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80" r:id="rId5"/>
    <p:sldId id="281" r:id="rId6"/>
    <p:sldId id="282" r:id="rId7"/>
    <p:sldId id="283" r:id="rId8"/>
    <p:sldId id="263" r:id="rId9"/>
    <p:sldId id="259" r:id="rId10"/>
    <p:sldId id="272" r:id="rId11"/>
    <p:sldId id="275" r:id="rId12"/>
    <p:sldId id="264" r:id="rId13"/>
    <p:sldId id="265" r:id="rId14"/>
    <p:sldId id="267" r:id="rId15"/>
    <p:sldId id="261" r:id="rId16"/>
    <p:sldId id="276" r:id="rId17"/>
    <p:sldId id="277" r:id="rId18"/>
    <p:sldId id="284" r:id="rId19"/>
    <p:sldId id="279" r:id="rId20"/>
    <p:sldId id="278" r:id="rId21"/>
    <p:sldId id="262" r:id="rId22"/>
    <p:sldId id="273" r:id="rId23"/>
    <p:sldId id="266" r:id="rId24"/>
    <p:sldId id="269" r:id="rId25"/>
    <p:sldId id="274" r:id="rId26"/>
    <p:sldId id="268" r:id="rId27"/>
    <p:sldId id="260" r:id="rId28"/>
    <p:sldId id="289" r:id="rId29"/>
    <p:sldId id="288" r:id="rId30"/>
    <p:sldId id="29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82A"/>
    <a:srgbClr val="FFFFFF"/>
    <a:srgbClr val="0C0D17"/>
    <a:srgbClr val="06070C"/>
    <a:srgbClr val="000000"/>
    <a:srgbClr val="464646"/>
    <a:srgbClr val="D8D8D8"/>
    <a:srgbClr val="222222"/>
    <a:srgbClr val="3D4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54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87EC7-05F9-428F-8CF2-B4498332BCC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DDB9A-80FC-4AC5-A142-0658D665C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23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DDB9A-80FC-4AC5-A142-0658D665C6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93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92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2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85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1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2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642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7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599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45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524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17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C2B32-0706-492D-8425-19B4AC6B0F6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D2846-A686-46E3-91AF-84A3CCB3E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3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-190500" y="5327650"/>
            <a:ext cx="12382500" cy="1530350"/>
            <a:chOff x="1624013" y="5014913"/>
            <a:chExt cx="5943600" cy="633413"/>
          </a:xfrm>
          <a:noFill/>
        </p:grpSpPr>
        <p:sp>
          <p:nvSpPr>
            <p:cNvPr id="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798888" y="5430838"/>
              <a:ext cx="0" cy="0"/>
            </a:xfrm>
            <a:prstGeom prst="line">
              <a:avLst/>
            </a:pr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4013" y="5014913"/>
              <a:ext cx="2174875" cy="633413"/>
            </a:xfrm>
            <a:custGeom>
              <a:avLst/>
              <a:gdLst>
                <a:gd name="T0" fmla="*/ 574 w 579"/>
                <a:gd name="T1" fmla="*/ 108 h 166"/>
                <a:gd name="T2" fmla="*/ 559 w 579"/>
                <a:gd name="T3" fmla="*/ 106 h 166"/>
                <a:gd name="T4" fmla="*/ 548 w 579"/>
                <a:gd name="T5" fmla="*/ 103 h 166"/>
                <a:gd name="T6" fmla="*/ 545 w 579"/>
                <a:gd name="T7" fmla="*/ 113 h 166"/>
                <a:gd name="T8" fmla="*/ 540 w 579"/>
                <a:gd name="T9" fmla="*/ 110 h 166"/>
                <a:gd name="T10" fmla="*/ 532 w 579"/>
                <a:gd name="T11" fmla="*/ 73 h 166"/>
                <a:gd name="T12" fmla="*/ 502 w 579"/>
                <a:gd name="T13" fmla="*/ 106 h 166"/>
                <a:gd name="T14" fmla="*/ 460 w 579"/>
                <a:gd name="T15" fmla="*/ 25 h 166"/>
                <a:gd name="T16" fmla="*/ 428 w 579"/>
                <a:gd name="T17" fmla="*/ 60 h 166"/>
                <a:gd name="T18" fmla="*/ 423 w 579"/>
                <a:gd name="T19" fmla="*/ 111 h 166"/>
                <a:gd name="T20" fmla="*/ 422 w 579"/>
                <a:gd name="T21" fmla="*/ 107 h 166"/>
                <a:gd name="T22" fmla="*/ 419 w 579"/>
                <a:gd name="T23" fmla="*/ 86 h 166"/>
                <a:gd name="T24" fmla="*/ 419 w 579"/>
                <a:gd name="T25" fmla="*/ 81 h 166"/>
                <a:gd name="T26" fmla="*/ 418 w 579"/>
                <a:gd name="T27" fmla="*/ 76 h 166"/>
                <a:gd name="T28" fmla="*/ 417 w 579"/>
                <a:gd name="T29" fmla="*/ 73 h 166"/>
                <a:gd name="T30" fmla="*/ 406 w 579"/>
                <a:gd name="T31" fmla="*/ 47 h 166"/>
                <a:gd name="T32" fmla="*/ 403 w 579"/>
                <a:gd name="T33" fmla="*/ 43 h 166"/>
                <a:gd name="T34" fmla="*/ 403 w 579"/>
                <a:gd name="T35" fmla="*/ 34 h 166"/>
                <a:gd name="T36" fmla="*/ 399 w 579"/>
                <a:gd name="T37" fmla="*/ 27 h 166"/>
                <a:gd name="T38" fmla="*/ 397 w 579"/>
                <a:gd name="T39" fmla="*/ 16 h 166"/>
                <a:gd name="T40" fmla="*/ 396 w 579"/>
                <a:gd name="T41" fmla="*/ 25 h 166"/>
                <a:gd name="T42" fmla="*/ 394 w 579"/>
                <a:gd name="T43" fmla="*/ 28 h 166"/>
                <a:gd name="T44" fmla="*/ 390 w 579"/>
                <a:gd name="T45" fmla="*/ 36 h 166"/>
                <a:gd name="T46" fmla="*/ 389 w 579"/>
                <a:gd name="T47" fmla="*/ 43 h 166"/>
                <a:gd name="T48" fmla="*/ 387 w 579"/>
                <a:gd name="T49" fmla="*/ 49 h 166"/>
                <a:gd name="T50" fmla="*/ 374 w 579"/>
                <a:gd name="T51" fmla="*/ 74 h 166"/>
                <a:gd name="T52" fmla="*/ 375 w 579"/>
                <a:gd name="T53" fmla="*/ 80 h 166"/>
                <a:gd name="T54" fmla="*/ 371 w 579"/>
                <a:gd name="T55" fmla="*/ 83 h 166"/>
                <a:gd name="T56" fmla="*/ 374 w 579"/>
                <a:gd name="T57" fmla="*/ 103 h 166"/>
                <a:gd name="T58" fmla="*/ 374 w 579"/>
                <a:gd name="T59" fmla="*/ 108 h 166"/>
                <a:gd name="T60" fmla="*/ 361 w 579"/>
                <a:gd name="T61" fmla="*/ 113 h 166"/>
                <a:gd name="T62" fmla="*/ 344 w 579"/>
                <a:gd name="T63" fmla="*/ 57 h 166"/>
                <a:gd name="T64" fmla="*/ 333 w 579"/>
                <a:gd name="T65" fmla="*/ 63 h 166"/>
                <a:gd name="T66" fmla="*/ 324 w 579"/>
                <a:gd name="T67" fmla="*/ 69 h 166"/>
                <a:gd name="T68" fmla="*/ 315 w 579"/>
                <a:gd name="T69" fmla="*/ 112 h 166"/>
                <a:gd name="T70" fmla="*/ 298 w 579"/>
                <a:gd name="T71" fmla="*/ 0 h 166"/>
                <a:gd name="T72" fmla="*/ 252 w 579"/>
                <a:gd name="T73" fmla="*/ 67 h 166"/>
                <a:gd name="T74" fmla="*/ 205 w 579"/>
                <a:gd name="T75" fmla="*/ 107 h 166"/>
                <a:gd name="T76" fmla="*/ 193 w 579"/>
                <a:gd name="T77" fmla="*/ 105 h 166"/>
                <a:gd name="T78" fmla="*/ 172 w 579"/>
                <a:gd name="T79" fmla="*/ 99 h 166"/>
                <a:gd name="T80" fmla="*/ 123 w 579"/>
                <a:gd name="T81" fmla="*/ 105 h 166"/>
                <a:gd name="T82" fmla="*/ 93 w 579"/>
                <a:gd name="T83" fmla="*/ 107 h 166"/>
                <a:gd name="T84" fmla="*/ 86 w 579"/>
                <a:gd name="T85" fmla="*/ 100 h 166"/>
                <a:gd name="T86" fmla="*/ 83 w 579"/>
                <a:gd name="T87" fmla="*/ 72 h 166"/>
                <a:gd name="T88" fmla="*/ 60 w 579"/>
                <a:gd name="T89" fmla="*/ 64 h 166"/>
                <a:gd name="T90" fmla="*/ 40 w 579"/>
                <a:gd name="T91" fmla="*/ 73 h 166"/>
                <a:gd name="T92" fmla="*/ 35 w 579"/>
                <a:gd name="T93" fmla="*/ 85 h 166"/>
                <a:gd name="T94" fmla="*/ 29 w 579"/>
                <a:gd name="T95" fmla="*/ 98 h 166"/>
                <a:gd name="T96" fmla="*/ 18 w 579"/>
                <a:gd name="T97" fmla="*/ 111 h 166"/>
                <a:gd name="T98" fmla="*/ 0 w 579"/>
                <a:gd name="T9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9" h="166">
                  <a:moveTo>
                    <a:pt x="579" y="109"/>
                  </a:moveTo>
                  <a:cubicBezTo>
                    <a:pt x="579" y="108"/>
                    <a:pt x="579" y="108"/>
                    <a:pt x="579" y="108"/>
                  </a:cubicBezTo>
                  <a:cubicBezTo>
                    <a:pt x="577" y="108"/>
                    <a:pt x="576" y="108"/>
                    <a:pt x="574" y="108"/>
                  </a:cubicBezTo>
                  <a:cubicBezTo>
                    <a:pt x="574" y="107"/>
                    <a:pt x="574" y="105"/>
                    <a:pt x="574" y="103"/>
                  </a:cubicBezTo>
                  <a:cubicBezTo>
                    <a:pt x="570" y="103"/>
                    <a:pt x="566" y="103"/>
                    <a:pt x="562" y="103"/>
                  </a:cubicBezTo>
                  <a:cubicBezTo>
                    <a:pt x="561" y="104"/>
                    <a:pt x="560" y="105"/>
                    <a:pt x="559" y="106"/>
                  </a:cubicBezTo>
                  <a:cubicBezTo>
                    <a:pt x="557" y="106"/>
                    <a:pt x="555" y="106"/>
                    <a:pt x="553" y="106"/>
                  </a:cubicBezTo>
                  <a:cubicBezTo>
                    <a:pt x="553" y="105"/>
                    <a:pt x="553" y="104"/>
                    <a:pt x="553" y="103"/>
                  </a:cubicBezTo>
                  <a:cubicBezTo>
                    <a:pt x="552" y="103"/>
                    <a:pt x="550" y="103"/>
                    <a:pt x="548" y="103"/>
                  </a:cubicBezTo>
                  <a:cubicBezTo>
                    <a:pt x="548" y="104"/>
                    <a:pt x="548" y="105"/>
                    <a:pt x="548" y="106"/>
                  </a:cubicBezTo>
                  <a:cubicBezTo>
                    <a:pt x="547" y="106"/>
                    <a:pt x="546" y="106"/>
                    <a:pt x="545" y="106"/>
                  </a:cubicBezTo>
                  <a:cubicBezTo>
                    <a:pt x="545" y="108"/>
                    <a:pt x="545" y="111"/>
                    <a:pt x="545" y="113"/>
                  </a:cubicBezTo>
                  <a:cubicBezTo>
                    <a:pt x="544" y="113"/>
                    <a:pt x="543" y="113"/>
                    <a:pt x="542" y="113"/>
                  </a:cubicBezTo>
                  <a:cubicBezTo>
                    <a:pt x="542" y="112"/>
                    <a:pt x="542" y="111"/>
                    <a:pt x="542" y="110"/>
                  </a:cubicBezTo>
                  <a:cubicBezTo>
                    <a:pt x="541" y="110"/>
                    <a:pt x="540" y="110"/>
                    <a:pt x="540" y="110"/>
                  </a:cubicBezTo>
                  <a:cubicBezTo>
                    <a:pt x="538" y="108"/>
                    <a:pt x="537" y="107"/>
                    <a:pt x="536" y="106"/>
                  </a:cubicBezTo>
                  <a:cubicBezTo>
                    <a:pt x="535" y="106"/>
                    <a:pt x="533" y="106"/>
                    <a:pt x="532" y="106"/>
                  </a:cubicBezTo>
                  <a:cubicBezTo>
                    <a:pt x="532" y="95"/>
                    <a:pt x="532" y="84"/>
                    <a:pt x="532" y="73"/>
                  </a:cubicBezTo>
                  <a:cubicBezTo>
                    <a:pt x="531" y="70"/>
                    <a:pt x="529" y="68"/>
                    <a:pt x="527" y="65"/>
                  </a:cubicBezTo>
                  <a:cubicBezTo>
                    <a:pt x="519" y="65"/>
                    <a:pt x="510" y="65"/>
                    <a:pt x="502" y="65"/>
                  </a:cubicBezTo>
                  <a:cubicBezTo>
                    <a:pt x="502" y="79"/>
                    <a:pt x="502" y="92"/>
                    <a:pt x="502" y="106"/>
                  </a:cubicBezTo>
                  <a:cubicBezTo>
                    <a:pt x="498" y="106"/>
                    <a:pt x="494" y="106"/>
                    <a:pt x="490" y="106"/>
                  </a:cubicBezTo>
                  <a:cubicBezTo>
                    <a:pt x="490" y="79"/>
                    <a:pt x="490" y="52"/>
                    <a:pt x="490" y="25"/>
                  </a:cubicBezTo>
                  <a:cubicBezTo>
                    <a:pt x="483" y="18"/>
                    <a:pt x="468" y="18"/>
                    <a:pt x="460" y="25"/>
                  </a:cubicBezTo>
                  <a:cubicBezTo>
                    <a:pt x="460" y="35"/>
                    <a:pt x="460" y="46"/>
                    <a:pt x="460" y="57"/>
                  </a:cubicBezTo>
                  <a:cubicBezTo>
                    <a:pt x="456" y="57"/>
                    <a:pt x="452" y="57"/>
                    <a:pt x="449" y="57"/>
                  </a:cubicBezTo>
                  <a:cubicBezTo>
                    <a:pt x="442" y="58"/>
                    <a:pt x="435" y="59"/>
                    <a:pt x="428" y="60"/>
                  </a:cubicBezTo>
                  <a:cubicBezTo>
                    <a:pt x="428" y="78"/>
                    <a:pt x="428" y="96"/>
                    <a:pt x="428" y="113"/>
                  </a:cubicBezTo>
                  <a:cubicBezTo>
                    <a:pt x="426" y="113"/>
                    <a:pt x="424" y="113"/>
                    <a:pt x="423" y="113"/>
                  </a:cubicBezTo>
                  <a:cubicBezTo>
                    <a:pt x="423" y="112"/>
                    <a:pt x="423" y="111"/>
                    <a:pt x="423" y="111"/>
                  </a:cubicBezTo>
                  <a:cubicBezTo>
                    <a:pt x="422" y="111"/>
                    <a:pt x="420" y="111"/>
                    <a:pt x="419" y="111"/>
                  </a:cubicBezTo>
                  <a:cubicBezTo>
                    <a:pt x="419" y="110"/>
                    <a:pt x="419" y="109"/>
                    <a:pt x="419" y="108"/>
                  </a:cubicBezTo>
                  <a:cubicBezTo>
                    <a:pt x="420" y="108"/>
                    <a:pt x="421" y="107"/>
                    <a:pt x="422" y="107"/>
                  </a:cubicBezTo>
                  <a:cubicBezTo>
                    <a:pt x="422" y="106"/>
                    <a:pt x="422" y="105"/>
                    <a:pt x="422" y="105"/>
                  </a:cubicBezTo>
                  <a:cubicBezTo>
                    <a:pt x="421" y="104"/>
                    <a:pt x="420" y="104"/>
                    <a:pt x="419" y="103"/>
                  </a:cubicBezTo>
                  <a:cubicBezTo>
                    <a:pt x="419" y="97"/>
                    <a:pt x="419" y="92"/>
                    <a:pt x="419" y="86"/>
                  </a:cubicBezTo>
                  <a:cubicBezTo>
                    <a:pt x="420" y="86"/>
                    <a:pt x="421" y="85"/>
                    <a:pt x="421" y="85"/>
                  </a:cubicBezTo>
                  <a:cubicBezTo>
                    <a:pt x="421" y="84"/>
                    <a:pt x="421" y="83"/>
                    <a:pt x="421" y="83"/>
                  </a:cubicBezTo>
                  <a:cubicBezTo>
                    <a:pt x="421" y="82"/>
                    <a:pt x="420" y="82"/>
                    <a:pt x="419" y="81"/>
                  </a:cubicBezTo>
                  <a:cubicBezTo>
                    <a:pt x="419" y="81"/>
                    <a:pt x="419" y="80"/>
                    <a:pt x="419" y="80"/>
                  </a:cubicBezTo>
                  <a:cubicBezTo>
                    <a:pt x="419" y="80"/>
                    <a:pt x="418" y="80"/>
                    <a:pt x="418" y="80"/>
                  </a:cubicBezTo>
                  <a:cubicBezTo>
                    <a:pt x="418" y="79"/>
                    <a:pt x="418" y="77"/>
                    <a:pt x="418" y="76"/>
                  </a:cubicBezTo>
                  <a:cubicBezTo>
                    <a:pt x="418" y="76"/>
                    <a:pt x="419" y="76"/>
                    <a:pt x="419" y="76"/>
                  </a:cubicBezTo>
                  <a:cubicBezTo>
                    <a:pt x="419" y="76"/>
                    <a:pt x="419" y="75"/>
                    <a:pt x="419" y="74"/>
                  </a:cubicBezTo>
                  <a:cubicBezTo>
                    <a:pt x="418" y="73"/>
                    <a:pt x="417" y="73"/>
                    <a:pt x="417" y="73"/>
                  </a:cubicBezTo>
                  <a:cubicBezTo>
                    <a:pt x="416" y="63"/>
                    <a:pt x="414" y="55"/>
                    <a:pt x="404" y="51"/>
                  </a:cubicBezTo>
                  <a:cubicBezTo>
                    <a:pt x="405" y="50"/>
                    <a:pt x="405" y="50"/>
                    <a:pt x="406" y="50"/>
                  </a:cubicBezTo>
                  <a:cubicBezTo>
                    <a:pt x="406" y="49"/>
                    <a:pt x="406" y="48"/>
                    <a:pt x="406" y="47"/>
                  </a:cubicBezTo>
                  <a:cubicBezTo>
                    <a:pt x="405" y="47"/>
                    <a:pt x="405" y="46"/>
                    <a:pt x="404" y="46"/>
                  </a:cubicBezTo>
                  <a:cubicBezTo>
                    <a:pt x="404" y="45"/>
                    <a:pt x="404" y="44"/>
                    <a:pt x="404" y="43"/>
                  </a:cubicBezTo>
                  <a:cubicBezTo>
                    <a:pt x="403" y="43"/>
                    <a:pt x="403" y="43"/>
                    <a:pt x="403" y="43"/>
                  </a:cubicBezTo>
                  <a:cubicBezTo>
                    <a:pt x="403" y="41"/>
                    <a:pt x="403" y="38"/>
                    <a:pt x="403" y="36"/>
                  </a:cubicBezTo>
                  <a:cubicBezTo>
                    <a:pt x="403" y="36"/>
                    <a:pt x="403" y="36"/>
                    <a:pt x="403" y="36"/>
                  </a:cubicBezTo>
                  <a:cubicBezTo>
                    <a:pt x="403" y="35"/>
                    <a:pt x="403" y="35"/>
                    <a:pt x="403" y="34"/>
                  </a:cubicBezTo>
                  <a:cubicBezTo>
                    <a:pt x="403" y="34"/>
                    <a:pt x="402" y="34"/>
                    <a:pt x="402" y="33"/>
                  </a:cubicBezTo>
                  <a:cubicBezTo>
                    <a:pt x="401" y="32"/>
                    <a:pt x="400" y="30"/>
                    <a:pt x="399" y="28"/>
                  </a:cubicBezTo>
                  <a:cubicBezTo>
                    <a:pt x="399" y="28"/>
                    <a:pt x="399" y="28"/>
                    <a:pt x="399" y="27"/>
                  </a:cubicBezTo>
                  <a:cubicBezTo>
                    <a:pt x="399" y="27"/>
                    <a:pt x="398" y="27"/>
                    <a:pt x="398" y="27"/>
                  </a:cubicBezTo>
                  <a:cubicBezTo>
                    <a:pt x="398" y="26"/>
                    <a:pt x="398" y="26"/>
                    <a:pt x="398" y="25"/>
                  </a:cubicBezTo>
                  <a:cubicBezTo>
                    <a:pt x="399" y="22"/>
                    <a:pt x="399" y="19"/>
                    <a:pt x="397" y="16"/>
                  </a:cubicBezTo>
                  <a:cubicBezTo>
                    <a:pt x="396" y="14"/>
                    <a:pt x="396" y="14"/>
                    <a:pt x="396" y="14"/>
                  </a:cubicBezTo>
                  <a:cubicBezTo>
                    <a:pt x="396" y="16"/>
                    <a:pt x="396" y="16"/>
                    <a:pt x="396" y="16"/>
                  </a:cubicBezTo>
                  <a:cubicBezTo>
                    <a:pt x="394" y="19"/>
                    <a:pt x="394" y="23"/>
                    <a:pt x="396" y="25"/>
                  </a:cubicBezTo>
                  <a:cubicBezTo>
                    <a:pt x="396" y="26"/>
                    <a:pt x="396" y="26"/>
                    <a:pt x="396" y="27"/>
                  </a:cubicBezTo>
                  <a:cubicBezTo>
                    <a:pt x="395" y="27"/>
                    <a:pt x="395" y="27"/>
                    <a:pt x="394" y="27"/>
                  </a:cubicBezTo>
                  <a:cubicBezTo>
                    <a:pt x="394" y="28"/>
                    <a:pt x="394" y="28"/>
                    <a:pt x="394" y="28"/>
                  </a:cubicBezTo>
                  <a:cubicBezTo>
                    <a:pt x="393" y="30"/>
                    <a:pt x="392" y="32"/>
                    <a:pt x="391" y="34"/>
                  </a:cubicBezTo>
                  <a:cubicBezTo>
                    <a:pt x="391" y="34"/>
                    <a:pt x="390" y="34"/>
                    <a:pt x="390" y="35"/>
                  </a:cubicBezTo>
                  <a:cubicBezTo>
                    <a:pt x="390" y="35"/>
                    <a:pt x="390" y="35"/>
                    <a:pt x="390" y="36"/>
                  </a:cubicBezTo>
                  <a:cubicBezTo>
                    <a:pt x="390" y="36"/>
                    <a:pt x="390" y="36"/>
                    <a:pt x="391" y="36"/>
                  </a:cubicBezTo>
                  <a:cubicBezTo>
                    <a:pt x="391" y="38"/>
                    <a:pt x="391" y="41"/>
                    <a:pt x="391" y="43"/>
                  </a:cubicBezTo>
                  <a:cubicBezTo>
                    <a:pt x="390" y="43"/>
                    <a:pt x="390" y="43"/>
                    <a:pt x="389" y="43"/>
                  </a:cubicBezTo>
                  <a:cubicBezTo>
                    <a:pt x="389" y="44"/>
                    <a:pt x="389" y="45"/>
                    <a:pt x="389" y="46"/>
                  </a:cubicBezTo>
                  <a:cubicBezTo>
                    <a:pt x="389" y="46"/>
                    <a:pt x="388" y="47"/>
                    <a:pt x="387" y="47"/>
                  </a:cubicBezTo>
                  <a:cubicBezTo>
                    <a:pt x="387" y="48"/>
                    <a:pt x="387" y="49"/>
                    <a:pt x="387" y="49"/>
                  </a:cubicBezTo>
                  <a:cubicBezTo>
                    <a:pt x="388" y="50"/>
                    <a:pt x="388" y="50"/>
                    <a:pt x="388" y="51"/>
                  </a:cubicBezTo>
                  <a:cubicBezTo>
                    <a:pt x="379" y="55"/>
                    <a:pt x="376" y="63"/>
                    <a:pt x="376" y="73"/>
                  </a:cubicBezTo>
                  <a:cubicBezTo>
                    <a:pt x="375" y="73"/>
                    <a:pt x="374" y="74"/>
                    <a:pt x="374" y="74"/>
                  </a:cubicBezTo>
                  <a:cubicBezTo>
                    <a:pt x="374" y="75"/>
                    <a:pt x="374" y="76"/>
                    <a:pt x="374" y="76"/>
                  </a:cubicBezTo>
                  <a:cubicBezTo>
                    <a:pt x="374" y="76"/>
                    <a:pt x="374" y="76"/>
                    <a:pt x="375" y="76"/>
                  </a:cubicBezTo>
                  <a:cubicBezTo>
                    <a:pt x="375" y="77"/>
                    <a:pt x="375" y="78"/>
                    <a:pt x="375" y="80"/>
                  </a:cubicBezTo>
                  <a:cubicBezTo>
                    <a:pt x="375" y="80"/>
                    <a:pt x="374" y="80"/>
                    <a:pt x="374" y="80"/>
                  </a:cubicBezTo>
                  <a:cubicBezTo>
                    <a:pt x="374" y="80"/>
                    <a:pt x="374" y="81"/>
                    <a:pt x="374" y="81"/>
                  </a:cubicBezTo>
                  <a:cubicBezTo>
                    <a:pt x="373" y="82"/>
                    <a:pt x="372" y="82"/>
                    <a:pt x="371" y="83"/>
                  </a:cubicBezTo>
                  <a:cubicBezTo>
                    <a:pt x="371" y="83"/>
                    <a:pt x="371" y="84"/>
                    <a:pt x="371" y="85"/>
                  </a:cubicBezTo>
                  <a:cubicBezTo>
                    <a:pt x="372" y="85"/>
                    <a:pt x="373" y="85"/>
                    <a:pt x="374" y="86"/>
                  </a:cubicBezTo>
                  <a:cubicBezTo>
                    <a:pt x="374" y="92"/>
                    <a:pt x="374" y="97"/>
                    <a:pt x="374" y="103"/>
                  </a:cubicBezTo>
                  <a:cubicBezTo>
                    <a:pt x="373" y="104"/>
                    <a:pt x="372" y="104"/>
                    <a:pt x="371" y="105"/>
                  </a:cubicBezTo>
                  <a:cubicBezTo>
                    <a:pt x="371" y="105"/>
                    <a:pt x="371" y="106"/>
                    <a:pt x="371" y="107"/>
                  </a:cubicBezTo>
                  <a:cubicBezTo>
                    <a:pt x="372" y="107"/>
                    <a:pt x="373" y="108"/>
                    <a:pt x="374" y="108"/>
                  </a:cubicBezTo>
                  <a:cubicBezTo>
                    <a:pt x="374" y="109"/>
                    <a:pt x="374" y="110"/>
                    <a:pt x="374" y="111"/>
                  </a:cubicBezTo>
                  <a:cubicBezTo>
                    <a:pt x="372" y="112"/>
                    <a:pt x="370" y="112"/>
                    <a:pt x="368" y="113"/>
                  </a:cubicBezTo>
                  <a:cubicBezTo>
                    <a:pt x="365" y="113"/>
                    <a:pt x="363" y="113"/>
                    <a:pt x="361" y="113"/>
                  </a:cubicBezTo>
                  <a:cubicBezTo>
                    <a:pt x="361" y="99"/>
                    <a:pt x="361" y="84"/>
                    <a:pt x="361" y="69"/>
                  </a:cubicBezTo>
                  <a:cubicBezTo>
                    <a:pt x="356" y="69"/>
                    <a:pt x="350" y="69"/>
                    <a:pt x="344" y="69"/>
                  </a:cubicBezTo>
                  <a:cubicBezTo>
                    <a:pt x="344" y="65"/>
                    <a:pt x="344" y="61"/>
                    <a:pt x="344" y="57"/>
                  </a:cubicBezTo>
                  <a:cubicBezTo>
                    <a:pt x="342" y="57"/>
                    <a:pt x="339" y="57"/>
                    <a:pt x="337" y="57"/>
                  </a:cubicBezTo>
                  <a:cubicBezTo>
                    <a:pt x="335" y="57"/>
                    <a:pt x="334" y="58"/>
                    <a:pt x="333" y="59"/>
                  </a:cubicBezTo>
                  <a:cubicBezTo>
                    <a:pt x="333" y="60"/>
                    <a:pt x="333" y="62"/>
                    <a:pt x="333" y="63"/>
                  </a:cubicBezTo>
                  <a:cubicBezTo>
                    <a:pt x="332" y="63"/>
                    <a:pt x="330" y="63"/>
                    <a:pt x="329" y="63"/>
                  </a:cubicBezTo>
                  <a:cubicBezTo>
                    <a:pt x="328" y="64"/>
                    <a:pt x="326" y="64"/>
                    <a:pt x="324" y="65"/>
                  </a:cubicBezTo>
                  <a:cubicBezTo>
                    <a:pt x="324" y="67"/>
                    <a:pt x="324" y="68"/>
                    <a:pt x="324" y="69"/>
                  </a:cubicBezTo>
                  <a:cubicBezTo>
                    <a:pt x="323" y="69"/>
                    <a:pt x="321" y="69"/>
                    <a:pt x="320" y="69"/>
                  </a:cubicBezTo>
                  <a:cubicBezTo>
                    <a:pt x="320" y="83"/>
                    <a:pt x="320" y="98"/>
                    <a:pt x="320" y="112"/>
                  </a:cubicBezTo>
                  <a:cubicBezTo>
                    <a:pt x="318" y="112"/>
                    <a:pt x="316" y="112"/>
                    <a:pt x="315" y="112"/>
                  </a:cubicBezTo>
                  <a:cubicBezTo>
                    <a:pt x="315" y="77"/>
                    <a:pt x="315" y="42"/>
                    <a:pt x="315" y="6"/>
                  </a:cubicBezTo>
                  <a:cubicBezTo>
                    <a:pt x="314" y="5"/>
                    <a:pt x="313" y="5"/>
                    <a:pt x="312" y="4"/>
                  </a:cubicBezTo>
                  <a:cubicBezTo>
                    <a:pt x="308" y="3"/>
                    <a:pt x="303" y="1"/>
                    <a:pt x="298" y="0"/>
                  </a:cubicBezTo>
                  <a:cubicBezTo>
                    <a:pt x="286" y="2"/>
                    <a:pt x="273" y="4"/>
                    <a:pt x="260" y="6"/>
                  </a:cubicBezTo>
                  <a:cubicBezTo>
                    <a:pt x="258" y="7"/>
                    <a:pt x="255" y="9"/>
                    <a:pt x="252" y="10"/>
                  </a:cubicBezTo>
                  <a:cubicBezTo>
                    <a:pt x="252" y="29"/>
                    <a:pt x="252" y="48"/>
                    <a:pt x="252" y="67"/>
                  </a:cubicBezTo>
                  <a:cubicBezTo>
                    <a:pt x="242" y="67"/>
                    <a:pt x="231" y="67"/>
                    <a:pt x="221" y="67"/>
                  </a:cubicBezTo>
                  <a:cubicBezTo>
                    <a:pt x="216" y="68"/>
                    <a:pt x="210" y="70"/>
                    <a:pt x="205" y="71"/>
                  </a:cubicBezTo>
                  <a:cubicBezTo>
                    <a:pt x="205" y="83"/>
                    <a:pt x="205" y="95"/>
                    <a:pt x="205" y="107"/>
                  </a:cubicBezTo>
                  <a:cubicBezTo>
                    <a:pt x="203" y="107"/>
                    <a:pt x="201" y="107"/>
                    <a:pt x="199" y="107"/>
                  </a:cubicBezTo>
                  <a:cubicBezTo>
                    <a:pt x="199" y="106"/>
                    <a:pt x="199" y="105"/>
                    <a:pt x="199" y="105"/>
                  </a:cubicBezTo>
                  <a:cubicBezTo>
                    <a:pt x="197" y="105"/>
                    <a:pt x="195" y="105"/>
                    <a:pt x="193" y="105"/>
                  </a:cubicBezTo>
                  <a:cubicBezTo>
                    <a:pt x="193" y="104"/>
                    <a:pt x="193" y="103"/>
                    <a:pt x="193" y="102"/>
                  </a:cubicBezTo>
                  <a:cubicBezTo>
                    <a:pt x="186" y="102"/>
                    <a:pt x="179" y="102"/>
                    <a:pt x="172" y="102"/>
                  </a:cubicBezTo>
                  <a:cubicBezTo>
                    <a:pt x="172" y="101"/>
                    <a:pt x="172" y="100"/>
                    <a:pt x="172" y="99"/>
                  </a:cubicBezTo>
                  <a:cubicBezTo>
                    <a:pt x="161" y="99"/>
                    <a:pt x="150" y="99"/>
                    <a:pt x="139" y="99"/>
                  </a:cubicBezTo>
                  <a:cubicBezTo>
                    <a:pt x="139" y="101"/>
                    <a:pt x="139" y="103"/>
                    <a:pt x="139" y="105"/>
                  </a:cubicBezTo>
                  <a:cubicBezTo>
                    <a:pt x="133" y="105"/>
                    <a:pt x="128" y="105"/>
                    <a:pt x="123" y="105"/>
                  </a:cubicBezTo>
                  <a:cubicBezTo>
                    <a:pt x="123" y="108"/>
                    <a:pt x="123" y="112"/>
                    <a:pt x="123" y="116"/>
                  </a:cubicBezTo>
                  <a:cubicBezTo>
                    <a:pt x="113" y="117"/>
                    <a:pt x="103" y="117"/>
                    <a:pt x="93" y="118"/>
                  </a:cubicBezTo>
                  <a:cubicBezTo>
                    <a:pt x="93" y="114"/>
                    <a:pt x="93" y="111"/>
                    <a:pt x="93" y="107"/>
                  </a:cubicBezTo>
                  <a:cubicBezTo>
                    <a:pt x="91" y="107"/>
                    <a:pt x="90" y="107"/>
                    <a:pt x="88" y="107"/>
                  </a:cubicBezTo>
                  <a:cubicBezTo>
                    <a:pt x="88" y="105"/>
                    <a:pt x="88" y="102"/>
                    <a:pt x="88" y="100"/>
                  </a:cubicBezTo>
                  <a:cubicBezTo>
                    <a:pt x="87" y="100"/>
                    <a:pt x="86" y="100"/>
                    <a:pt x="86" y="100"/>
                  </a:cubicBezTo>
                  <a:cubicBezTo>
                    <a:pt x="86" y="95"/>
                    <a:pt x="86" y="90"/>
                    <a:pt x="86" y="85"/>
                  </a:cubicBezTo>
                  <a:cubicBezTo>
                    <a:pt x="85" y="85"/>
                    <a:pt x="84" y="85"/>
                    <a:pt x="83" y="85"/>
                  </a:cubicBezTo>
                  <a:cubicBezTo>
                    <a:pt x="83" y="81"/>
                    <a:pt x="83" y="76"/>
                    <a:pt x="83" y="72"/>
                  </a:cubicBezTo>
                  <a:cubicBezTo>
                    <a:pt x="82" y="72"/>
                    <a:pt x="80" y="72"/>
                    <a:pt x="79" y="72"/>
                  </a:cubicBezTo>
                  <a:cubicBezTo>
                    <a:pt x="79" y="73"/>
                    <a:pt x="79" y="73"/>
                    <a:pt x="79" y="74"/>
                  </a:cubicBezTo>
                  <a:cubicBezTo>
                    <a:pt x="72" y="71"/>
                    <a:pt x="66" y="67"/>
                    <a:pt x="60" y="64"/>
                  </a:cubicBezTo>
                  <a:cubicBezTo>
                    <a:pt x="60" y="62"/>
                    <a:pt x="59" y="60"/>
                    <a:pt x="59" y="57"/>
                  </a:cubicBezTo>
                  <a:cubicBezTo>
                    <a:pt x="59" y="60"/>
                    <a:pt x="58" y="62"/>
                    <a:pt x="58" y="64"/>
                  </a:cubicBezTo>
                  <a:cubicBezTo>
                    <a:pt x="52" y="67"/>
                    <a:pt x="46" y="70"/>
                    <a:pt x="40" y="73"/>
                  </a:cubicBezTo>
                  <a:cubicBezTo>
                    <a:pt x="40" y="72"/>
                    <a:pt x="40" y="72"/>
                    <a:pt x="40" y="71"/>
                  </a:cubicBezTo>
                  <a:cubicBezTo>
                    <a:pt x="38" y="71"/>
                    <a:pt x="37" y="71"/>
                    <a:pt x="35" y="71"/>
                  </a:cubicBezTo>
                  <a:cubicBezTo>
                    <a:pt x="35" y="76"/>
                    <a:pt x="35" y="80"/>
                    <a:pt x="35" y="85"/>
                  </a:cubicBezTo>
                  <a:cubicBezTo>
                    <a:pt x="34" y="85"/>
                    <a:pt x="34" y="85"/>
                    <a:pt x="33" y="85"/>
                  </a:cubicBezTo>
                  <a:cubicBezTo>
                    <a:pt x="33" y="89"/>
                    <a:pt x="33" y="94"/>
                    <a:pt x="33" y="99"/>
                  </a:cubicBezTo>
                  <a:cubicBezTo>
                    <a:pt x="32" y="98"/>
                    <a:pt x="30" y="98"/>
                    <a:pt x="29" y="98"/>
                  </a:cubicBezTo>
                  <a:cubicBezTo>
                    <a:pt x="29" y="102"/>
                    <a:pt x="29" y="105"/>
                    <a:pt x="29" y="108"/>
                  </a:cubicBezTo>
                  <a:cubicBezTo>
                    <a:pt x="26" y="108"/>
                    <a:pt x="22" y="108"/>
                    <a:pt x="18" y="108"/>
                  </a:cubicBezTo>
                  <a:cubicBezTo>
                    <a:pt x="18" y="109"/>
                    <a:pt x="18" y="110"/>
                    <a:pt x="18" y="111"/>
                  </a:cubicBezTo>
                  <a:cubicBezTo>
                    <a:pt x="12" y="110"/>
                    <a:pt x="6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28"/>
                    <a:pt x="0" y="147"/>
                    <a:pt x="0" y="166"/>
                  </a:cubicBezTo>
                  <a:cubicBezTo>
                    <a:pt x="193" y="166"/>
                    <a:pt x="386" y="166"/>
                    <a:pt x="579" y="166"/>
                  </a:cubicBezTo>
                  <a:cubicBezTo>
                    <a:pt x="579" y="166"/>
                    <a:pt x="579" y="166"/>
                    <a:pt x="579" y="165"/>
                  </a:cubicBezTo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798888" y="5430838"/>
              <a:ext cx="0" cy="0"/>
            </a:xfrm>
            <a:prstGeom prst="line">
              <a:avLst/>
            </a:pr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8888" y="5057775"/>
              <a:ext cx="3768725" cy="590550"/>
            </a:xfrm>
            <a:custGeom>
              <a:avLst/>
              <a:gdLst>
                <a:gd name="T0" fmla="*/ 17 w 2374"/>
                <a:gd name="T1" fmla="*/ 221 h 372"/>
                <a:gd name="T2" fmla="*/ 27 w 2374"/>
                <a:gd name="T3" fmla="*/ 233 h 372"/>
                <a:gd name="T4" fmla="*/ 36 w 2374"/>
                <a:gd name="T5" fmla="*/ 266 h 372"/>
                <a:gd name="T6" fmla="*/ 53 w 2374"/>
                <a:gd name="T7" fmla="*/ 158 h 372"/>
                <a:gd name="T8" fmla="*/ 147 w 2374"/>
                <a:gd name="T9" fmla="*/ 151 h 372"/>
                <a:gd name="T10" fmla="*/ 159 w 2374"/>
                <a:gd name="T11" fmla="*/ 187 h 372"/>
                <a:gd name="T12" fmla="*/ 173 w 2374"/>
                <a:gd name="T13" fmla="*/ 211 h 372"/>
                <a:gd name="T14" fmla="*/ 190 w 2374"/>
                <a:gd name="T15" fmla="*/ 185 h 372"/>
                <a:gd name="T16" fmla="*/ 287 w 2374"/>
                <a:gd name="T17" fmla="*/ 211 h 372"/>
                <a:gd name="T18" fmla="*/ 299 w 2374"/>
                <a:gd name="T19" fmla="*/ 19 h 372"/>
                <a:gd name="T20" fmla="*/ 422 w 2374"/>
                <a:gd name="T21" fmla="*/ 209 h 372"/>
                <a:gd name="T22" fmla="*/ 443 w 2374"/>
                <a:gd name="T23" fmla="*/ 214 h 372"/>
                <a:gd name="T24" fmla="*/ 450 w 2374"/>
                <a:gd name="T25" fmla="*/ 298 h 372"/>
                <a:gd name="T26" fmla="*/ 526 w 2374"/>
                <a:gd name="T27" fmla="*/ 2 h 372"/>
                <a:gd name="T28" fmla="*/ 585 w 2374"/>
                <a:gd name="T29" fmla="*/ 218 h 372"/>
                <a:gd name="T30" fmla="*/ 592 w 2374"/>
                <a:gd name="T31" fmla="*/ 288 h 372"/>
                <a:gd name="T32" fmla="*/ 630 w 2374"/>
                <a:gd name="T33" fmla="*/ 216 h 372"/>
                <a:gd name="T34" fmla="*/ 647 w 2374"/>
                <a:gd name="T35" fmla="*/ 182 h 372"/>
                <a:gd name="T36" fmla="*/ 720 w 2374"/>
                <a:gd name="T37" fmla="*/ 317 h 372"/>
                <a:gd name="T38" fmla="*/ 751 w 2374"/>
                <a:gd name="T39" fmla="*/ 317 h 372"/>
                <a:gd name="T40" fmla="*/ 774 w 2374"/>
                <a:gd name="T41" fmla="*/ 250 h 372"/>
                <a:gd name="T42" fmla="*/ 855 w 2374"/>
                <a:gd name="T43" fmla="*/ 233 h 372"/>
                <a:gd name="T44" fmla="*/ 862 w 2374"/>
                <a:gd name="T45" fmla="*/ 252 h 372"/>
                <a:gd name="T46" fmla="*/ 954 w 2374"/>
                <a:gd name="T47" fmla="*/ 271 h 372"/>
                <a:gd name="T48" fmla="*/ 997 w 2374"/>
                <a:gd name="T49" fmla="*/ 228 h 372"/>
                <a:gd name="T50" fmla="*/ 1004 w 2374"/>
                <a:gd name="T51" fmla="*/ 197 h 372"/>
                <a:gd name="T52" fmla="*/ 1028 w 2374"/>
                <a:gd name="T53" fmla="*/ 166 h 372"/>
                <a:gd name="T54" fmla="*/ 1044 w 2374"/>
                <a:gd name="T55" fmla="*/ 209 h 372"/>
                <a:gd name="T56" fmla="*/ 1056 w 2374"/>
                <a:gd name="T57" fmla="*/ 264 h 372"/>
                <a:gd name="T58" fmla="*/ 1061 w 2374"/>
                <a:gd name="T59" fmla="*/ 202 h 372"/>
                <a:gd name="T60" fmla="*/ 1080 w 2374"/>
                <a:gd name="T61" fmla="*/ 209 h 372"/>
                <a:gd name="T62" fmla="*/ 1120 w 2374"/>
                <a:gd name="T63" fmla="*/ 223 h 372"/>
                <a:gd name="T64" fmla="*/ 1167 w 2374"/>
                <a:gd name="T65" fmla="*/ 283 h 372"/>
                <a:gd name="T66" fmla="*/ 1205 w 2374"/>
                <a:gd name="T67" fmla="*/ 211 h 372"/>
                <a:gd name="T68" fmla="*/ 1286 w 2374"/>
                <a:gd name="T69" fmla="*/ 319 h 372"/>
                <a:gd name="T70" fmla="*/ 1361 w 2374"/>
                <a:gd name="T71" fmla="*/ 283 h 372"/>
                <a:gd name="T72" fmla="*/ 1465 w 2374"/>
                <a:gd name="T73" fmla="*/ 307 h 372"/>
                <a:gd name="T74" fmla="*/ 1551 w 2374"/>
                <a:gd name="T75" fmla="*/ 286 h 372"/>
                <a:gd name="T76" fmla="*/ 1603 w 2374"/>
                <a:gd name="T77" fmla="*/ 283 h 372"/>
                <a:gd name="T78" fmla="*/ 1650 w 2374"/>
                <a:gd name="T79" fmla="*/ 336 h 372"/>
                <a:gd name="T80" fmla="*/ 1688 w 2374"/>
                <a:gd name="T81" fmla="*/ 293 h 372"/>
                <a:gd name="T82" fmla="*/ 1745 w 2374"/>
                <a:gd name="T83" fmla="*/ 334 h 372"/>
                <a:gd name="T84" fmla="*/ 1806 w 2374"/>
                <a:gd name="T85" fmla="*/ 334 h 372"/>
                <a:gd name="T86" fmla="*/ 1894 w 2374"/>
                <a:gd name="T87" fmla="*/ 310 h 372"/>
                <a:gd name="T88" fmla="*/ 1946 w 2374"/>
                <a:gd name="T89" fmla="*/ 223 h 372"/>
                <a:gd name="T90" fmla="*/ 2022 w 2374"/>
                <a:gd name="T91" fmla="*/ 266 h 372"/>
                <a:gd name="T92" fmla="*/ 2064 w 2374"/>
                <a:gd name="T93" fmla="*/ 132 h 372"/>
                <a:gd name="T94" fmla="*/ 2104 w 2374"/>
                <a:gd name="T95" fmla="*/ 132 h 372"/>
                <a:gd name="T96" fmla="*/ 2145 w 2374"/>
                <a:gd name="T97" fmla="*/ 293 h 372"/>
                <a:gd name="T98" fmla="*/ 2183 w 2374"/>
                <a:gd name="T99" fmla="*/ 204 h 372"/>
                <a:gd name="T100" fmla="*/ 2246 w 2374"/>
                <a:gd name="T101" fmla="*/ 235 h 372"/>
                <a:gd name="T102" fmla="*/ 2346 w 2374"/>
                <a:gd name="T103" fmla="*/ 168 h 372"/>
                <a:gd name="T104" fmla="*/ 0 w 2374"/>
                <a:gd name="T105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74" h="372">
                  <a:moveTo>
                    <a:pt x="0" y="235"/>
                  </a:moveTo>
                  <a:lnTo>
                    <a:pt x="0" y="216"/>
                  </a:lnTo>
                  <a:lnTo>
                    <a:pt x="17" y="216"/>
                  </a:lnTo>
                  <a:lnTo>
                    <a:pt x="17" y="221"/>
                  </a:lnTo>
                  <a:lnTo>
                    <a:pt x="24" y="221"/>
                  </a:lnTo>
                  <a:lnTo>
                    <a:pt x="24" y="228"/>
                  </a:lnTo>
                  <a:lnTo>
                    <a:pt x="27" y="228"/>
                  </a:lnTo>
                  <a:lnTo>
                    <a:pt x="27" y="233"/>
                  </a:lnTo>
                  <a:lnTo>
                    <a:pt x="31" y="233"/>
                  </a:lnTo>
                  <a:lnTo>
                    <a:pt x="31" y="257"/>
                  </a:lnTo>
                  <a:lnTo>
                    <a:pt x="36" y="257"/>
                  </a:lnTo>
                  <a:lnTo>
                    <a:pt x="36" y="266"/>
                  </a:lnTo>
                  <a:lnTo>
                    <a:pt x="41" y="266"/>
                  </a:lnTo>
                  <a:lnTo>
                    <a:pt x="41" y="185"/>
                  </a:lnTo>
                  <a:lnTo>
                    <a:pt x="53" y="185"/>
                  </a:lnTo>
                  <a:lnTo>
                    <a:pt x="53" y="158"/>
                  </a:lnTo>
                  <a:lnTo>
                    <a:pt x="62" y="158"/>
                  </a:lnTo>
                  <a:lnTo>
                    <a:pt x="62" y="151"/>
                  </a:lnTo>
                  <a:lnTo>
                    <a:pt x="105" y="129"/>
                  </a:lnTo>
                  <a:lnTo>
                    <a:pt x="147" y="151"/>
                  </a:lnTo>
                  <a:lnTo>
                    <a:pt x="147" y="158"/>
                  </a:lnTo>
                  <a:lnTo>
                    <a:pt x="154" y="158"/>
                  </a:lnTo>
                  <a:lnTo>
                    <a:pt x="154" y="185"/>
                  </a:lnTo>
                  <a:lnTo>
                    <a:pt x="159" y="187"/>
                  </a:lnTo>
                  <a:lnTo>
                    <a:pt x="159" y="242"/>
                  </a:lnTo>
                  <a:lnTo>
                    <a:pt x="166" y="242"/>
                  </a:lnTo>
                  <a:lnTo>
                    <a:pt x="173" y="262"/>
                  </a:lnTo>
                  <a:lnTo>
                    <a:pt x="173" y="211"/>
                  </a:lnTo>
                  <a:lnTo>
                    <a:pt x="185" y="211"/>
                  </a:lnTo>
                  <a:lnTo>
                    <a:pt x="185" y="197"/>
                  </a:lnTo>
                  <a:lnTo>
                    <a:pt x="190" y="197"/>
                  </a:lnTo>
                  <a:lnTo>
                    <a:pt x="190" y="185"/>
                  </a:lnTo>
                  <a:lnTo>
                    <a:pt x="280" y="182"/>
                  </a:lnTo>
                  <a:lnTo>
                    <a:pt x="280" y="194"/>
                  </a:lnTo>
                  <a:lnTo>
                    <a:pt x="287" y="194"/>
                  </a:lnTo>
                  <a:lnTo>
                    <a:pt x="287" y="211"/>
                  </a:lnTo>
                  <a:lnTo>
                    <a:pt x="292" y="211"/>
                  </a:lnTo>
                  <a:lnTo>
                    <a:pt x="292" y="257"/>
                  </a:lnTo>
                  <a:lnTo>
                    <a:pt x="299" y="257"/>
                  </a:lnTo>
                  <a:lnTo>
                    <a:pt x="299" y="19"/>
                  </a:lnTo>
                  <a:lnTo>
                    <a:pt x="365" y="0"/>
                  </a:lnTo>
                  <a:lnTo>
                    <a:pt x="419" y="14"/>
                  </a:lnTo>
                  <a:lnTo>
                    <a:pt x="419" y="204"/>
                  </a:lnTo>
                  <a:lnTo>
                    <a:pt x="422" y="209"/>
                  </a:lnTo>
                  <a:lnTo>
                    <a:pt x="429" y="180"/>
                  </a:lnTo>
                  <a:lnTo>
                    <a:pt x="438" y="209"/>
                  </a:lnTo>
                  <a:lnTo>
                    <a:pt x="441" y="202"/>
                  </a:lnTo>
                  <a:lnTo>
                    <a:pt x="443" y="214"/>
                  </a:lnTo>
                  <a:lnTo>
                    <a:pt x="443" y="250"/>
                  </a:lnTo>
                  <a:lnTo>
                    <a:pt x="445" y="252"/>
                  </a:lnTo>
                  <a:lnTo>
                    <a:pt x="445" y="298"/>
                  </a:lnTo>
                  <a:lnTo>
                    <a:pt x="450" y="298"/>
                  </a:lnTo>
                  <a:lnTo>
                    <a:pt x="450" y="240"/>
                  </a:lnTo>
                  <a:lnTo>
                    <a:pt x="455" y="240"/>
                  </a:lnTo>
                  <a:lnTo>
                    <a:pt x="455" y="19"/>
                  </a:lnTo>
                  <a:lnTo>
                    <a:pt x="526" y="2"/>
                  </a:lnTo>
                  <a:lnTo>
                    <a:pt x="576" y="17"/>
                  </a:lnTo>
                  <a:lnTo>
                    <a:pt x="576" y="194"/>
                  </a:lnTo>
                  <a:lnTo>
                    <a:pt x="585" y="204"/>
                  </a:lnTo>
                  <a:lnTo>
                    <a:pt x="585" y="218"/>
                  </a:lnTo>
                  <a:lnTo>
                    <a:pt x="590" y="218"/>
                  </a:lnTo>
                  <a:lnTo>
                    <a:pt x="590" y="230"/>
                  </a:lnTo>
                  <a:lnTo>
                    <a:pt x="592" y="230"/>
                  </a:lnTo>
                  <a:lnTo>
                    <a:pt x="592" y="288"/>
                  </a:lnTo>
                  <a:lnTo>
                    <a:pt x="594" y="288"/>
                  </a:lnTo>
                  <a:lnTo>
                    <a:pt x="594" y="269"/>
                  </a:lnTo>
                  <a:lnTo>
                    <a:pt x="630" y="269"/>
                  </a:lnTo>
                  <a:lnTo>
                    <a:pt x="630" y="216"/>
                  </a:lnTo>
                  <a:lnTo>
                    <a:pt x="644" y="216"/>
                  </a:lnTo>
                  <a:lnTo>
                    <a:pt x="644" y="192"/>
                  </a:lnTo>
                  <a:lnTo>
                    <a:pt x="647" y="192"/>
                  </a:lnTo>
                  <a:lnTo>
                    <a:pt x="647" y="182"/>
                  </a:lnTo>
                  <a:lnTo>
                    <a:pt x="649" y="182"/>
                  </a:lnTo>
                  <a:lnTo>
                    <a:pt x="649" y="175"/>
                  </a:lnTo>
                  <a:lnTo>
                    <a:pt x="720" y="173"/>
                  </a:lnTo>
                  <a:lnTo>
                    <a:pt x="720" y="317"/>
                  </a:lnTo>
                  <a:lnTo>
                    <a:pt x="732" y="317"/>
                  </a:lnTo>
                  <a:lnTo>
                    <a:pt x="732" y="324"/>
                  </a:lnTo>
                  <a:lnTo>
                    <a:pt x="751" y="324"/>
                  </a:lnTo>
                  <a:lnTo>
                    <a:pt x="751" y="317"/>
                  </a:lnTo>
                  <a:lnTo>
                    <a:pt x="760" y="317"/>
                  </a:lnTo>
                  <a:lnTo>
                    <a:pt x="760" y="312"/>
                  </a:lnTo>
                  <a:lnTo>
                    <a:pt x="774" y="312"/>
                  </a:lnTo>
                  <a:lnTo>
                    <a:pt x="774" y="250"/>
                  </a:lnTo>
                  <a:lnTo>
                    <a:pt x="781" y="250"/>
                  </a:lnTo>
                  <a:lnTo>
                    <a:pt x="781" y="211"/>
                  </a:lnTo>
                  <a:lnTo>
                    <a:pt x="855" y="211"/>
                  </a:lnTo>
                  <a:lnTo>
                    <a:pt x="855" y="233"/>
                  </a:lnTo>
                  <a:lnTo>
                    <a:pt x="855" y="233"/>
                  </a:lnTo>
                  <a:lnTo>
                    <a:pt x="855" y="245"/>
                  </a:lnTo>
                  <a:lnTo>
                    <a:pt x="862" y="245"/>
                  </a:lnTo>
                  <a:lnTo>
                    <a:pt x="862" y="252"/>
                  </a:lnTo>
                  <a:lnTo>
                    <a:pt x="867" y="252"/>
                  </a:lnTo>
                  <a:lnTo>
                    <a:pt x="867" y="187"/>
                  </a:lnTo>
                  <a:lnTo>
                    <a:pt x="954" y="187"/>
                  </a:lnTo>
                  <a:lnTo>
                    <a:pt x="954" y="271"/>
                  </a:lnTo>
                  <a:lnTo>
                    <a:pt x="968" y="271"/>
                  </a:lnTo>
                  <a:lnTo>
                    <a:pt x="968" y="204"/>
                  </a:lnTo>
                  <a:lnTo>
                    <a:pt x="997" y="204"/>
                  </a:lnTo>
                  <a:lnTo>
                    <a:pt x="997" y="228"/>
                  </a:lnTo>
                  <a:lnTo>
                    <a:pt x="1002" y="228"/>
                  </a:lnTo>
                  <a:lnTo>
                    <a:pt x="1002" y="216"/>
                  </a:lnTo>
                  <a:lnTo>
                    <a:pt x="1004" y="216"/>
                  </a:lnTo>
                  <a:lnTo>
                    <a:pt x="1004" y="197"/>
                  </a:lnTo>
                  <a:lnTo>
                    <a:pt x="1006" y="197"/>
                  </a:lnTo>
                  <a:lnTo>
                    <a:pt x="1018" y="166"/>
                  </a:lnTo>
                  <a:lnTo>
                    <a:pt x="1023" y="132"/>
                  </a:lnTo>
                  <a:lnTo>
                    <a:pt x="1028" y="166"/>
                  </a:lnTo>
                  <a:lnTo>
                    <a:pt x="1039" y="197"/>
                  </a:lnTo>
                  <a:lnTo>
                    <a:pt x="1042" y="197"/>
                  </a:lnTo>
                  <a:lnTo>
                    <a:pt x="1042" y="209"/>
                  </a:lnTo>
                  <a:lnTo>
                    <a:pt x="1044" y="209"/>
                  </a:lnTo>
                  <a:lnTo>
                    <a:pt x="1044" y="226"/>
                  </a:lnTo>
                  <a:lnTo>
                    <a:pt x="1047" y="226"/>
                  </a:lnTo>
                  <a:lnTo>
                    <a:pt x="1047" y="264"/>
                  </a:lnTo>
                  <a:lnTo>
                    <a:pt x="1056" y="264"/>
                  </a:lnTo>
                  <a:lnTo>
                    <a:pt x="1056" y="218"/>
                  </a:lnTo>
                  <a:lnTo>
                    <a:pt x="1058" y="218"/>
                  </a:lnTo>
                  <a:lnTo>
                    <a:pt x="1058" y="202"/>
                  </a:lnTo>
                  <a:lnTo>
                    <a:pt x="1061" y="202"/>
                  </a:lnTo>
                  <a:lnTo>
                    <a:pt x="1068" y="153"/>
                  </a:lnTo>
                  <a:lnTo>
                    <a:pt x="1075" y="199"/>
                  </a:lnTo>
                  <a:lnTo>
                    <a:pt x="1080" y="202"/>
                  </a:lnTo>
                  <a:lnTo>
                    <a:pt x="1080" y="209"/>
                  </a:lnTo>
                  <a:lnTo>
                    <a:pt x="1091" y="209"/>
                  </a:lnTo>
                  <a:lnTo>
                    <a:pt x="1091" y="216"/>
                  </a:lnTo>
                  <a:lnTo>
                    <a:pt x="1120" y="216"/>
                  </a:lnTo>
                  <a:lnTo>
                    <a:pt x="1120" y="223"/>
                  </a:lnTo>
                  <a:lnTo>
                    <a:pt x="1158" y="235"/>
                  </a:lnTo>
                  <a:lnTo>
                    <a:pt x="1158" y="264"/>
                  </a:lnTo>
                  <a:lnTo>
                    <a:pt x="1167" y="264"/>
                  </a:lnTo>
                  <a:lnTo>
                    <a:pt x="1167" y="283"/>
                  </a:lnTo>
                  <a:lnTo>
                    <a:pt x="1179" y="283"/>
                  </a:lnTo>
                  <a:lnTo>
                    <a:pt x="1179" y="264"/>
                  </a:lnTo>
                  <a:lnTo>
                    <a:pt x="1205" y="264"/>
                  </a:lnTo>
                  <a:lnTo>
                    <a:pt x="1205" y="211"/>
                  </a:lnTo>
                  <a:lnTo>
                    <a:pt x="1264" y="211"/>
                  </a:lnTo>
                  <a:lnTo>
                    <a:pt x="1264" y="245"/>
                  </a:lnTo>
                  <a:lnTo>
                    <a:pt x="1286" y="245"/>
                  </a:lnTo>
                  <a:lnTo>
                    <a:pt x="1286" y="319"/>
                  </a:lnTo>
                  <a:lnTo>
                    <a:pt x="1312" y="319"/>
                  </a:lnTo>
                  <a:lnTo>
                    <a:pt x="1312" y="264"/>
                  </a:lnTo>
                  <a:lnTo>
                    <a:pt x="1361" y="264"/>
                  </a:lnTo>
                  <a:lnTo>
                    <a:pt x="1361" y="283"/>
                  </a:lnTo>
                  <a:lnTo>
                    <a:pt x="1387" y="283"/>
                  </a:lnTo>
                  <a:lnTo>
                    <a:pt x="1387" y="19"/>
                  </a:lnTo>
                  <a:lnTo>
                    <a:pt x="1465" y="19"/>
                  </a:lnTo>
                  <a:lnTo>
                    <a:pt x="1465" y="307"/>
                  </a:lnTo>
                  <a:lnTo>
                    <a:pt x="1477" y="307"/>
                  </a:lnTo>
                  <a:lnTo>
                    <a:pt x="1477" y="19"/>
                  </a:lnTo>
                  <a:lnTo>
                    <a:pt x="1551" y="19"/>
                  </a:lnTo>
                  <a:lnTo>
                    <a:pt x="1551" y="286"/>
                  </a:lnTo>
                  <a:lnTo>
                    <a:pt x="1560" y="286"/>
                  </a:lnTo>
                  <a:lnTo>
                    <a:pt x="1560" y="238"/>
                  </a:lnTo>
                  <a:lnTo>
                    <a:pt x="1603" y="238"/>
                  </a:lnTo>
                  <a:lnTo>
                    <a:pt x="1603" y="283"/>
                  </a:lnTo>
                  <a:lnTo>
                    <a:pt x="1629" y="283"/>
                  </a:lnTo>
                  <a:lnTo>
                    <a:pt x="1629" y="295"/>
                  </a:lnTo>
                  <a:lnTo>
                    <a:pt x="1650" y="295"/>
                  </a:lnTo>
                  <a:lnTo>
                    <a:pt x="1650" y="336"/>
                  </a:lnTo>
                  <a:lnTo>
                    <a:pt x="1674" y="336"/>
                  </a:lnTo>
                  <a:lnTo>
                    <a:pt x="1674" y="307"/>
                  </a:lnTo>
                  <a:lnTo>
                    <a:pt x="1688" y="307"/>
                  </a:lnTo>
                  <a:lnTo>
                    <a:pt x="1688" y="293"/>
                  </a:lnTo>
                  <a:lnTo>
                    <a:pt x="1728" y="293"/>
                  </a:lnTo>
                  <a:lnTo>
                    <a:pt x="1728" y="307"/>
                  </a:lnTo>
                  <a:lnTo>
                    <a:pt x="1745" y="307"/>
                  </a:lnTo>
                  <a:lnTo>
                    <a:pt x="1745" y="334"/>
                  </a:lnTo>
                  <a:lnTo>
                    <a:pt x="1761" y="334"/>
                  </a:lnTo>
                  <a:lnTo>
                    <a:pt x="1761" y="233"/>
                  </a:lnTo>
                  <a:lnTo>
                    <a:pt x="1806" y="233"/>
                  </a:lnTo>
                  <a:lnTo>
                    <a:pt x="1806" y="334"/>
                  </a:lnTo>
                  <a:lnTo>
                    <a:pt x="1825" y="334"/>
                  </a:lnTo>
                  <a:lnTo>
                    <a:pt x="1825" y="180"/>
                  </a:lnTo>
                  <a:lnTo>
                    <a:pt x="1894" y="204"/>
                  </a:lnTo>
                  <a:lnTo>
                    <a:pt x="1894" y="310"/>
                  </a:lnTo>
                  <a:lnTo>
                    <a:pt x="1915" y="310"/>
                  </a:lnTo>
                  <a:lnTo>
                    <a:pt x="1915" y="250"/>
                  </a:lnTo>
                  <a:lnTo>
                    <a:pt x="1946" y="250"/>
                  </a:lnTo>
                  <a:lnTo>
                    <a:pt x="1946" y="223"/>
                  </a:lnTo>
                  <a:lnTo>
                    <a:pt x="1988" y="223"/>
                  </a:lnTo>
                  <a:lnTo>
                    <a:pt x="1988" y="310"/>
                  </a:lnTo>
                  <a:lnTo>
                    <a:pt x="2022" y="310"/>
                  </a:lnTo>
                  <a:lnTo>
                    <a:pt x="2022" y="266"/>
                  </a:lnTo>
                  <a:lnTo>
                    <a:pt x="2052" y="266"/>
                  </a:lnTo>
                  <a:lnTo>
                    <a:pt x="2052" y="170"/>
                  </a:lnTo>
                  <a:lnTo>
                    <a:pt x="2064" y="161"/>
                  </a:lnTo>
                  <a:lnTo>
                    <a:pt x="2064" y="132"/>
                  </a:lnTo>
                  <a:lnTo>
                    <a:pt x="2083" y="122"/>
                  </a:lnTo>
                  <a:lnTo>
                    <a:pt x="2083" y="77"/>
                  </a:lnTo>
                  <a:lnTo>
                    <a:pt x="2085" y="122"/>
                  </a:lnTo>
                  <a:lnTo>
                    <a:pt x="2104" y="132"/>
                  </a:lnTo>
                  <a:lnTo>
                    <a:pt x="2104" y="161"/>
                  </a:lnTo>
                  <a:lnTo>
                    <a:pt x="2116" y="168"/>
                  </a:lnTo>
                  <a:lnTo>
                    <a:pt x="2116" y="293"/>
                  </a:lnTo>
                  <a:lnTo>
                    <a:pt x="2145" y="293"/>
                  </a:lnTo>
                  <a:lnTo>
                    <a:pt x="2145" y="230"/>
                  </a:lnTo>
                  <a:lnTo>
                    <a:pt x="2164" y="230"/>
                  </a:lnTo>
                  <a:lnTo>
                    <a:pt x="2164" y="204"/>
                  </a:lnTo>
                  <a:lnTo>
                    <a:pt x="2183" y="204"/>
                  </a:lnTo>
                  <a:lnTo>
                    <a:pt x="2183" y="149"/>
                  </a:lnTo>
                  <a:lnTo>
                    <a:pt x="2225" y="149"/>
                  </a:lnTo>
                  <a:lnTo>
                    <a:pt x="2225" y="235"/>
                  </a:lnTo>
                  <a:lnTo>
                    <a:pt x="2246" y="235"/>
                  </a:lnTo>
                  <a:lnTo>
                    <a:pt x="2246" y="185"/>
                  </a:lnTo>
                  <a:lnTo>
                    <a:pt x="2296" y="185"/>
                  </a:lnTo>
                  <a:lnTo>
                    <a:pt x="2296" y="168"/>
                  </a:lnTo>
                  <a:lnTo>
                    <a:pt x="2346" y="168"/>
                  </a:lnTo>
                  <a:lnTo>
                    <a:pt x="2346" y="252"/>
                  </a:lnTo>
                  <a:lnTo>
                    <a:pt x="2374" y="252"/>
                  </a:lnTo>
                  <a:lnTo>
                    <a:pt x="2374" y="372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0" y="372"/>
                  </a:lnTo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61" y="1159469"/>
            <a:ext cx="888278" cy="625548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1360602" y="2395069"/>
            <a:ext cx="9470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工作总结商业计划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3123415" y="3309582"/>
            <a:ext cx="59451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 PROFESSIONAL  POWERPOINT  TEMPLATE 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2507530" y="3292436"/>
            <a:ext cx="721307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 txBox="1"/>
          <p:nvPr/>
        </p:nvSpPr>
        <p:spPr>
          <a:xfrm>
            <a:off x="4969164" y="4162135"/>
            <a:ext cx="225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57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4917057" y="2673180"/>
            <a:ext cx="44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4924520" y="4693766"/>
            <a:ext cx="46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64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chemeClr val="accent2"/>
          </a:solidFill>
        </p:grpSpPr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68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chemeClr val="accent3"/>
          </a:solidFill>
        </p:grpSpPr>
        <p:sp>
          <p:nvSpPr>
            <p:cNvPr id="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chemeClr val="accent1"/>
          </a:solidFill>
        </p:grpSpPr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chemeClr val="accent1"/>
          </a:solidFill>
        </p:grpSpPr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79" name="出自【趣你的PPT】(微信:qunideppt)：最优质的PPT资源库"/>
          <p:cNvSpPr txBox="1"/>
          <p:nvPr/>
        </p:nvSpPr>
        <p:spPr>
          <a:xfrm>
            <a:off x="8415596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8415596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1522604" y="2420237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87" name="出自【趣你的PPT】(微信:qunideppt)：最优质的PPT资源库"/>
          <p:cNvSpPr txBox="1"/>
          <p:nvPr/>
        </p:nvSpPr>
        <p:spPr>
          <a:xfrm>
            <a:off x="1522604" y="5420043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出自【趣你的PPT】(微信:qunideppt)：最优质的PPT资源库"/>
          <p:cNvSpPr txBox="1"/>
          <p:nvPr/>
        </p:nvSpPr>
        <p:spPr>
          <a:xfrm>
            <a:off x="8447804" y="2420237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8423329" y="5420043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67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1766977" y="3847381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31477" y="4472992"/>
            <a:ext cx="2003289" cy="2386100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srgbClr val="000000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3394495" y="1679276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flipH="1">
            <a:off x="6678283" y="1952476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7857228" y="3950927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002657" y="5236234"/>
            <a:ext cx="414068" cy="4140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505862" y="5466271"/>
            <a:ext cx="313427" cy="3134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4922806" y="5549661"/>
            <a:ext cx="230038" cy="2300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flipH="1">
            <a:off x="7643002" y="5181600"/>
            <a:ext cx="414068" cy="4140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flipH="1">
            <a:off x="7240438" y="5411637"/>
            <a:ext cx="313427" cy="3134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flipH="1">
            <a:off x="6906883" y="5495027"/>
            <a:ext cx="230038" cy="2300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 rot="7607979">
            <a:off x="9210031" y="3182280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 rot="21123971">
            <a:off x="3039265" y="2929238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 rot="3367778">
            <a:off x="6366187" y="1537508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4664015" y="3271719"/>
            <a:ext cx="471846" cy="471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044444" y="3729253"/>
            <a:ext cx="357161" cy="3571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5379539" y="4071236"/>
            <a:ext cx="262137" cy="262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5589917" y="4361657"/>
            <a:ext cx="186905" cy="1869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flipH="1">
            <a:off x="6961248" y="3392488"/>
            <a:ext cx="471846" cy="471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flipH="1">
            <a:off x="6695504" y="3850022"/>
            <a:ext cx="357161" cy="3571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flipH="1">
            <a:off x="6455433" y="4192005"/>
            <a:ext cx="262137" cy="2621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grpSp>
        <p:nvGrpSpPr>
          <p:cNvPr id="33" name="Group 45出自【趣你的PPT】(微信:qunideppt)：最优质的PPT资源库"/>
          <p:cNvGrpSpPr/>
          <p:nvPr/>
        </p:nvGrpSpPr>
        <p:grpSpPr>
          <a:xfrm>
            <a:off x="2139352" y="4245605"/>
            <a:ext cx="421078" cy="449747"/>
            <a:chOff x="5370513" y="2468563"/>
            <a:chExt cx="373063" cy="398463"/>
          </a:xfrm>
          <a:solidFill>
            <a:srgbClr val="17182A"/>
          </a:solidFill>
        </p:grpSpPr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70513" y="2468563"/>
              <a:ext cx="373063" cy="398463"/>
            </a:xfrm>
            <a:custGeom>
              <a:avLst/>
              <a:gdLst>
                <a:gd name="T0" fmla="*/ 91 w 99"/>
                <a:gd name="T1" fmla="*/ 38 h 106"/>
                <a:gd name="T2" fmla="*/ 49 w 99"/>
                <a:gd name="T3" fmla="*/ 0 h 106"/>
                <a:gd name="T4" fmla="*/ 8 w 99"/>
                <a:gd name="T5" fmla="*/ 38 h 106"/>
                <a:gd name="T6" fmla="*/ 0 w 99"/>
                <a:gd name="T7" fmla="*/ 53 h 106"/>
                <a:gd name="T8" fmla="*/ 11 w 99"/>
                <a:gd name="T9" fmla="*/ 68 h 106"/>
                <a:gd name="T10" fmla="*/ 12 w 99"/>
                <a:gd name="T11" fmla="*/ 68 h 106"/>
                <a:gd name="T12" fmla="*/ 49 w 99"/>
                <a:gd name="T13" fmla="*/ 106 h 106"/>
                <a:gd name="T14" fmla="*/ 87 w 99"/>
                <a:gd name="T15" fmla="*/ 68 h 106"/>
                <a:gd name="T16" fmla="*/ 88 w 99"/>
                <a:gd name="T17" fmla="*/ 68 h 106"/>
                <a:gd name="T18" fmla="*/ 99 w 99"/>
                <a:gd name="T19" fmla="*/ 53 h 106"/>
                <a:gd name="T20" fmla="*/ 91 w 99"/>
                <a:gd name="T21" fmla="*/ 38 h 106"/>
                <a:gd name="T22" fmla="*/ 76 w 99"/>
                <a:gd name="T23" fmla="*/ 44 h 106"/>
                <a:gd name="T24" fmla="*/ 71 w 99"/>
                <a:gd name="T25" fmla="*/ 44 h 106"/>
                <a:gd name="T26" fmla="*/ 71 w 99"/>
                <a:gd name="T27" fmla="*/ 49 h 106"/>
                <a:gd name="T28" fmla="*/ 75 w 99"/>
                <a:gd name="T29" fmla="*/ 51 h 106"/>
                <a:gd name="T30" fmla="*/ 76 w 99"/>
                <a:gd name="T31" fmla="*/ 53 h 106"/>
                <a:gd name="T32" fmla="*/ 71 w 99"/>
                <a:gd name="T33" fmla="*/ 62 h 106"/>
                <a:gd name="T34" fmla="*/ 68 w 99"/>
                <a:gd name="T35" fmla="*/ 62 h 106"/>
                <a:gd name="T36" fmla="*/ 65 w 99"/>
                <a:gd name="T37" fmla="*/ 59 h 106"/>
                <a:gd name="T38" fmla="*/ 60 w 99"/>
                <a:gd name="T39" fmla="*/ 63 h 106"/>
                <a:gd name="T40" fmla="*/ 62 w 99"/>
                <a:gd name="T41" fmla="*/ 67 h 106"/>
                <a:gd name="T42" fmla="*/ 61 w 99"/>
                <a:gd name="T43" fmla="*/ 69 h 106"/>
                <a:gd name="T44" fmla="*/ 52 w 99"/>
                <a:gd name="T45" fmla="*/ 72 h 106"/>
                <a:gd name="T46" fmla="*/ 49 w 99"/>
                <a:gd name="T47" fmla="*/ 70 h 106"/>
                <a:gd name="T48" fmla="*/ 49 w 99"/>
                <a:gd name="T49" fmla="*/ 66 h 106"/>
                <a:gd name="T50" fmla="*/ 43 w 99"/>
                <a:gd name="T51" fmla="*/ 65 h 106"/>
                <a:gd name="T52" fmla="*/ 42 w 99"/>
                <a:gd name="T53" fmla="*/ 69 h 106"/>
                <a:gd name="T54" fmla="*/ 40 w 99"/>
                <a:gd name="T55" fmla="*/ 70 h 106"/>
                <a:gd name="T56" fmla="*/ 31 w 99"/>
                <a:gd name="T57" fmla="*/ 65 h 106"/>
                <a:gd name="T58" fmla="*/ 31 w 99"/>
                <a:gd name="T59" fmla="*/ 62 h 106"/>
                <a:gd name="T60" fmla="*/ 34 w 99"/>
                <a:gd name="T61" fmla="*/ 59 h 106"/>
                <a:gd name="T62" fmla="*/ 30 w 99"/>
                <a:gd name="T63" fmla="*/ 55 h 106"/>
                <a:gd name="T64" fmla="*/ 26 w 99"/>
                <a:gd name="T65" fmla="*/ 57 h 106"/>
                <a:gd name="T66" fmla="*/ 24 w 99"/>
                <a:gd name="T67" fmla="*/ 55 h 106"/>
                <a:gd name="T68" fmla="*/ 21 w 99"/>
                <a:gd name="T69" fmla="*/ 46 h 106"/>
                <a:gd name="T70" fmla="*/ 23 w 99"/>
                <a:gd name="T71" fmla="*/ 44 h 106"/>
                <a:gd name="T72" fmla="*/ 27 w 99"/>
                <a:gd name="T73" fmla="*/ 44 h 106"/>
                <a:gd name="T74" fmla="*/ 28 w 99"/>
                <a:gd name="T75" fmla="*/ 38 h 106"/>
                <a:gd name="T76" fmla="*/ 24 w 99"/>
                <a:gd name="T77" fmla="*/ 37 h 106"/>
                <a:gd name="T78" fmla="*/ 23 w 99"/>
                <a:gd name="T79" fmla="*/ 34 h 106"/>
                <a:gd name="T80" fmla="*/ 28 w 99"/>
                <a:gd name="T81" fmla="*/ 26 h 106"/>
                <a:gd name="T82" fmla="*/ 31 w 99"/>
                <a:gd name="T83" fmla="*/ 25 h 106"/>
                <a:gd name="T84" fmla="*/ 34 w 99"/>
                <a:gd name="T85" fmla="*/ 28 h 106"/>
                <a:gd name="T86" fmla="*/ 38 w 99"/>
                <a:gd name="T87" fmla="*/ 25 h 106"/>
                <a:gd name="T88" fmla="*/ 36 w 99"/>
                <a:gd name="T89" fmla="*/ 21 h 106"/>
                <a:gd name="T90" fmla="*/ 37 w 99"/>
                <a:gd name="T91" fmla="*/ 18 h 106"/>
                <a:gd name="T92" fmla="*/ 47 w 99"/>
                <a:gd name="T93" fmla="*/ 16 h 106"/>
                <a:gd name="T94" fmla="*/ 49 w 99"/>
                <a:gd name="T95" fmla="*/ 17 h 106"/>
                <a:gd name="T96" fmla="*/ 49 w 99"/>
                <a:gd name="T97" fmla="*/ 22 h 106"/>
                <a:gd name="T98" fmla="*/ 55 w 99"/>
                <a:gd name="T99" fmla="*/ 22 h 106"/>
                <a:gd name="T100" fmla="*/ 56 w 99"/>
                <a:gd name="T101" fmla="*/ 18 h 106"/>
                <a:gd name="T102" fmla="*/ 59 w 99"/>
                <a:gd name="T103" fmla="*/ 17 h 106"/>
                <a:gd name="T104" fmla="*/ 67 w 99"/>
                <a:gd name="T105" fmla="*/ 22 h 106"/>
                <a:gd name="T106" fmla="*/ 68 w 99"/>
                <a:gd name="T107" fmla="*/ 25 h 106"/>
                <a:gd name="T108" fmla="*/ 65 w 99"/>
                <a:gd name="T109" fmla="*/ 28 h 106"/>
                <a:gd name="T110" fmla="*/ 68 w 99"/>
                <a:gd name="T111" fmla="*/ 33 h 106"/>
                <a:gd name="T112" fmla="*/ 72 w 99"/>
                <a:gd name="T113" fmla="*/ 31 h 106"/>
                <a:gd name="T114" fmla="*/ 75 w 99"/>
                <a:gd name="T115" fmla="*/ 32 h 106"/>
                <a:gd name="T116" fmla="*/ 77 w 99"/>
                <a:gd name="T117" fmla="*/ 41 h 106"/>
                <a:gd name="T118" fmla="*/ 76 w 99"/>
                <a:gd name="T119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9" h="106">
                  <a:moveTo>
                    <a:pt x="91" y="38"/>
                  </a:moveTo>
                  <a:cubicBezTo>
                    <a:pt x="89" y="12"/>
                    <a:pt x="71" y="0"/>
                    <a:pt x="49" y="0"/>
                  </a:cubicBezTo>
                  <a:cubicBezTo>
                    <a:pt x="27" y="0"/>
                    <a:pt x="10" y="12"/>
                    <a:pt x="8" y="38"/>
                  </a:cubicBezTo>
                  <a:cubicBezTo>
                    <a:pt x="3" y="40"/>
                    <a:pt x="0" y="46"/>
                    <a:pt x="0" y="53"/>
                  </a:cubicBezTo>
                  <a:cubicBezTo>
                    <a:pt x="0" y="61"/>
                    <a:pt x="5" y="68"/>
                    <a:pt x="11" y="68"/>
                  </a:cubicBezTo>
                  <a:cubicBezTo>
                    <a:pt x="11" y="68"/>
                    <a:pt x="12" y="68"/>
                    <a:pt x="12" y="68"/>
                  </a:cubicBezTo>
                  <a:cubicBezTo>
                    <a:pt x="19" y="88"/>
                    <a:pt x="33" y="106"/>
                    <a:pt x="49" y="106"/>
                  </a:cubicBezTo>
                  <a:cubicBezTo>
                    <a:pt x="66" y="106"/>
                    <a:pt x="80" y="88"/>
                    <a:pt x="87" y="68"/>
                  </a:cubicBezTo>
                  <a:cubicBezTo>
                    <a:pt x="87" y="68"/>
                    <a:pt x="87" y="68"/>
                    <a:pt x="88" y="68"/>
                  </a:cubicBezTo>
                  <a:cubicBezTo>
                    <a:pt x="94" y="68"/>
                    <a:pt x="99" y="61"/>
                    <a:pt x="99" y="53"/>
                  </a:cubicBezTo>
                  <a:cubicBezTo>
                    <a:pt x="99" y="46"/>
                    <a:pt x="95" y="40"/>
                    <a:pt x="91" y="38"/>
                  </a:cubicBezTo>
                  <a:close/>
                  <a:moveTo>
                    <a:pt x="76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1" y="46"/>
                    <a:pt x="71" y="48"/>
                    <a:pt x="71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6" y="52"/>
                    <a:pt x="76" y="53"/>
                  </a:cubicBezTo>
                  <a:cubicBezTo>
                    <a:pt x="74" y="56"/>
                    <a:pt x="73" y="59"/>
                    <a:pt x="71" y="62"/>
                  </a:cubicBezTo>
                  <a:cubicBezTo>
                    <a:pt x="70" y="63"/>
                    <a:pt x="69" y="63"/>
                    <a:pt x="68" y="62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61"/>
                    <a:pt x="62" y="62"/>
                    <a:pt x="60" y="63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7"/>
                    <a:pt x="62" y="69"/>
                    <a:pt x="61" y="69"/>
                  </a:cubicBezTo>
                  <a:cubicBezTo>
                    <a:pt x="58" y="71"/>
                    <a:pt x="55" y="71"/>
                    <a:pt x="52" y="72"/>
                  </a:cubicBezTo>
                  <a:cubicBezTo>
                    <a:pt x="50" y="72"/>
                    <a:pt x="49" y="71"/>
                    <a:pt x="49" y="70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7" y="66"/>
                    <a:pt x="45" y="66"/>
                    <a:pt x="43" y="65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2" y="70"/>
                    <a:pt x="41" y="71"/>
                    <a:pt x="40" y="70"/>
                  </a:cubicBezTo>
                  <a:cubicBezTo>
                    <a:pt x="37" y="69"/>
                    <a:pt x="34" y="67"/>
                    <a:pt x="31" y="65"/>
                  </a:cubicBezTo>
                  <a:cubicBezTo>
                    <a:pt x="30" y="64"/>
                    <a:pt x="30" y="63"/>
                    <a:pt x="31" y="62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2" y="58"/>
                    <a:pt x="31" y="56"/>
                    <a:pt x="30" y="55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4" y="57"/>
                    <a:pt x="24" y="55"/>
                  </a:cubicBezTo>
                  <a:cubicBezTo>
                    <a:pt x="22" y="53"/>
                    <a:pt x="22" y="49"/>
                    <a:pt x="21" y="46"/>
                  </a:cubicBezTo>
                  <a:cubicBezTo>
                    <a:pt x="21" y="45"/>
                    <a:pt x="22" y="44"/>
                    <a:pt x="23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2"/>
                    <a:pt x="27" y="40"/>
                    <a:pt x="28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2" y="35"/>
                    <a:pt x="23" y="34"/>
                  </a:cubicBezTo>
                  <a:cubicBezTo>
                    <a:pt x="24" y="31"/>
                    <a:pt x="26" y="28"/>
                    <a:pt x="28" y="26"/>
                  </a:cubicBezTo>
                  <a:cubicBezTo>
                    <a:pt x="29" y="25"/>
                    <a:pt x="30" y="24"/>
                    <a:pt x="31" y="25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7"/>
                    <a:pt x="36" y="25"/>
                    <a:pt x="38" y="25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0"/>
                    <a:pt x="36" y="19"/>
                    <a:pt x="37" y="18"/>
                  </a:cubicBezTo>
                  <a:cubicBezTo>
                    <a:pt x="40" y="17"/>
                    <a:pt x="44" y="16"/>
                    <a:pt x="47" y="16"/>
                  </a:cubicBezTo>
                  <a:cubicBezTo>
                    <a:pt x="48" y="16"/>
                    <a:pt x="49" y="16"/>
                    <a:pt x="49" y="17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22"/>
                    <a:pt x="53" y="22"/>
                    <a:pt x="55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7"/>
                    <a:pt x="58" y="17"/>
                    <a:pt x="59" y="17"/>
                  </a:cubicBezTo>
                  <a:cubicBezTo>
                    <a:pt x="62" y="19"/>
                    <a:pt x="65" y="20"/>
                    <a:pt x="67" y="22"/>
                  </a:cubicBezTo>
                  <a:cubicBezTo>
                    <a:pt x="68" y="23"/>
                    <a:pt x="69" y="24"/>
                    <a:pt x="68" y="25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9"/>
                    <a:pt x="67" y="31"/>
                    <a:pt x="68" y="33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3" y="30"/>
                    <a:pt x="74" y="31"/>
                    <a:pt x="75" y="32"/>
                  </a:cubicBezTo>
                  <a:cubicBezTo>
                    <a:pt x="76" y="35"/>
                    <a:pt x="77" y="38"/>
                    <a:pt x="77" y="41"/>
                  </a:cubicBezTo>
                  <a:cubicBezTo>
                    <a:pt x="77" y="43"/>
                    <a:pt x="77" y="44"/>
                    <a:pt x="7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10213" y="2589213"/>
              <a:ext cx="90488" cy="889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48出自【趣你的PPT】(微信:qunideppt)：最优质的PPT资源库"/>
          <p:cNvGrpSpPr/>
          <p:nvPr/>
        </p:nvGrpSpPr>
        <p:grpSpPr>
          <a:xfrm>
            <a:off x="3830639" y="2160499"/>
            <a:ext cx="416114" cy="401546"/>
            <a:chOff x="5202238" y="3686176"/>
            <a:chExt cx="725488" cy="700088"/>
          </a:xfrm>
          <a:solidFill>
            <a:srgbClr val="17182A"/>
          </a:solidFill>
        </p:grpSpPr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02238" y="3686176"/>
              <a:ext cx="698500" cy="700088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87988" y="3911601"/>
              <a:ext cx="439738" cy="43973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5775" y="3976688"/>
              <a:ext cx="188913" cy="138113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</p:grpSp>
      <p:grpSp>
        <p:nvGrpSpPr>
          <p:cNvPr id="40" name="Group 52出自【趣你的PPT】(微信:qunideppt)：最优质的PPT资源库"/>
          <p:cNvGrpSpPr/>
          <p:nvPr/>
        </p:nvGrpSpPr>
        <p:grpSpPr>
          <a:xfrm>
            <a:off x="7131018" y="2384955"/>
            <a:ext cx="372939" cy="499533"/>
            <a:chOff x="7029451" y="3441701"/>
            <a:chExt cx="692150" cy="927099"/>
          </a:xfrm>
          <a:solidFill>
            <a:srgbClr val="17182A"/>
          </a:solidFill>
        </p:grpSpPr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29451" y="3681413"/>
              <a:ext cx="630238" cy="687387"/>
            </a:xfrm>
            <a:custGeom>
              <a:avLst/>
              <a:gdLst>
                <a:gd name="T0" fmla="*/ 152 w 165"/>
                <a:gd name="T1" fmla="*/ 110 h 181"/>
                <a:gd name="T2" fmla="*/ 125 w 165"/>
                <a:gd name="T3" fmla="*/ 85 h 181"/>
                <a:gd name="T4" fmla="*/ 125 w 165"/>
                <a:gd name="T5" fmla="*/ 82 h 181"/>
                <a:gd name="T6" fmla="*/ 100 w 165"/>
                <a:gd name="T7" fmla="*/ 98 h 181"/>
                <a:gd name="T8" fmla="*/ 95 w 165"/>
                <a:gd name="T9" fmla="*/ 101 h 181"/>
                <a:gd name="T10" fmla="*/ 94 w 165"/>
                <a:gd name="T11" fmla="*/ 94 h 181"/>
                <a:gd name="T12" fmla="*/ 96 w 165"/>
                <a:gd name="T13" fmla="*/ 49 h 181"/>
                <a:gd name="T14" fmla="*/ 109 w 165"/>
                <a:gd name="T15" fmla="*/ 38 h 181"/>
                <a:gd name="T16" fmla="*/ 110 w 165"/>
                <a:gd name="T17" fmla="*/ 38 h 181"/>
                <a:gd name="T18" fmla="*/ 110 w 165"/>
                <a:gd name="T19" fmla="*/ 36 h 181"/>
                <a:gd name="T20" fmla="*/ 113 w 165"/>
                <a:gd name="T21" fmla="*/ 16 h 181"/>
                <a:gd name="T22" fmla="*/ 115 w 165"/>
                <a:gd name="T23" fmla="*/ 11 h 181"/>
                <a:gd name="T24" fmla="*/ 115 w 165"/>
                <a:gd name="T25" fmla="*/ 12 h 181"/>
                <a:gd name="T26" fmla="*/ 118 w 165"/>
                <a:gd name="T27" fmla="*/ 8 h 181"/>
                <a:gd name="T28" fmla="*/ 120 w 165"/>
                <a:gd name="T29" fmla="*/ 6 h 181"/>
                <a:gd name="T30" fmla="*/ 38 w 165"/>
                <a:gd name="T31" fmla="*/ 32 h 181"/>
                <a:gd name="T32" fmla="*/ 31 w 165"/>
                <a:gd name="T33" fmla="*/ 150 h 181"/>
                <a:gd name="T34" fmla="*/ 150 w 165"/>
                <a:gd name="T35" fmla="*/ 144 h 181"/>
                <a:gd name="T36" fmla="*/ 160 w 165"/>
                <a:gd name="T37" fmla="*/ 131 h 181"/>
                <a:gd name="T38" fmla="*/ 152 w 165"/>
                <a:gd name="T39" fmla="*/ 110 h 181"/>
                <a:gd name="T40" fmla="*/ 53 w 165"/>
                <a:gd name="T41" fmla="*/ 118 h 181"/>
                <a:gd name="T42" fmla="*/ 35 w 165"/>
                <a:gd name="T43" fmla="*/ 118 h 181"/>
                <a:gd name="T44" fmla="*/ 35 w 165"/>
                <a:gd name="T45" fmla="*/ 100 h 181"/>
                <a:gd name="T46" fmla="*/ 53 w 165"/>
                <a:gd name="T47" fmla="*/ 100 h 181"/>
                <a:gd name="T48" fmla="*/ 53 w 165"/>
                <a:gd name="T49" fmla="*/ 118 h 181"/>
                <a:gd name="T50" fmla="*/ 41 w 165"/>
                <a:gd name="T51" fmla="*/ 76 h 181"/>
                <a:gd name="T52" fmla="*/ 41 w 165"/>
                <a:gd name="T53" fmla="*/ 58 h 181"/>
                <a:gd name="T54" fmla="*/ 59 w 165"/>
                <a:gd name="T55" fmla="*/ 58 h 181"/>
                <a:gd name="T56" fmla="*/ 59 w 165"/>
                <a:gd name="T57" fmla="*/ 76 h 181"/>
                <a:gd name="T58" fmla="*/ 41 w 165"/>
                <a:gd name="T59" fmla="*/ 76 h 181"/>
                <a:gd name="T60" fmla="*/ 84 w 165"/>
                <a:gd name="T61" fmla="*/ 147 h 181"/>
                <a:gd name="T62" fmla="*/ 66 w 165"/>
                <a:gd name="T63" fmla="*/ 147 h 181"/>
                <a:gd name="T64" fmla="*/ 66 w 165"/>
                <a:gd name="T65" fmla="*/ 129 h 181"/>
                <a:gd name="T66" fmla="*/ 84 w 165"/>
                <a:gd name="T67" fmla="*/ 129 h 181"/>
                <a:gd name="T68" fmla="*/ 84 w 165"/>
                <a:gd name="T69" fmla="*/ 147 h 181"/>
                <a:gd name="T70" fmla="*/ 71 w 165"/>
                <a:gd name="T71" fmla="*/ 46 h 181"/>
                <a:gd name="T72" fmla="*/ 71 w 165"/>
                <a:gd name="T73" fmla="*/ 28 h 181"/>
                <a:gd name="T74" fmla="*/ 89 w 165"/>
                <a:gd name="T75" fmla="*/ 28 h 181"/>
                <a:gd name="T76" fmla="*/ 89 w 165"/>
                <a:gd name="T77" fmla="*/ 46 h 181"/>
                <a:gd name="T78" fmla="*/ 71 w 165"/>
                <a:gd name="T79" fmla="*/ 46 h 181"/>
                <a:gd name="T80" fmla="*/ 125 w 165"/>
                <a:gd name="T81" fmla="*/ 147 h 181"/>
                <a:gd name="T82" fmla="*/ 107 w 165"/>
                <a:gd name="T83" fmla="*/ 147 h 181"/>
                <a:gd name="T84" fmla="*/ 107 w 165"/>
                <a:gd name="T85" fmla="*/ 129 h 181"/>
                <a:gd name="T86" fmla="*/ 125 w 165"/>
                <a:gd name="T87" fmla="*/ 129 h 181"/>
                <a:gd name="T88" fmla="*/ 125 w 165"/>
                <a:gd name="T89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" h="181">
                  <a:moveTo>
                    <a:pt x="152" y="110"/>
                  </a:moveTo>
                  <a:cubicBezTo>
                    <a:pt x="152" y="110"/>
                    <a:pt x="125" y="101"/>
                    <a:pt x="125" y="85"/>
                  </a:cubicBezTo>
                  <a:cubicBezTo>
                    <a:pt x="125" y="84"/>
                    <a:pt x="125" y="83"/>
                    <a:pt x="125" y="82"/>
                  </a:cubicBezTo>
                  <a:cubicBezTo>
                    <a:pt x="115" y="89"/>
                    <a:pt x="104" y="96"/>
                    <a:pt x="100" y="98"/>
                  </a:cubicBezTo>
                  <a:cubicBezTo>
                    <a:pt x="95" y="101"/>
                    <a:pt x="95" y="101"/>
                    <a:pt x="95" y="101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9"/>
                    <a:pt x="90" y="59"/>
                    <a:pt x="96" y="49"/>
                  </a:cubicBezTo>
                  <a:cubicBezTo>
                    <a:pt x="99" y="44"/>
                    <a:pt x="103" y="40"/>
                    <a:pt x="109" y="38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1"/>
                    <a:pt x="110" y="22"/>
                    <a:pt x="113" y="16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9" y="7"/>
                    <a:pt x="120" y="6"/>
                  </a:cubicBezTo>
                  <a:cubicBezTo>
                    <a:pt x="92" y="0"/>
                    <a:pt x="61" y="9"/>
                    <a:pt x="38" y="32"/>
                  </a:cubicBezTo>
                  <a:cubicBezTo>
                    <a:pt x="3" y="66"/>
                    <a:pt x="0" y="119"/>
                    <a:pt x="31" y="150"/>
                  </a:cubicBezTo>
                  <a:cubicBezTo>
                    <a:pt x="62" y="181"/>
                    <a:pt x="115" y="178"/>
                    <a:pt x="150" y="144"/>
                  </a:cubicBezTo>
                  <a:cubicBezTo>
                    <a:pt x="158" y="135"/>
                    <a:pt x="160" y="131"/>
                    <a:pt x="160" y="131"/>
                  </a:cubicBezTo>
                  <a:cubicBezTo>
                    <a:pt x="165" y="123"/>
                    <a:pt x="161" y="114"/>
                    <a:pt x="152" y="110"/>
                  </a:cubicBezTo>
                  <a:close/>
                  <a:moveTo>
                    <a:pt x="53" y="118"/>
                  </a:moveTo>
                  <a:cubicBezTo>
                    <a:pt x="48" y="123"/>
                    <a:pt x="40" y="123"/>
                    <a:pt x="35" y="118"/>
                  </a:cubicBezTo>
                  <a:cubicBezTo>
                    <a:pt x="30" y="113"/>
                    <a:pt x="30" y="105"/>
                    <a:pt x="35" y="100"/>
                  </a:cubicBezTo>
                  <a:cubicBezTo>
                    <a:pt x="40" y="95"/>
                    <a:pt x="48" y="95"/>
                    <a:pt x="53" y="100"/>
                  </a:cubicBezTo>
                  <a:cubicBezTo>
                    <a:pt x="58" y="105"/>
                    <a:pt x="58" y="113"/>
                    <a:pt x="53" y="118"/>
                  </a:cubicBezTo>
                  <a:close/>
                  <a:moveTo>
                    <a:pt x="41" y="76"/>
                  </a:moveTo>
                  <a:cubicBezTo>
                    <a:pt x="36" y="71"/>
                    <a:pt x="36" y="63"/>
                    <a:pt x="41" y="58"/>
                  </a:cubicBezTo>
                  <a:cubicBezTo>
                    <a:pt x="46" y="53"/>
                    <a:pt x="54" y="53"/>
                    <a:pt x="59" y="58"/>
                  </a:cubicBezTo>
                  <a:cubicBezTo>
                    <a:pt x="64" y="63"/>
                    <a:pt x="64" y="71"/>
                    <a:pt x="59" y="76"/>
                  </a:cubicBezTo>
                  <a:cubicBezTo>
                    <a:pt x="54" y="81"/>
                    <a:pt x="46" y="81"/>
                    <a:pt x="41" y="76"/>
                  </a:cubicBezTo>
                  <a:close/>
                  <a:moveTo>
                    <a:pt x="84" y="147"/>
                  </a:moveTo>
                  <a:cubicBezTo>
                    <a:pt x="79" y="152"/>
                    <a:pt x="71" y="152"/>
                    <a:pt x="66" y="147"/>
                  </a:cubicBezTo>
                  <a:cubicBezTo>
                    <a:pt x="61" y="142"/>
                    <a:pt x="61" y="134"/>
                    <a:pt x="66" y="129"/>
                  </a:cubicBezTo>
                  <a:cubicBezTo>
                    <a:pt x="71" y="124"/>
                    <a:pt x="79" y="124"/>
                    <a:pt x="84" y="129"/>
                  </a:cubicBezTo>
                  <a:cubicBezTo>
                    <a:pt x="89" y="134"/>
                    <a:pt x="89" y="142"/>
                    <a:pt x="84" y="147"/>
                  </a:cubicBezTo>
                  <a:close/>
                  <a:moveTo>
                    <a:pt x="71" y="46"/>
                  </a:moveTo>
                  <a:cubicBezTo>
                    <a:pt x="66" y="41"/>
                    <a:pt x="66" y="33"/>
                    <a:pt x="71" y="28"/>
                  </a:cubicBezTo>
                  <a:cubicBezTo>
                    <a:pt x="76" y="23"/>
                    <a:pt x="84" y="23"/>
                    <a:pt x="89" y="28"/>
                  </a:cubicBezTo>
                  <a:cubicBezTo>
                    <a:pt x="94" y="33"/>
                    <a:pt x="94" y="41"/>
                    <a:pt x="89" y="46"/>
                  </a:cubicBezTo>
                  <a:cubicBezTo>
                    <a:pt x="84" y="51"/>
                    <a:pt x="76" y="51"/>
                    <a:pt x="71" y="46"/>
                  </a:cubicBezTo>
                  <a:close/>
                  <a:moveTo>
                    <a:pt x="125" y="147"/>
                  </a:moveTo>
                  <a:cubicBezTo>
                    <a:pt x="120" y="152"/>
                    <a:pt x="112" y="152"/>
                    <a:pt x="107" y="147"/>
                  </a:cubicBezTo>
                  <a:cubicBezTo>
                    <a:pt x="102" y="142"/>
                    <a:pt x="102" y="134"/>
                    <a:pt x="107" y="129"/>
                  </a:cubicBezTo>
                  <a:cubicBezTo>
                    <a:pt x="112" y="124"/>
                    <a:pt x="120" y="124"/>
                    <a:pt x="125" y="129"/>
                  </a:cubicBezTo>
                  <a:cubicBezTo>
                    <a:pt x="130" y="134"/>
                    <a:pt x="130" y="142"/>
                    <a:pt x="12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6501" y="3784600"/>
              <a:ext cx="122238" cy="147637"/>
            </a:xfrm>
            <a:custGeom>
              <a:avLst/>
              <a:gdLst>
                <a:gd name="T0" fmla="*/ 20 w 32"/>
                <a:gd name="T1" fmla="*/ 0 h 39"/>
                <a:gd name="T2" fmla="*/ 20 w 32"/>
                <a:gd name="T3" fmla="*/ 2 h 39"/>
                <a:gd name="T4" fmla="*/ 18 w 32"/>
                <a:gd name="T5" fmla="*/ 6 h 39"/>
                <a:gd name="T6" fmla="*/ 18 w 32"/>
                <a:gd name="T7" fmla="*/ 6 h 39"/>
                <a:gd name="T8" fmla="*/ 16 w 32"/>
                <a:gd name="T9" fmla="*/ 10 h 39"/>
                <a:gd name="T10" fmla="*/ 1 w 32"/>
                <a:gd name="T11" fmla="*/ 25 h 39"/>
                <a:gd name="T12" fmla="*/ 0 w 32"/>
                <a:gd name="T13" fmla="*/ 25 h 39"/>
                <a:gd name="T14" fmla="*/ 0 w 32"/>
                <a:gd name="T15" fmla="*/ 39 h 39"/>
                <a:gd name="T16" fmla="*/ 19 w 32"/>
                <a:gd name="T17" fmla="*/ 31 h 39"/>
                <a:gd name="T18" fmla="*/ 28 w 32"/>
                <a:gd name="T19" fmla="*/ 10 h 39"/>
                <a:gd name="T20" fmla="*/ 20 w 32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20" y="0"/>
                  </a:moveTo>
                  <a:cubicBezTo>
                    <a:pt x="20" y="1"/>
                    <a:pt x="20" y="2"/>
                    <a:pt x="20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2" y="16"/>
                    <a:pt x="6" y="22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30"/>
                    <a:pt x="2" y="34"/>
                    <a:pt x="0" y="39"/>
                  </a:cubicBezTo>
                  <a:cubicBezTo>
                    <a:pt x="9" y="34"/>
                    <a:pt x="19" y="31"/>
                    <a:pt x="19" y="31"/>
                  </a:cubicBezTo>
                  <a:cubicBezTo>
                    <a:pt x="28" y="28"/>
                    <a:pt x="32" y="19"/>
                    <a:pt x="28" y="10"/>
                  </a:cubicBezTo>
                  <a:cubicBezTo>
                    <a:pt x="28" y="10"/>
                    <a:pt x="26" y="7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89813" y="3829050"/>
              <a:ext cx="163513" cy="214312"/>
            </a:xfrm>
            <a:custGeom>
              <a:avLst/>
              <a:gdLst>
                <a:gd name="T0" fmla="*/ 30 w 43"/>
                <a:gd name="T1" fmla="*/ 5 h 56"/>
                <a:gd name="T2" fmla="*/ 5 w 43"/>
                <a:gd name="T3" fmla="*/ 13 h 56"/>
                <a:gd name="T4" fmla="*/ 4 w 43"/>
                <a:gd name="T5" fmla="*/ 56 h 56"/>
                <a:gd name="T6" fmla="*/ 38 w 43"/>
                <a:gd name="T7" fmla="*/ 30 h 56"/>
                <a:gd name="T8" fmla="*/ 30 w 43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0" y="5"/>
                  </a:moveTo>
                  <a:cubicBezTo>
                    <a:pt x="21" y="0"/>
                    <a:pt x="10" y="4"/>
                    <a:pt x="5" y="13"/>
                  </a:cubicBezTo>
                  <a:cubicBezTo>
                    <a:pt x="0" y="22"/>
                    <a:pt x="4" y="56"/>
                    <a:pt x="4" y="56"/>
                  </a:cubicBezTo>
                  <a:cubicBezTo>
                    <a:pt x="4" y="56"/>
                    <a:pt x="34" y="39"/>
                    <a:pt x="38" y="30"/>
                  </a:cubicBezTo>
                  <a:cubicBezTo>
                    <a:pt x="43" y="21"/>
                    <a:pt x="40" y="10"/>
                    <a:pt x="3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1413" y="3441701"/>
              <a:ext cx="230188" cy="346075"/>
            </a:xfrm>
            <a:custGeom>
              <a:avLst/>
              <a:gdLst>
                <a:gd name="T0" fmla="*/ 51 w 60"/>
                <a:gd name="T1" fmla="*/ 9 h 91"/>
                <a:gd name="T2" fmla="*/ 0 w 60"/>
                <a:gd name="T3" fmla="*/ 75 h 91"/>
                <a:gd name="T4" fmla="*/ 32 w 60"/>
                <a:gd name="T5" fmla="*/ 91 h 91"/>
                <a:gd name="T6" fmla="*/ 57 w 60"/>
                <a:gd name="T7" fmla="*/ 12 h 91"/>
                <a:gd name="T8" fmla="*/ 51 w 60"/>
                <a:gd name="T9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1">
                  <a:moveTo>
                    <a:pt x="51" y="9"/>
                  </a:moveTo>
                  <a:cubicBezTo>
                    <a:pt x="51" y="9"/>
                    <a:pt x="12" y="57"/>
                    <a:pt x="0" y="7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40" y="71"/>
                    <a:pt x="57" y="12"/>
                    <a:pt x="57" y="12"/>
                  </a:cubicBezTo>
                  <a:cubicBezTo>
                    <a:pt x="60" y="2"/>
                    <a:pt x="57" y="0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6013" y="3749675"/>
              <a:ext cx="136525" cy="117475"/>
            </a:xfrm>
            <a:custGeom>
              <a:avLst/>
              <a:gdLst>
                <a:gd name="T0" fmla="*/ 36 w 36"/>
                <a:gd name="T1" fmla="*/ 18 h 31"/>
                <a:gd name="T2" fmla="*/ 3 w 36"/>
                <a:gd name="T3" fmla="*/ 0 h 31"/>
                <a:gd name="T4" fmla="*/ 0 w 36"/>
                <a:gd name="T5" fmla="*/ 19 h 31"/>
                <a:gd name="T6" fmla="*/ 13 w 36"/>
                <a:gd name="T7" fmla="*/ 22 h 31"/>
                <a:gd name="T8" fmla="*/ 22 w 36"/>
                <a:gd name="T9" fmla="*/ 31 h 31"/>
                <a:gd name="T10" fmla="*/ 36 w 36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6"/>
                    <a:pt x="0" y="15"/>
                    <a:pt x="0" y="19"/>
                  </a:cubicBezTo>
                  <a:cubicBezTo>
                    <a:pt x="4" y="19"/>
                    <a:pt x="8" y="20"/>
                    <a:pt x="13" y="22"/>
                  </a:cubicBezTo>
                  <a:cubicBezTo>
                    <a:pt x="17" y="24"/>
                    <a:pt x="20" y="27"/>
                    <a:pt x="22" y="31"/>
                  </a:cubicBezTo>
                  <a:cubicBezTo>
                    <a:pt x="26" y="28"/>
                    <a:pt x="32" y="23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</p:grpSp>
      <p:grpSp>
        <p:nvGrpSpPr>
          <p:cNvPr id="46" name="Group 58出自【趣你的PPT】(微信:qunideppt)：最优质的PPT资源库"/>
          <p:cNvGrpSpPr/>
          <p:nvPr/>
        </p:nvGrpSpPr>
        <p:grpSpPr>
          <a:xfrm>
            <a:off x="8358849" y="4481349"/>
            <a:ext cx="380133" cy="380134"/>
            <a:chOff x="8756835" y="3387391"/>
            <a:chExt cx="380133" cy="380134"/>
          </a:xfrm>
          <a:solidFill>
            <a:srgbClr val="17182A"/>
          </a:solidFill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</p:grpSp>
      <p:sp>
        <p:nvSpPr>
          <p:cNvPr id="50" name="出自【趣你的PPT】(微信:qunideppt)：最优质的PPT资源库"/>
          <p:cNvSpPr txBox="1"/>
          <p:nvPr/>
        </p:nvSpPr>
        <p:spPr>
          <a:xfrm>
            <a:off x="2624677" y="4147038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4272331" y="1984491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550040" y="2249950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770938" y="4207184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4239530" y="2282785"/>
            <a:ext cx="154964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7547633" y="2551004"/>
            <a:ext cx="154964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8750641" y="4548562"/>
            <a:ext cx="154964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624677" y="4436004"/>
            <a:ext cx="154964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15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4373193" y="2894091"/>
            <a:ext cx="908291" cy="1228865"/>
          </a:xfrm>
          <a:custGeom>
            <a:avLst/>
            <a:gdLst>
              <a:gd name="T0" fmla="*/ 203 w 593"/>
              <a:gd name="T1" fmla="*/ 0 h 801"/>
              <a:gd name="T2" fmla="*/ 48 w 593"/>
              <a:gd name="T3" fmla="*/ 295 h 801"/>
              <a:gd name="T4" fmla="*/ 0 w 593"/>
              <a:gd name="T5" fmla="*/ 601 h 801"/>
              <a:gd name="T6" fmla="*/ 20 w 593"/>
              <a:gd name="T7" fmla="*/ 801 h 801"/>
              <a:gd name="T8" fmla="*/ 507 w 593"/>
              <a:gd name="T9" fmla="*/ 690 h 801"/>
              <a:gd name="T10" fmla="*/ 593 w 593"/>
              <a:gd name="T11" fmla="*/ 311 h 801"/>
              <a:gd name="T12" fmla="*/ 203 w 593"/>
              <a:gd name="T13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801">
                <a:moveTo>
                  <a:pt x="203" y="0"/>
                </a:moveTo>
                <a:cubicBezTo>
                  <a:pt x="135" y="89"/>
                  <a:pt x="83" y="188"/>
                  <a:pt x="48" y="295"/>
                </a:cubicBezTo>
                <a:cubicBezTo>
                  <a:pt x="16" y="393"/>
                  <a:pt x="0" y="497"/>
                  <a:pt x="0" y="601"/>
                </a:cubicBezTo>
                <a:cubicBezTo>
                  <a:pt x="0" y="669"/>
                  <a:pt x="7" y="736"/>
                  <a:pt x="20" y="801"/>
                </a:cubicBezTo>
                <a:cubicBezTo>
                  <a:pt x="507" y="690"/>
                  <a:pt x="507" y="690"/>
                  <a:pt x="507" y="690"/>
                </a:cubicBezTo>
                <a:cubicBezTo>
                  <a:pt x="593" y="311"/>
                  <a:pt x="593" y="311"/>
                  <a:pt x="593" y="311"/>
                </a:cubicBezTo>
                <a:lnTo>
                  <a:pt x="203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>
            <a:off x="4725196" y="2295896"/>
            <a:ext cx="1134579" cy="1023531"/>
          </a:xfrm>
          <a:custGeom>
            <a:avLst/>
            <a:gdLst>
              <a:gd name="T0" fmla="*/ 399 w 740"/>
              <a:gd name="T1" fmla="*/ 68 h 667"/>
              <a:gd name="T2" fmla="*/ 0 w 740"/>
              <a:gd name="T3" fmla="*/ 356 h 667"/>
              <a:gd name="T4" fmla="*/ 390 w 740"/>
              <a:gd name="T5" fmla="*/ 667 h 667"/>
              <a:gd name="T6" fmla="*/ 740 w 740"/>
              <a:gd name="T7" fmla="*/ 499 h 667"/>
              <a:gd name="T8" fmla="*/ 740 w 740"/>
              <a:gd name="T9" fmla="*/ 0 h 667"/>
              <a:gd name="T10" fmla="*/ 399 w 740"/>
              <a:gd name="T11" fmla="*/ 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0" h="667">
                <a:moveTo>
                  <a:pt x="399" y="68"/>
                </a:moveTo>
                <a:cubicBezTo>
                  <a:pt x="245" y="128"/>
                  <a:pt x="107" y="228"/>
                  <a:pt x="0" y="356"/>
                </a:cubicBezTo>
                <a:cubicBezTo>
                  <a:pt x="390" y="667"/>
                  <a:pt x="390" y="667"/>
                  <a:pt x="390" y="667"/>
                </a:cubicBezTo>
                <a:cubicBezTo>
                  <a:pt x="740" y="499"/>
                  <a:pt x="740" y="499"/>
                  <a:pt x="740" y="499"/>
                </a:cubicBezTo>
                <a:cubicBezTo>
                  <a:pt x="740" y="0"/>
                  <a:pt x="740" y="0"/>
                  <a:pt x="740" y="0"/>
                </a:cubicBezTo>
                <a:cubicBezTo>
                  <a:pt x="623" y="2"/>
                  <a:pt x="509" y="25"/>
                  <a:pt x="399" y="6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5926823" y="2295896"/>
            <a:ext cx="1134579" cy="1023531"/>
          </a:xfrm>
          <a:custGeom>
            <a:avLst/>
            <a:gdLst>
              <a:gd name="T0" fmla="*/ 474 w 740"/>
              <a:gd name="T1" fmla="*/ 132 h 667"/>
              <a:gd name="T2" fmla="*/ 0 w 740"/>
              <a:gd name="T3" fmla="*/ 0 h 667"/>
              <a:gd name="T4" fmla="*/ 0 w 740"/>
              <a:gd name="T5" fmla="*/ 499 h 667"/>
              <a:gd name="T6" fmla="*/ 350 w 740"/>
              <a:gd name="T7" fmla="*/ 667 h 667"/>
              <a:gd name="T8" fmla="*/ 740 w 740"/>
              <a:gd name="T9" fmla="*/ 356 h 667"/>
              <a:gd name="T10" fmla="*/ 474 w 740"/>
              <a:gd name="T11" fmla="*/ 132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0" h="667">
                <a:moveTo>
                  <a:pt x="474" y="132"/>
                </a:moveTo>
                <a:cubicBezTo>
                  <a:pt x="330" y="49"/>
                  <a:pt x="166" y="3"/>
                  <a:pt x="0" y="0"/>
                </a:cubicBezTo>
                <a:cubicBezTo>
                  <a:pt x="0" y="499"/>
                  <a:pt x="0" y="499"/>
                  <a:pt x="0" y="499"/>
                </a:cubicBezTo>
                <a:cubicBezTo>
                  <a:pt x="350" y="667"/>
                  <a:pt x="350" y="667"/>
                  <a:pt x="350" y="667"/>
                </a:cubicBezTo>
                <a:cubicBezTo>
                  <a:pt x="740" y="356"/>
                  <a:pt x="740" y="356"/>
                  <a:pt x="740" y="356"/>
                </a:cubicBezTo>
                <a:cubicBezTo>
                  <a:pt x="665" y="266"/>
                  <a:pt x="575" y="191"/>
                  <a:pt x="474" y="13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6250539" y="4017146"/>
            <a:ext cx="1117817" cy="1155531"/>
          </a:xfrm>
          <a:custGeom>
            <a:avLst/>
            <a:gdLst>
              <a:gd name="T0" fmla="*/ 263 w 729"/>
              <a:gd name="T1" fmla="*/ 729 h 754"/>
              <a:gd name="T2" fmla="*/ 350 w 729"/>
              <a:gd name="T3" fmla="*/ 672 h 754"/>
              <a:gd name="T4" fmla="*/ 729 w 729"/>
              <a:gd name="T5" fmla="*/ 111 h 754"/>
              <a:gd name="T6" fmla="*/ 243 w 729"/>
              <a:gd name="T7" fmla="*/ 0 h 754"/>
              <a:gd name="T8" fmla="*/ 0 w 729"/>
              <a:gd name="T9" fmla="*/ 304 h 754"/>
              <a:gd name="T10" fmla="*/ 217 w 729"/>
              <a:gd name="T11" fmla="*/ 754 h 754"/>
              <a:gd name="T12" fmla="*/ 263 w 729"/>
              <a:gd name="T13" fmla="*/ 729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9" h="754">
                <a:moveTo>
                  <a:pt x="263" y="729"/>
                </a:moveTo>
                <a:cubicBezTo>
                  <a:pt x="293" y="711"/>
                  <a:pt x="322" y="692"/>
                  <a:pt x="350" y="672"/>
                </a:cubicBezTo>
                <a:cubicBezTo>
                  <a:pt x="539" y="534"/>
                  <a:pt x="673" y="336"/>
                  <a:pt x="729" y="111"/>
                </a:cubicBezTo>
                <a:cubicBezTo>
                  <a:pt x="243" y="0"/>
                  <a:pt x="243" y="0"/>
                  <a:pt x="243" y="0"/>
                </a:cubicBezTo>
                <a:cubicBezTo>
                  <a:pt x="0" y="304"/>
                  <a:pt x="0" y="304"/>
                  <a:pt x="0" y="304"/>
                </a:cubicBezTo>
                <a:cubicBezTo>
                  <a:pt x="217" y="754"/>
                  <a:pt x="217" y="754"/>
                  <a:pt x="217" y="754"/>
                </a:cubicBezTo>
                <a:cubicBezTo>
                  <a:pt x="233" y="746"/>
                  <a:pt x="248" y="737"/>
                  <a:pt x="263" y="72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5263675" y="4511625"/>
            <a:ext cx="1259246" cy="825529"/>
          </a:xfrm>
          <a:custGeom>
            <a:avLst/>
            <a:gdLst>
              <a:gd name="T0" fmla="*/ 217 w 822"/>
              <a:gd name="T1" fmla="*/ 0 h 538"/>
              <a:gd name="T2" fmla="*/ 0 w 822"/>
              <a:gd name="T3" fmla="*/ 449 h 538"/>
              <a:gd name="T4" fmla="*/ 411 w 822"/>
              <a:gd name="T5" fmla="*/ 538 h 538"/>
              <a:gd name="T6" fmla="*/ 822 w 822"/>
              <a:gd name="T7" fmla="*/ 449 h 538"/>
              <a:gd name="T8" fmla="*/ 605 w 822"/>
              <a:gd name="T9" fmla="*/ 0 h 538"/>
              <a:gd name="T10" fmla="*/ 217 w 822"/>
              <a:gd name="T11" fmla="*/ 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2" h="538">
                <a:moveTo>
                  <a:pt x="217" y="0"/>
                </a:moveTo>
                <a:cubicBezTo>
                  <a:pt x="0" y="449"/>
                  <a:pt x="0" y="449"/>
                  <a:pt x="0" y="449"/>
                </a:cubicBezTo>
                <a:cubicBezTo>
                  <a:pt x="129" y="508"/>
                  <a:pt x="267" y="538"/>
                  <a:pt x="411" y="538"/>
                </a:cubicBezTo>
                <a:cubicBezTo>
                  <a:pt x="555" y="538"/>
                  <a:pt x="693" y="508"/>
                  <a:pt x="822" y="449"/>
                </a:cubicBezTo>
                <a:cubicBezTo>
                  <a:pt x="605" y="0"/>
                  <a:pt x="605" y="0"/>
                  <a:pt x="605" y="0"/>
                </a:cubicBezTo>
                <a:lnTo>
                  <a:pt x="21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6505112" y="2894091"/>
            <a:ext cx="909339" cy="1228865"/>
          </a:xfrm>
          <a:custGeom>
            <a:avLst/>
            <a:gdLst>
              <a:gd name="T0" fmla="*/ 545 w 593"/>
              <a:gd name="T1" fmla="*/ 295 h 801"/>
              <a:gd name="T2" fmla="*/ 390 w 593"/>
              <a:gd name="T3" fmla="*/ 0 h 801"/>
              <a:gd name="T4" fmla="*/ 0 w 593"/>
              <a:gd name="T5" fmla="*/ 311 h 801"/>
              <a:gd name="T6" fmla="*/ 86 w 593"/>
              <a:gd name="T7" fmla="*/ 690 h 801"/>
              <a:gd name="T8" fmla="*/ 573 w 593"/>
              <a:gd name="T9" fmla="*/ 801 h 801"/>
              <a:gd name="T10" fmla="*/ 593 w 593"/>
              <a:gd name="T11" fmla="*/ 601 h 801"/>
              <a:gd name="T12" fmla="*/ 545 w 593"/>
              <a:gd name="T13" fmla="*/ 295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801">
                <a:moveTo>
                  <a:pt x="545" y="295"/>
                </a:moveTo>
                <a:cubicBezTo>
                  <a:pt x="510" y="188"/>
                  <a:pt x="458" y="89"/>
                  <a:pt x="390" y="0"/>
                </a:cubicBezTo>
                <a:cubicBezTo>
                  <a:pt x="0" y="311"/>
                  <a:pt x="0" y="311"/>
                  <a:pt x="0" y="311"/>
                </a:cubicBezTo>
                <a:cubicBezTo>
                  <a:pt x="86" y="690"/>
                  <a:pt x="86" y="690"/>
                  <a:pt x="86" y="690"/>
                </a:cubicBezTo>
                <a:cubicBezTo>
                  <a:pt x="573" y="801"/>
                  <a:pt x="573" y="801"/>
                  <a:pt x="573" y="801"/>
                </a:cubicBezTo>
                <a:cubicBezTo>
                  <a:pt x="586" y="736"/>
                  <a:pt x="593" y="668"/>
                  <a:pt x="593" y="601"/>
                </a:cubicBezTo>
                <a:cubicBezTo>
                  <a:pt x="593" y="497"/>
                  <a:pt x="577" y="393"/>
                  <a:pt x="545" y="295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5" name="出自【趣你的PPT】(微信:qunideppt)：最优质的PPT资源库"/>
          <p:cNvSpPr>
            <a:spLocks/>
          </p:cNvSpPr>
          <p:nvPr/>
        </p:nvSpPr>
        <p:spPr bwMode="auto">
          <a:xfrm>
            <a:off x="4418242" y="4017146"/>
            <a:ext cx="1117817" cy="1155531"/>
          </a:xfrm>
          <a:custGeom>
            <a:avLst/>
            <a:gdLst>
              <a:gd name="T0" fmla="*/ 512 w 729"/>
              <a:gd name="T1" fmla="*/ 754 h 754"/>
              <a:gd name="T2" fmla="*/ 729 w 729"/>
              <a:gd name="T3" fmla="*/ 304 h 754"/>
              <a:gd name="T4" fmla="*/ 486 w 729"/>
              <a:gd name="T5" fmla="*/ 0 h 754"/>
              <a:gd name="T6" fmla="*/ 0 w 729"/>
              <a:gd name="T7" fmla="*/ 111 h 754"/>
              <a:gd name="T8" fmla="*/ 142 w 729"/>
              <a:gd name="T9" fmla="*/ 428 h 754"/>
              <a:gd name="T10" fmla="*/ 512 w 729"/>
              <a:gd name="T11" fmla="*/ 754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9" h="754">
                <a:moveTo>
                  <a:pt x="512" y="754"/>
                </a:moveTo>
                <a:cubicBezTo>
                  <a:pt x="729" y="304"/>
                  <a:pt x="729" y="304"/>
                  <a:pt x="729" y="304"/>
                </a:cubicBezTo>
                <a:cubicBezTo>
                  <a:pt x="486" y="0"/>
                  <a:pt x="486" y="0"/>
                  <a:pt x="486" y="0"/>
                </a:cubicBezTo>
                <a:cubicBezTo>
                  <a:pt x="0" y="111"/>
                  <a:pt x="0" y="111"/>
                  <a:pt x="0" y="111"/>
                </a:cubicBezTo>
                <a:cubicBezTo>
                  <a:pt x="28" y="225"/>
                  <a:pt x="76" y="331"/>
                  <a:pt x="142" y="428"/>
                </a:cubicBezTo>
                <a:cubicBezTo>
                  <a:pt x="236" y="566"/>
                  <a:pt x="363" y="678"/>
                  <a:pt x="512" y="754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cxnSp>
        <p:nvCxnSpPr>
          <p:cNvPr id="66" name="出自【趣你的PPT】(微信:qunideppt)：最优质的PPT资源库"/>
          <p:cNvCxnSpPr/>
          <p:nvPr/>
        </p:nvCxnSpPr>
        <p:spPr>
          <a:xfrm>
            <a:off x="3918256" y="2594090"/>
            <a:ext cx="1233712" cy="0"/>
          </a:xfrm>
          <a:prstGeom prst="line">
            <a:avLst/>
          </a:prstGeom>
          <a:ln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出自【趣你的PPT】(微信:qunideppt)：最优质的PPT资源库"/>
          <p:cNvCxnSpPr/>
          <p:nvPr/>
        </p:nvCxnSpPr>
        <p:spPr>
          <a:xfrm>
            <a:off x="7062435" y="3015412"/>
            <a:ext cx="611842" cy="0"/>
          </a:xfrm>
          <a:prstGeom prst="line">
            <a:avLst/>
          </a:prstGeom>
          <a:ln>
            <a:solidFill>
              <a:schemeClr val="accent3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出自【趣你的PPT】(微信:qunideppt)：最优质的PPT资源库"/>
          <p:cNvCxnSpPr/>
          <p:nvPr/>
        </p:nvCxnSpPr>
        <p:spPr>
          <a:xfrm>
            <a:off x="7011683" y="4194956"/>
            <a:ext cx="814917" cy="0"/>
          </a:xfrm>
          <a:prstGeom prst="line">
            <a:avLst/>
          </a:prstGeom>
          <a:ln>
            <a:solidFill>
              <a:schemeClr val="accent4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3出自【趣你的PPT】(微信:qunideppt)：最优质的PPT资源库"/>
          <p:cNvGrpSpPr/>
          <p:nvPr/>
        </p:nvGrpSpPr>
        <p:grpSpPr>
          <a:xfrm>
            <a:off x="6308754" y="5012373"/>
            <a:ext cx="1347984" cy="466821"/>
            <a:chOff x="4990904" y="4043363"/>
            <a:chExt cx="1347984" cy="466821"/>
          </a:xfrm>
        </p:grpSpPr>
        <p:cxnSp>
          <p:nvCxnSpPr>
            <p:cNvPr id="70" name="出自【趣你的PPT】(微信:qunideppt)：最优质的PPT资源库"/>
            <p:cNvCxnSpPr/>
            <p:nvPr/>
          </p:nvCxnSpPr>
          <p:spPr>
            <a:xfrm flipV="1">
              <a:off x="4993368" y="4203668"/>
              <a:ext cx="0" cy="3011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出自【趣你的PPT】(微信:qunideppt)：最优质的PPT资源库"/>
            <p:cNvCxnSpPr/>
            <p:nvPr/>
          </p:nvCxnSpPr>
          <p:spPr>
            <a:xfrm>
              <a:off x="5918347" y="4043363"/>
              <a:ext cx="420541" cy="0"/>
            </a:xfrm>
            <a:prstGeom prst="line">
              <a:avLst/>
            </a:prstGeom>
            <a:ln>
              <a:solidFill>
                <a:schemeClr val="accent5"/>
              </a:solidFill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出自【趣你的PPT】(微信:qunideppt)：最优质的PPT资源库"/>
            <p:cNvCxnSpPr/>
            <p:nvPr/>
          </p:nvCxnSpPr>
          <p:spPr>
            <a:xfrm>
              <a:off x="4990904" y="4507490"/>
              <a:ext cx="929824" cy="0"/>
            </a:xfrm>
            <a:prstGeom prst="line">
              <a:avLst/>
            </a:prstGeom>
            <a:ln>
              <a:solidFill>
                <a:schemeClr val="accent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出自【趣你的PPT】(微信:qunideppt)：最优质的PPT资源库"/>
            <p:cNvCxnSpPr/>
            <p:nvPr/>
          </p:nvCxnSpPr>
          <p:spPr>
            <a:xfrm flipV="1">
              <a:off x="5920728" y="4043363"/>
              <a:ext cx="0" cy="466821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出自【趣你的PPT】(微信:qunideppt)：最优质的PPT资源库"/>
          <p:cNvCxnSpPr/>
          <p:nvPr/>
        </p:nvCxnSpPr>
        <p:spPr>
          <a:xfrm>
            <a:off x="3840912" y="3775499"/>
            <a:ext cx="7769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出自【趣你的PPT】(微信:qunideppt)：最优质的PPT资源库"/>
          <p:cNvCxnSpPr/>
          <p:nvPr/>
        </p:nvCxnSpPr>
        <p:spPr>
          <a:xfrm>
            <a:off x="3985446" y="4875887"/>
            <a:ext cx="948043" cy="0"/>
          </a:xfrm>
          <a:prstGeom prst="line">
            <a:avLst/>
          </a:prstGeom>
          <a:ln>
            <a:solidFill>
              <a:schemeClr val="accent6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1出自【趣你的PPT】(微信:qunideppt)：最优质的PPT资源库"/>
          <p:cNvGrpSpPr/>
          <p:nvPr/>
        </p:nvGrpSpPr>
        <p:grpSpPr>
          <a:xfrm>
            <a:off x="5931139" y="2042258"/>
            <a:ext cx="1235746" cy="301163"/>
            <a:chOff x="4613289" y="1073248"/>
            <a:chExt cx="1235746" cy="301163"/>
          </a:xfrm>
        </p:grpSpPr>
        <p:cxnSp>
          <p:nvCxnSpPr>
            <p:cNvPr id="98" name="出自【趣你的PPT】(微信:qunideppt)：最优质的PPT资源库"/>
            <p:cNvCxnSpPr/>
            <p:nvPr/>
          </p:nvCxnSpPr>
          <p:spPr>
            <a:xfrm>
              <a:off x="4615323" y="1073248"/>
              <a:ext cx="1233712" cy="0"/>
            </a:xfrm>
            <a:prstGeom prst="line">
              <a:avLst/>
            </a:prstGeom>
            <a:ln>
              <a:solidFill>
                <a:schemeClr val="accent2"/>
              </a:solidFill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出自【趣你的PPT】(微信:qunideppt)：最优质的PPT资源库"/>
            <p:cNvCxnSpPr/>
            <p:nvPr/>
          </p:nvCxnSpPr>
          <p:spPr>
            <a:xfrm flipV="1">
              <a:off x="4613289" y="1073248"/>
              <a:ext cx="0" cy="3011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58495" y="4321160"/>
            <a:ext cx="431278" cy="356489"/>
          </a:xfrm>
          <a:custGeom>
            <a:avLst/>
            <a:gdLst>
              <a:gd name="T0" fmla="*/ 70 w 73"/>
              <a:gd name="T1" fmla="*/ 29 h 58"/>
              <a:gd name="T2" fmla="*/ 65 w 73"/>
              <a:gd name="T3" fmla="*/ 20 h 58"/>
              <a:gd name="T4" fmla="*/ 57 w 73"/>
              <a:gd name="T5" fmla="*/ 20 h 58"/>
              <a:gd name="T6" fmla="*/ 53 w 73"/>
              <a:gd name="T7" fmla="*/ 20 h 58"/>
              <a:gd name="T8" fmla="*/ 52 w 73"/>
              <a:gd name="T9" fmla="*/ 13 h 58"/>
              <a:gd name="T10" fmla="*/ 45 w 73"/>
              <a:gd name="T11" fmla="*/ 0 h 58"/>
              <a:gd name="T12" fmla="*/ 35 w 73"/>
              <a:gd name="T13" fmla="*/ 12 h 58"/>
              <a:gd name="T14" fmla="*/ 26 w 73"/>
              <a:gd name="T15" fmla="*/ 23 h 58"/>
              <a:gd name="T16" fmla="*/ 22 w 73"/>
              <a:gd name="T17" fmla="*/ 22 h 58"/>
              <a:gd name="T18" fmla="*/ 22 w 73"/>
              <a:gd name="T19" fmla="*/ 22 h 58"/>
              <a:gd name="T20" fmla="*/ 21 w 73"/>
              <a:gd name="T21" fmla="*/ 21 h 58"/>
              <a:gd name="T22" fmla="*/ 6 w 73"/>
              <a:gd name="T23" fmla="*/ 22 h 58"/>
              <a:gd name="T24" fmla="*/ 7 w 73"/>
              <a:gd name="T25" fmla="*/ 57 h 58"/>
              <a:gd name="T26" fmla="*/ 21 w 73"/>
              <a:gd name="T27" fmla="*/ 58 h 58"/>
              <a:gd name="T28" fmla="*/ 22 w 73"/>
              <a:gd name="T29" fmla="*/ 57 h 58"/>
              <a:gd name="T30" fmla="*/ 22 w 73"/>
              <a:gd name="T31" fmla="*/ 57 h 58"/>
              <a:gd name="T32" fmla="*/ 32 w 73"/>
              <a:gd name="T33" fmla="*/ 54 h 58"/>
              <a:gd name="T34" fmla="*/ 41 w 73"/>
              <a:gd name="T35" fmla="*/ 56 h 58"/>
              <a:gd name="T36" fmla="*/ 64 w 73"/>
              <a:gd name="T37" fmla="*/ 56 h 58"/>
              <a:gd name="T38" fmla="*/ 66 w 73"/>
              <a:gd name="T39" fmla="*/ 56 h 58"/>
              <a:gd name="T40" fmla="*/ 69 w 73"/>
              <a:gd name="T41" fmla="*/ 47 h 58"/>
              <a:gd name="T42" fmla="*/ 71 w 73"/>
              <a:gd name="T43" fmla="*/ 39 h 58"/>
              <a:gd name="T44" fmla="*/ 70 w 73"/>
              <a:gd name="T45" fmla="*/ 34 h 58"/>
              <a:gd name="T46" fmla="*/ 53 w 73"/>
              <a:gd name="T47" fmla="*/ 37 h 58"/>
              <a:gd name="T48" fmla="*/ 53 w 73"/>
              <a:gd name="T49" fmla="*/ 31 h 58"/>
              <a:gd name="T50" fmla="*/ 65 w 73"/>
              <a:gd name="T51" fmla="*/ 31 h 58"/>
              <a:gd name="T52" fmla="*/ 66 w 73"/>
              <a:gd name="T53" fmla="*/ 31 h 58"/>
              <a:gd name="T54" fmla="*/ 70 w 73"/>
              <a:gd name="T55" fmla="*/ 34 h 58"/>
              <a:gd name="T56" fmla="*/ 57 w 73"/>
              <a:gd name="T57" fmla="*/ 23 h 58"/>
              <a:gd name="T58" fmla="*/ 65 w 73"/>
              <a:gd name="T59" fmla="*/ 23 h 58"/>
              <a:gd name="T60" fmla="*/ 65 w 73"/>
              <a:gd name="T61" fmla="*/ 28 h 58"/>
              <a:gd name="T62" fmla="*/ 53 w 73"/>
              <a:gd name="T63" fmla="*/ 28 h 58"/>
              <a:gd name="T64" fmla="*/ 53 w 73"/>
              <a:gd name="T65" fmla="*/ 23 h 58"/>
              <a:gd name="T66" fmla="*/ 8 w 73"/>
              <a:gd name="T67" fmla="*/ 55 h 58"/>
              <a:gd name="T68" fmla="*/ 8 w 73"/>
              <a:gd name="T69" fmla="*/ 24 h 58"/>
              <a:gd name="T70" fmla="*/ 14 w 73"/>
              <a:gd name="T71" fmla="*/ 40 h 58"/>
              <a:gd name="T72" fmla="*/ 8 w 73"/>
              <a:gd name="T73" fmla="*/ 55 h 58"/>
              <a:gd name="T74" fmla="*/ 21 w 73"/>
              <a:gd name="T75" fmla="*/ 54 h 58"/>
              <a:gd name="T76" fmla="*/ 21 w 73"/>
              <a:gd name="T77" fmla="*/ 54 h 58"/>
              <a:gd name="T78" fmla="*/ 39 w 73"/>
              <a:gd name="T79" fmla="*/ 53 h 58"/>
              <a:gd name="T80" fmla="*/ 19 w 73"/>
              <a:gd name="T81" fmla="*/ 51 h 58"/>
              <a:gd name="T82" fmla="*/ 17 w 73"/>
              <a:gd name="T83" fmla="*/ 40 h 58"/>
              <a:gd name="T84" fmla="*/ 19 w 73"/>
              <a:gd name="T85" fmla="*/ 28 h 58"/>
              <a:gd name="T86" fmla="*/ 31 w 73"/>
              <a:gd name="T87" fmla="*/ 21 h 58"/>
              <a:gd name="T88" fmla="*/ 44 w 73"/>
              <a:gd name="T89" fmla="*/ 4 h 58"/>
              <a:gd name="T90" fmla="*/ 48 w 73"/>
              <a:gd name="T91" fmla="*/ 5 h 58"/>
              <a:gd name="T92" fmla="*/ 46 w 73"/>
              <a:gd name="T93" fmla="*/ 21 h 58"/>
              <a:gd name="T94" fmla="*/ 42 w 73"/>
              <a:gd name="T95" fmla="*/ 33 h 58"/>
              <a:gd name="T96" fmla="*/ 32 w 73"/>
              <a:gd name="T97" fmla="*/ 39 h 58"/>
              <a:gd name="T98" fmla="*/ 45 w 73"/>
              <a:gd name="T99" fmla="*/ 33 h 58"/>
              <a:gd name="T100" fmla="*/ 48 w 73"/>
              <a:gd name="T101" fmla="*/ 23 h 58"/>
              <a:gd name="T102" fmla="*/ 50 w 73"/>
              <a:gd name="T103" fmla="*/ 30 h 58"/>
              <a:gd name="T104" fmla="*/ 50 w 73"/>
              <a:gd name="T105" fmla="*/ 39 h 58"/>
              <a:gd name="T106" fmla="*/ 51 w 73"/>
              <a:gd name="T107" fmla="*/ 46 h 58"/>
              <a:gd name="T108" fmla="*/ 50 w 73"/>
              <a:gd name="T109" fmla="*/ 54 h 58"/>
              <a:gd name="T110" fmla="*/ 64 w 73"/>
              <a:gd name="T111" fmla="*/ 53 h 58"/>
              <a:gd name="T112" fmla="*/ 52 w 73"/>
              <a:gd name="T113" fmla="*/ 50 h 58"/>
              <a:gd name="T114" fmla="*/ 64 w 73"/>
              <a:gd name="T115" fmla="*/ 48 h 58"/>
              <a:gd name="T116" fmla="*/ 64 w 73"/>
              <a:gd name="T117" fmla="*/ 53 h 58"/>
              <a:gd name="T118" fmla="*/ 54 w 73"/>
              <a:gd name="T119" fmla="*/ 45 h 58"/>
              <a:gd name="T120" fmla="*/ 54 w 73"/>
              <a:gd name="T121" fmla="*/ 40 h 58"/>
              <a:gd name="T122" fmla="*/ 69 w 73"/>
              <a:gd name="T123" fmla="*/ 4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" h="58">
                <a:moveTo>
                  <a:pt x="73" y="34"/>
                </a:moveTo>
                <a:cubicBezTo>
                  <a:pt x="73" y="32"/>
                  <a:pt x="72" y="29"/>
                  <a:pt x="70" y="29"/>
                </a:cubicBezTo>
                <a:cubicBezTo>
                  <a:pt x="70" y="28"/>
                  <a:pt x="70" y="27"/>
                  <a:pt x="70" y="26"/>
                </a:cubicBezTo>
                <a:cubicBezTo>
                  <a:pt x="70" y="23"/>
                  <a:pt x="68" y="20"/>
                  <a:pt x="65" y="20"/>
                </a:cubicBezTo>
                <a:cubicBezTo>
                  <a:pt x="62" y="20"/>
                  <a:pt x="62" y="20"/>
                  <a:pt x="62" y="20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50" y="18"/>
                  <a:pt x="51" y="15"/>
                  <a:pt x="52" y="13"/>
                </a:cubicBezTo>
                <a:cubicBezTo>
                  <a:pt x="53" y="9"/>
                  <a:pt x="52" y="6"/>
                  <a:pt x="51" y="3"/>
                </a:cubicBezTo>
                <a:cubicBezTo>
                  <a:pt x="50" y="1"/>
                  <a:pt x="48" y="0"/>
                  <a:pt x="45" y="0"/>
                </a:cubicBezTo>
                <a:cubicBezTo>
                  <a:pt x="43" y="0"/>
                  <a:pt x="42" y="1"/>
                  <a:pt x="41" y="4"/>
                </a:cubicBezTo>
                <a:cubicBezTo>
                  <a:pt x="40" y="8"/>
                  <a:pt x="38" y="10"/>
                  <a:pt x="35" y="12"/>
                </a:cubicBezTo>
                <a:cubicBezTo>
                  <a:pt x="33" y="14"/>
                  <a:pt x="31" y="17"/>
                  <a:pt x="29" y="19"/>
                </a:cubicBezTo>
                <a:cubicBezTo>
                  <a:pt x="28" y="21"/>
                  <a:pt x="27" y="22"/>
                  <a:pt x="26" y="23"/>
                </a:cubicBezTo>
                <a:cubicBezTo>
                  <a:pt x="25" y="23"/>
                  <a:pt x="25" y="24"/>
                  <a:pt x="24" y="24"/>
                </a:cubicBezTo>
                <a:cubicBezTo>
                  <a:pt x="23" y="23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6" y="22"/>
                </a:cubicBezTo>
                <a:cubicBezTo>
                  <a:pt x="6" y="22"/>
                  <a:pt x="0" y="26"/>
                  <a:pt x="0" y="40"/>
                </a:cubicBezTo>
                <a:cubicBezTo>
                  <a:pt x="0" y="54"/>
                  <a:pt x="6" y="57"/>
                  <a:pt x="7" y="57"/>
                </a:cubicBezTo>
                <a:cubicBezTo>
                  <a:pt x="7" y="57"/>
                  <a:pt x="7" y="58"/>
                  <a:pt x="7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57"/>
                  <a:pt x="21" y="57"/>
                  <a:pt x="21" y="58"/>
                </a:cubicBezTo>
                <a:cubicBezTo>
                  <a:pt x="22" y="58"/>
                  <a:pt x="22" y="57"/>
                  <a:pt x="22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3" y="57"/>
                  <a:pt x="24" y="56"/>
                  <a:pt x="25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3" y="54"/>
                  <a:pt x="35" y="55"/>
                  <a:pt x="38" y="55"/>
                </a:cubicBezTo>
                <a:cubicBezTo>
                  <a:pt x="39" y="56"/>
                  <a:pt x="40" y="56"/>
                  <a:pt x="41" y="56"/>
                </a:cubicBezTo>
                <a:cubicBezTo>
                  <a:pt x="43" y="57"/>
                  <a:pt x="45" y="57"/>
                  <a:pt x="48" y="57"/>
                </a:cubicBezTo>
                <a:cubicBezTo>
                  <a:pt x="55" y="57"/>
                  <a:pt x="64" y="56"/>
                  <a:pt x="64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6" y="56"/>
                  <a:pt x="66" y="56"/>
                </a:cubicBezTo>
                <a:cubicBezTo>
                  <a:pt x="68" y="55"/>
                  <a:pt x="70" y="53"/>
                  <a:pt x="70" y="50"/>
                </a:cubicBezTo>
                <a:cubicBezTo>
                  <a:pt x="70" y="49"/>
                  <a:pt x="69" y="48"/>
                  <a:pt x="69" y="47"/>
                </a:cubicBezTo>
                <a:cubicBezTo>
                  <a:pt x="71" y="46"/>
                  <a:pt x="72" y="44"/>
                  <a:pt x="72" y="42"/>
                </a:cubicBezTo>
                <a:cubicBezTo>
                  <a:pt x="72" y="41"/>
                  <a:pt x="72" y="40"/>
                  <a:pt x="71" y="39"/>
                </a:cubicBezTo>
                <a:cubicBezTo>
                  <a:pt x="72" y="38"/>
                  <a:pt x="73" y="36"/>
                  <a:pt x="73" y="34"/>
                </a:cubicBezTo>
                <a:close/>
                <a:moveTo>
                  <a:pt x="70" y="34"/>
                </a:moveTo>
                <a:cubicBezTo>
                  <a:pt x="70" y="35"/>
                  <a:pt x="69" y="37"/>
                  <a:pt x="68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2" y="37"/>
                  <a:pt x="51" y="35"/>
                  <a:pt x="51" y="34"/>
                </a:cubicBezTo>
                <a:cubicBezTo>
                  <a:pt x="51" y="33"/>
                  <a:pt x="52" y="31"/>
                  <a:pt x="53" y="31"/>
                </a:cubicBezTo>
                <a:cubicBezTo>
                  <a:pt x="55" y="31"/>
                  <a:pt x="55" y="31"/>
                  <a:pt x="55" y="31"/>
                </a:cubicBezTo>
                <a:cubicBezTo>
                  <a:pt x="65" y="31"/>
                  <a:pt x="65" y="31"/>
                  <a:pt x="65" y="31"/>
                </a:cubicBezTo>
                <a:cubicBezTo>
                  <a:pt x="65" y="31"/>
                  <a:pt x="66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9" y="31"/>
                  <a:pt x="70" y="33"/>
                  <a:pt x="70" y="34"/>
                </a:cubicBezTo>
                <a:close/>
                <a:moveTo>
                  <a:pt x="56" y="23"/>
                </a:moveTo>
                <a:cubicBezTo>
                  <a:pt x="57" y="23"/>
                  <a:pt x="57" y="23"/>
                  <a:pt x="57" y="23"/>
                </a:cubicBezTo>
                <a:cubicBezTo>
                  <a:pt x="62" y="23"/>
                  <a:pt x="62" y="23"/>
                  <a:pt x="62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6" y="23"/>
                  <a:pt x="67" y="24"/>
                  <a:pt x="67" y="26"/>
                </a:cubicBezTo>
                <a:cubicBezTo>
                  <a:pt x="67" y="27"/>
                  <a:pt x="66" y="28"/>
                  <a:pt x="6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3" y="28"/>
                  <a:pt x="53" y="28"/>
                  <a:pt x="53" y="28"/>
                </a:cubicBezTo>
                <a:cubicBezTo>
                  <a:pt x="52" y="28"/>
                  <a:pt x="51" y="27"/>
                  <a:pt x="51" y="26"/>
                </a:cubicBezTo>
                <a:cubicBezTo>
                  <a:pt x="51" y="24"/>
                  <a:pt x="52" y="23"/>
                  <a:pt x="53" y="23"/>
                </a:cubicBezTo>
                <a:lnTo>
                  <a:pt x="56" y="23"/>
                </a:lnTo>
                <a:close/>
                <a:moveTo>
                  <a:pt x="8" y="55"/>
                </a:moveTo>
                <a:cubicBezTo>
                  <a:pt x="7" y="54"/>
                  <a:pt x="3" y="50"/>
                  <a:pt x="3" y="40"/>
                </a:cubicBezTo>
                <a:cubicBezTo>
                  <a:pt x="3" y="29"/>
                  <a:pt x="7" y="25"/>
                  <a:pt x="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6" y="27"/>
                  <a:pt x="14" y="32"/>
                  <a:pt x="14" y="40"/>
                </a:cubicBezTo>
                <a:cubicBezTo>
                  <a:pt x="14" y="47"/>
                  <a:pt x="16" y="52"/>
                  <a:pt x="18" y="55"/>
                </a:cubicBezTo>
                <a:lnTo>
                  <a:pt x="8" y="55"/>
                </a:lnTo>
                <a:close/>
                <a:moveTo>
                  <a:pt x="21" y="54"/>
                </a:move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lose/>
                <a:moveTo>
                  <a:pt x="42" y="54"/>
                </a:moveTo>
                <a:cubicBezTo>
                  <a:pt x="41" y="53"/>
                  <a:pt x="40" y="53"/>
                  <a:pt x="39" y="53"/>
                </a:cubicBezTo>
                <a:cubicBezTo>
                  <a:pt x="36" y="52"/>
                  <a:pt x="34" y="51"/>
                  <a:pt x="32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8" y="49"/>
                  <a:pt x="17" y="45"/>
                  <a:pt x="17" y="40"/>
                </a:cubicBezTo>
                <a:cubicBezTo>
                  <a:pt x="17" y="34"/>
                  <a:pt x="18" y="30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20" y="28"/>
                  <a:pt x="25" y="28"/>
                  <a:pt x="28" y="25"/>
                </a:cubicBezTo>
                <a:cubicBezTo>
                  <a:pt x="29" y="24"/>
                  <a:pt x="30" y="23"/>
                  <a:pt x="31" y="21"/>
                </a:cubicBezTo>
                <a:cubicBezTo>
                  <a:pt x="33" y="19"/>
                  <a:pt x="35" y="16"/>
                  <a:pt x="37" y="15"/>
                </a:cubicBezTo>
                <a:cubicBezTo>
                  <a:pt x="41" y="12"/>
                  <a:pt x="43" y="9"/>
                  <a:pt x="44" y="4"/>
                </a:cubicBezTo>
                <a:cubicBezTo>
                  <a:pt x="44" y="3"/>
                  <a:pt x="45" y="3"/>
                  <a:pt x="45" y="3"/>
                </a:cubicBezTo>
                <a:cubicBezTo>
                  <a:pt x="47" y="3"/>
                  <a:pt x="48" y="4"/>
                  <a:pt x="48" y="5"/>
                </a:cubicBezTo>
                <a:cubicBezTo>
                  <a:pt x="49" y="7"/>
                  <a:pt x="49" y="9"/>
                  <a:pt x="49" y="12"/>
                </a:cubicBezTo>
                <a:cubicBezTo>
                  <a:pt x="48" y="15"/>
                  <a:pt x="46" y="21"/>
                  <a:pt x="46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5" y="22"/>
                  <a:pt x="43" y="28"/>
                  <a:pt x="42" y="33"/>
                </a:cubicBezTo>
                <a:cubicBezTo>
                  <a:pt x="42" y="38"/>
                  <a:pt x="34" y="38"/>
                  <a:pt x="34" y="38"/>
                </a:cubicBezTo>
                <a:cubicBezTo>
                  <a:pt x="33" y="38"/>
                  <a:pt x="32" y="39"/>
                  <a:pt x="32" y="39"/>
                </a:cubicBezTo>
                <a:cubicBezTo>
                  <a:pt x="32" y="40"/>
                  <a:pt x="33" y="41"/>
                  <a:pt x="34" y="41"/>
                </a:cubicBezTo>
                <a:cubicBezTo>
                  <a:pt x="34" y="41"/>
                  <a:pt x="44" y="41"/>
                  <a:pt x="45" y="33"/>
                </a:cubicBezTo>
                <a:cubicBezTo>
                  <a:pt x="46" y="29"/>
                  <a:pt x="47" y="25"/>
                  <a:pt x="48" y="23"/>
                </a:cubicBezTo>
                <a:cubicBezTo>
                  <a:pt x="48" y="23"/>
                  <a:pt x="48" y="23"/>
                  <a:pt x="48" y="23"/>
                </a:cubicBezTo>
                <a:cubicBezTo>
                  <a:pt x="48" y="24"/>
                  <a:pt x="48" y="25"/>
                  <a:pt x="48" y="26"/>
                </a:cubicBezTo>
                <a:cubicBezTo>
                  <a:pt x="48" y="27"/>
                  <a:pt x="48" y="29"/>
                  <a:pt x="50" y="30"/>
                </a:cubicBezTo>
                <a:cubicBezTo>
                  <a:pt x="48" y="31"/>
                  <a:pt x="48" y="32"/>
                  <a:pt x="48" y="34"/>
                </a:cubicBezTo>
                <a:cubicBezTo>
                  <a:pt x="48" y="36"/>
                  <a:pt x="49" y="38"/>
                  <a:pt x="50" y="39"/>
                </a:cubicBezTo>
                <a:cubicBezTo>
                  <a:pt x="49" y="40"/>
                  <a:pt x="49" y="41"/>
                  <a:pt x="49" y="42"/>
                </a:cubicBezTo>
                <a:cubicBezTo>
                  <a:pt x="49" y="44"/>
                  <a:pt x="50" y="45"/>
                  <a:pt x="51" y="46"/>
                </a:cubicBezTo>
                <a:cubicBezTo>
                  <a:pt x="50" y="47"/>
                  <a:pt x="49" y="49"/>
                  <a:pt x="49" y="50"/>
                </a:cubicBezTo>
                <a:cubicBezTo>
                  <a:pt x="49" y="52"/>
                  <a:pt x="49" y="53"/>
                  <a:pt x="50" y="54"/>
                </a:cubicBezTo>
                <a:cubicBezTo>
                  <a:pt x="47" y="54"/>
                  <a:pt x="44" y="54"/>
                  <a:pt x="42" y="54"/>
                </a:cubicBezTo>
                <a:close/>
                <a:moveTo>
                  <a:pt x="64" y="53"/>
                </a:moveTo>
                <a:cubicBezTo>
                  <a:pt x="54" y="53"/>
                  <a:pt x="54" y="53"/>
                  <a:pt x="54" y="53"/>
                </a:cubicBezTo>
                <a:cubicBezTo>
                  <a:pt x="53" y="53"/>
                  <a:pt x="52" y="52"/>
                  <a:pt x="52" y="50"/>
                </a:cubicBezTo>
                <a:cubicBezTo>
                  <a:pt x="52" y="49"/>
                  <a:pt x="53" y="48"/>
                  <a:pt x="54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5" y="48"/>
                  <a:pt x="67" y="49"/>
                  <a:pt x="67" y="50"/>
                </a:cubicBezTo>
                <a:cubicBezTo>
                  <a:pt x="67" y="52"/>
                  <a:pt x="65" y="53"/>
                  <a:pt x="64" y="53"/>
                </a:cubicBezTo>
                <a:close/>
                <a:moveTo>
                  <a:pt x="66" y="45"/>
                </a:moveTo>
                <a:cubicBezTo>
                  <a:pt x="54" y="45"/>
                  <a:pt x="54" y="45"/>
                  <a:pt x="54" y="45"/>
                </a:cubicBezTo>
                <a:cubicBezTo>
                  <a:pt x="53" y="45"/>
                  <a:pt x="52" y="44"/>
                  <a:pt x="52" y="42"/>
                </a:cubicBezTo>
                <a:cubicBezTo>
                  <a:pt x="52" y="41"/>
                  <a:pt x="53" y="40"/>
                  <a:pt x="54" y="40"/>
                </a:cubicBezTo>
                <a:cubicBezTo>
                  <a:pt x="66" y="40"/>
                  <a:pt x="66" y="40"/>
                  <a:pt x="66" y="40"/>
                </a:cubicBezTo>
                <a:cubicBezTo>
                  <a:pt x="68" y="40"/>
                  <a:pt x="69" y="41"/>
                  <a:pt x="69" y="42"/>
                </a:cubicBezTo>
                <a:cubicBezTo>
                  <a:pt x="69" y="44"/>
                  <a:pt x="68" y="45"/>
                  <a:pt x="66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56290" y="4801615"/>
            <a:ext cx="445422" cy="326113"/>
          </a:xfrm>
          <a:custGeom>
            <a:avLst/>
            <a:gdLst>
              <a:gd name="T0" fmla="*/ 60 w 71"/>
              <a:gd name="T1" fmla="*/ 1 h 50"/>
              <a:gd name="T2" fmla="*/ 53 w 71"/>
              <a:gd name="T3" fmla="*/ 4 h 50"/>
              <a:gd name="T4" fmla="*/ 40 w 71"/>
              <a:gd name="T5" fmla="*/ 1 h 50"/>
              <a:gd name="T6" fmla="*/ 29 w 71"/>
              <a:gd name="T7" fmla="*/ 2 h 50"/>
              <a:gd name="T8" fmla="*/ 22 w 71"/>
              <a:gd name="T9" fmla="*/ 4 h 50"/>
              <a:gd name="T10" fmla="*/ 11 w 71"/>
              <a:gd name="T11" fmla="*/ 2 h 50"/>
              <a:gd name="T12" fmla="*/ 0 w 71"/>
              <a:gd name="T13" fmla="*/ 21 h 50"/>
              <a:gd name="T14" fmla="*/ 6 w 71"/>
              <a:gd name="T15" fmla="*/ 25 h 50"/>
              <a:gd name="T16" fmla="*/ 12 w 71"/>
              <a:gd name="T17" fmla="*/ 32 h 50"/>
              <a:gd name="T18" fmla="*/ 16 w 71"/>
              <a:gd name="T19" fmla="*/ 37 h 50"/>
              <a:gd name="T20" fmla="*/ 17 w 71"/>
              <a:gd name="T21" fmla="*/ 42 h 50"/>
              <a:gd name="T22" fmla="*/ 21 w 71"/>
              <a:gd name="T23" fmla="*/ 43 h 50"/>
              <a:gd name="T24" fmla="*/ 22 w 71"/>
              <a:gd name="T25" fmla="*/ 46 h 50"/>
              <a:gd name="T26" fmla="*/ 27 w 71"/>
              <a:gd name="T27" fmla="*/ 46 h 50"/>
              <a:gd name="T28" fmla="*/ 31 w 71"/>
              <a:gd name="T29" fmla="*/ 50 h 50"/>
              <a:gd name="T30" fmla="*/ 36 w 71"/>
              <a:gd name="T31" fmla="*/ 46 h 50"/>
              <a:gd name="T32" fmla="*/ 40 w 71"/>
              <a:gd name="T33" fmla="*/ 49 h 50"/>
              <a:gd name="T34" fmla="*/ 44 w 71"/>
              <a:gd name="T35" fmla="*/ 45 h 50"/>
              <a:gd name="T36" fmla="*/ 49 w 71"/>
              <a:gd name="T37" fmla="*/ 45 h 50"/>
              <a:gd name="T38" fmla="*/ 52 w 71"/>
              <a:gd name="T39" fmla="*/ 42 h 50"/>
              <a:gd name="T40" fmla="*/ 55 w 71"/>
              <a:gd name="T41" fmla="*/ 36 h 50"/>
              <a:gd name="T42" fmla="*/ 59 w 71"/>
              <a:gd name="T43" fmla="*/ 30 h 50"/>
              <a:gd name="T44" fmla="*/ 66 w 71"/>
              <a:gd name="T45" fmla="*/ 24 h 50"/>
              <a:gd name="T46" fmla="*/ 71 w 71"/>
              <a:gd name="T47" fmla="*/ 21 h 50"/>
              <a:gd name="T48" fmla="*/ 17 w 71"/>
              <a:gd name="T49" fmla="*/ 35 h 50"/>
              <a:gd name="T50" fmla="*/ 15 w 71"/>
              <a:gd name="T51" fmla="*/ 35 h 50"/>
              <a:gd name="T52" fmla="*/ 14 w 71"/>
              <a:gd name="T53" fmla="*/ 33 h 50"/>
              <a:gd name="T54" fmla="*/ 23 w 71"/>
              <a:gd name="T55" fmla="*/ 23 h 50"/>
              <a:gd name="T56" fmla="*/ 26 w 71"/>
              <a:gd name="T57" fmla="*/ 23 h 50"/>
              <a:gd name="T58" fmla="*/ 26 w 71"/>
              <a:gd name="T59" fmla="*/ 26 h 50"/>
              <a:gd name="T60" fmla="*/ 17 w 71"/>
              <a:gd name="T61" fmla="*/ 35 h 50"/>
              <a:gd name="T62" fmla="*/ 18 w 71"/>
              <a:gd name="T63" fmla="*/ 40 h 50"/>
              <a:gd name="T64" fmla="*/ 18 w 71"/>
              <a:gd name="T65" fmla="*/ 37 h 50"/>
              <a:gd name="T66" fmla="*/ 27 w 71"/>
              <a:gd name="T67" fmla="*/ 29 h 50"/>
              <a:gd name="T68" fmla="*/ 30 w 71"/>
              <a:gd name="T69" fmla="*/ 29 h 50"/>
              <a:gd name="T70" fmla="*/ 23 w 71"/>
              <a:gd name="T71" fmla="*/ 38 h 50"/>
              <a:gd name="T72" fmla="*/ 26 w 71"/>
              <a:gd name="T73" fmla="*/ 44 h 50"/>
              <a:gd name="T74" fmla="*/ 23 w 71"/>
              <a:gd name="T75" fmla="*/ 43 h 50"/>
              <a:gd name="T76" fmla="*/ 28 w 71"/>
              <a:gd name="T77" fmla="*/ 37 h 50"/>
              <a:gd name="T78" fmla="*/ 33 w 71"/>
              <a:gd name="T79" fmla="*/ 32 h 50"/>
              <a:gd name="T80" fmla="*/ 35 w 71"/>
              <a:gd name="T81" fmla="*/ 34 h 50"/>
              <a:gd name="T82" fmla="*/ 30 w 71"/>
              <a:gd name="T83" fmla="*/ 40 h 50"/>
              <a:gd name="T84" fmla="*/ 41 w 71"/>
              <a:gd name="T85" fmla="*/ 39 h 50"/>
              <a:gd name="T86" fmla="*/ 33 w 71"/>
              <a:gd name="T87" fmla="*/ 47 h 50"/>
              <a:gd name="T88" fmla="*/ 29 w 71"/>
              <a:gd name="T89" fmla="*/ 46 h 50"/>
              <a:gd name="T90" fmla="*/ 32 w 71"/>
              <a:gd name="T91" fmla="*/ 42 h 50"/>
              <a:gd name="T92" fmla="*/ 40 w 71"/>
              <a:gd name="T93" fmla="*/ 35 h 50"/>
              <a:gd name="T94" fmla="*/ 42 w 71"/>
              <a:gd name="T95" fmla="*/ 37 h 50"/>
              <a:gd name="T96" fmla="*/ 65 w 71"/>
              <a:gd name="T97" fmla="*/ 21 h 50"/>
              <a:gd name="T98" fmla="*/ 57 w 71"/>
              <a:gd name="T99" fmla="*/ 28 h 50"/>
              <a:gd name="T100" fmla="*/ 47 w 71"/>
              <a:gd name="T101" fmla="*/ 19 h 50"/>
              <a:gd name="T102" fmla="*/ 42 w 71"/>
              <a:gd name="T103" fmla="*/ 15 h 50"/>
              <a:gd name="T104" fmla="*/ 41 w 71"/>
              <a:gd name="T105" fmla="*/ 13 h 50"/>
              <a:gd name="T106" fmla="*/ 39 w 71"/>
              <a:gd name="T107" fmla="*/ 14 h 50"/>
              <a:gd name="T108" fmla="*/ 31 w 71"/>
              <a:gd name="T109" fmla="*/ 19 h 50"/>
              <a:gd name="T110" fmla="*/ 26 w 71"/>
              <a:gd name="T111" fmla="*/ 16 h 50"/>
              <a:gd name="T112" fmla="*/ 27 w 71"/>
              <a:gd name="T113" fmla="*/ 15 h 50"/>
              <a:gd name="T114" fmla="*/ 41 w 71"/>
              <a:gd name="T115" fmla="*/ 4 h 50"/>
              <a:gd name="T116" fmla="*/ 53 w 71"/>
              <a:gd name="T117" fmla="*/ 7 h 50"/>
              <a:gd name="T118" fmla="*/ 67 w 71"/>
              <a:gd name="T119" fmla="*/ 2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" h="50">
                <a:moveTo>
                  <a:pt x="62" y="0"/>
                </a:moveTo>
                <a:cubicBezTo>
                  <a:pt x="60" y="1"/>
                  <a:pt x="60" y="1"/>
                  <a:pt x="60" y="1"/>
                </a:cubicBezTo>
                <a:cubicBezTo>
                  <a:pt x="59" y="2"/>
                  <a:pt x="56" y="4"/>
                  <a:pt x="53" y="4"/>
                </a:cubicBezTo>
                <a:cubicBezTo>
                  <a:pt x="53" y="4"/>
                  <a:pt x="53" y="4"/>
                  <a:pt x="53" y="4"/>
                </a:cubicBezTo>
                <a:cubicBezTo>
                  <a:pt x="52" y="4"/>
                  <a:pt x="49" y="3"/>
                  <a:pt x="46" y="2"/>
                </a:cubicBezTo>
                <a:cubicBezTo>
                  <a:pt x="42" y="1"/>
                  <a:pt x="41" y="1"/>
                  <a:pt x="40" y="1"/>
                </a:cubicBezTo>
                <a:cubicBezTo>
                  <a:pt x="40" y="1"/>
                  <a:pt x="38" y="2"/>
                  <a:pt x="36" y="4"/>
                </a:cubicBezTo>
                <a:cubicBezTo>
                  <a:pt x="34" y="3"/>
                  <a:pt x="31" y="2"/>
                  <a:pt x="29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6" y="2"/>
                  <a:pt x="24" y="3"/>
                  <a:pt x="22" y="4"/>
                </a:cubicBezTo>
                <a:cubicBezTo>
                  <a:pt x="20" y="4"/>
                  <a:pt x="19" y="5"/>
                  <a:pt x="18" y="5"/>
                </a:cubicBezTo>
                <a:cubicBezTo>
                  <a:pt x="17" y="5"/>
                  <a:pt x="14" y="3"/>
                  <a:pt x="11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0" y="21"/>
                  <a:pt x="0" y="21"/>
                  <a:pt x="0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2"/>
                  <a:pt x="5" y="24"/>
                  <a:pt x="6" y="25"/>
                </a:cubicBezTo>
                <a:cubicBezTo>
                  <a:pt x="7" y="26"/>
                  <a:pt x="7" y="26"/>
                  <a:pt x="7" y="26"/>
                </a:cubicBezTo>
                <a:cubicBezTo>
                  <a:pt x="8" y="27"/>
                  <a:pt x="10" y="29"/>
                  <a:pt x="12" y="32"/>
                </a:cubicBezTo>
                <a:cubicBezTo>
                  <a:pt x="12" y="33"/>
                  <a:pt x="12" y="35"/>
                  <a:pt x="13" y="36"/>
                </a:cubicBezTo>
                <a:cubicBezTo>
                  <a:pt x="14" y="37"/>
                  <a:pt x="15" y="37"/>
                  <a:pt x="16" y="37"/>
                </a:cubicBezTo>
                <a:cubicBezTo>
                  <a:pt x="16" y="38"/>
                  <a:pt x="16" y="38"/>
                  <a:pt x="16" y="39"/>
                </a:cubicBezTo>
                <a:cubicBezTo>
                  <a:pt x="16" y="40"/>
                  <a:pt x="16" y="41"/>
                  <a:pt x="17" y="42"/>
                </a:cubicBezTo>
                <a:cubicBezTo>
                  <a:pt x="18" y="42"/>
                  <a:pt x="19" y="43"/>
                  <a:pt x="20" y="43"/>
                </a:cubicBezTo>
                <a:cubicBezTo>
                  <a:pt x="20" y="43"/>
                  <a:pt x="20" y="43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4"/>
                  <a:pt x="21" y="45"/>
                  <a:pt x="22" y="46"/>
                </a:cubicBezTo>
                <a:cubicBezTo>
                  <a:pt x="23" y="47"/>
                  <a:pt x="24" y="47"/>
                  <a:pt x="25" y="47"/>
                </a:cubicBezTo>
                <a:cubicBezTo>
                  <a:pt x="26" y="47"/>
                  <a:pt x="27" y="47"/>
                  <a:pt x="27" y="46"/>
                </a:cubicBezTo>
                <a:cubicBezTo>
                  <a:pt x="27" y="47"/>
                  <a:pt x="28" y="48"/>
                  <a:pt x="28" y="49"/>
                </a:cubicBezTo>
                <a:cubicBezTo>
                  <a:pt x="29" y="49"/>
                  <a:pt x="30" y="50"/>
                  <a:pt x="31" y="50"/>
                </a:cubicBezTo>
                <a:cubicBezTo>
                  <a:pt x="32" y="50"/>
                  <a:pt x="33" y="49"/>
                  <a:pt x="34" y="49"/>
                </a:cubicBezTo>
                <a:cubicBezTo>
                  <a:pt x="36" y="46"/>
                  <a:pt x="36" y="46"/>
                  <a:pt x="36" y="46"/>
                </a:cubicBezTo>
                <a:cubicBezTo>
                  <a:pt x="37" y="48"/>
                  <a:pt x="37" y="48"/>
                  <a:pt x="37" y="48"/>
                </a:cubicBezTo>
                <a:cubicBezTo>
                  <a:pt x="38" y="48"/>
                  <a:pt x="39" y="49"/>
                  <a:pt x="40" y="49"/>
                </a:cubicBezTo>
                <a:cubicBezTo>
                  <a:pt x="41" y="49"/>
                  <a:pt x="42" y="48"/>
                  <a:pt x="43" y="48"/>
                </a:cubicBezTo>
                <a:cubicBezTo>
                  <a:pt x="44" y="47"/>
                  <a:pt x="44" y="46"/>
                  <a:pt x="44" y="45"/>
                </a:cubicBezTo>
                <a:cubicBezTo>
                  <a:pt x="45" y="46"/>
                  <a:pt x="46" y="46"/>
                  <a:pt x="46" y="46"/>
                </a:cubicBezTo>
                <a:cubicBezTo>
                  <a:pt x="48" y="46"/>
                  <a:pt x="49" y="46"/>
                  <a:pt x="49" y="45"/>
                </a:cubicBezTo>
                <a:cubicBezTo>
                  <a:pt x="50" y="44"/>
                  <a:pt x="51" y="43"/>
                  <a:pt x="50" y="42"/>
                </a:cubicBezTo>
                <a:cubicBezTo>
                  <a:pt x="51" y="42"/>
                  <a:pt x="51" y="42"/>
                  <a:pt x="52" y="42"/>
                </a:cubicBezTo>
                <a:cubicBezTo>
                  <a:pt x="53" y="42"/>
                  <a:pt x="54" y="42"/>
                  <a:pt x="55" y="41"/>
                </a:cubicBezTo>
                <a:cubicBezTo>
                  <a:pt x="56" y="40"/>
                  <a:pt x="56" y="38"/>
                  <a:pt x="55" y="36"/>
                </a:cubicBezTo>
                <a:cubicBezTo>
                  <a:pt x="56" y="36"/>
                  <a:pt x="57" y="36"/>
                  <a:pt x="58" y="35"/>
                </a:cubicBezTo>
                <a:cubicBezTo>
                  <a:pt x="59" y="34"/>
                  <a:pt x="60" y="32"/>
                  <a:pt x="59" y="30"/>
                </a:cubicBezTo>
                <a:cubicBezTo>
                  <a:pt x="60" y="29"/>
                  <a:pt x="61" y="28"/>
                  <a:pt x="62" y="28"/>
                </a:cubicBezTo>
                <a:cubicBezTo>
                  <a:pt x="63" y="26"/>
                  <a:pt x="65" y="24"/>
                  <a:pt x="66" y="24"/>
                </a:cubicBezTo>
                <a:cubicBezTo>
                  <a:pt x="67" y="23"/>
                  <a:pt x="69" y="22"/>
                  <a:pt x="70" y="22"/>
                </a:cubicBezTo>
                <a:cubicBezTo>
                  <a:pt x="71" y="21"/>
                  <a:pt x="71" y="21"/>
                  <a:pt x="71" y="21"/>
                </a:cubicBezTo>
                <a:lnTo>
                  <a:pt x="62" y="0"/>
                </a:lnTo>
                <a:close/>
                <a:moveTo>
                  <a:pt x="17" y="35"/>
                </a:moveTo>
                <a:cubicBezTo>
                  <a:pt x="17" y="35"/>
                  <a:pt x="16" y="35"/>
                  <a:pt x="16" y="35"/>
                </a:cubicBezTo>
                <a:cubicBezTo>
                  <a:pt x="16" y="35"/>
                  <a:pt x="15" y="35"/>
                  <a:pt x="15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2"/>
                  <a:pt x="15" y="32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23"/>
                  <a:pt x="24" y="23"/>
                  <a:pt x="24" y="23"/>
                </a:cubicBezTo>
                <a:cubicBezTo>
                  <a:pt x="25" y="23"/>
                  <a:pt x="26" y="23"/>
                  <a:pt x="26" y="23"/>
                </a:cubicBezTo>
                <a:cubicBezTo>
                  <a:pt x="26" y="24"/>
                  <a:pt x="26" y="24"/>
                  <a:pt x="26" y="25"/>
                </a:cubicBezTo>
                <a:cubicBezTo>
                  <a:pt x="26" y="25"/>
                  <a:pt x="26" y="26"/>
                  <a:pt x="26" y="26"/>
                </a:cubicBezTo>
                <a:cubicBezTo>
                  <a:pt x="18" y="35"/>
                  <a:pt x="18" y="35"/>
                  <a:pt x="18" y="35"/>
                </a:cubicBezTo>
                <a:cubicBezTo>
                  <a:pt x="17" y="35"/>
                  <a:pt x="17" y="35"/>
                  <a:pt x="17" y="35"/>
                </a:cubicBezTo>
                <a:close/>
                <a:moveTo>
                  <a:pt x="21" y="40"/>
                </a:moveTo>
                <a:cubicBezTo>
                  <a:pt x="20" y="41"/>
                  <a:pt x="19" y="41"/>
                  <a:pt x="18" y="40"/>
                </a:cubicBezTo>
                <a:cubicBezTo>
                  <a:pt x="18" y="40"/>
                  <a:pt x="18" y="39"/>
                  <a:pt x="18" y="39"/>
                </a:cubicBezTo>
                <a:cubicBezTo>
                  <a:pt x="18" y="38"/>
                  <a:pt x="18" y="38"/>
                  <a:pt x="18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8" y="28"/>
                  <a:pt x="28" y="28"/>
                </a:cubicBezTo>
                <a:cubicBezTo>
                  <a:pt x="29" y="28"/>
                  <a:pt x="29" y="29"/>
                  <a:pt x="30" y="29"/>
                </a:cubicBezTo>
                <a:cubicBezTo>
                  <a:pt x="30" y="30"/>
                  <a:pt x="30" y="31"/>
                  <a:pt x="30" y="32"/>
                </a:cubicBezTo>
                <a:cubicBezTo>
                  <a:pt x="23" y="38"/>
                  <a:pt x="23" y="38"/>
                  <a:pt x="23" y="38"/>
                </a:cubicBezTo>
                <a:lnTo>
                  <a:pt x="21" y="40"/>
                </a:lnTo>
                <a:close/>
                <a:moveTo>
                  <a:pt x="26" y="44"/>
                </a:moveTo>
                <a:cubicBezTo>
                  <a:pt x="26" y="45"/>
                  <a:pt x="24" y="45"/>
                  <a:pt x="23" y="44"/>
                </a:cubicBezTo>
                <a:cubicBezTo>
                  <a:pt x="23" y="44"/>
                  <a:pt x="23" y="43"/>
                  <a:pt x="23" y="43"/>
                </a:cubicBezTo>
                <a:cubicBezTo>
                  <a:pt x="23" y="42"/>
                  <a:pt x="23" y="42"/>
                  <a:pt x="23" y="41"/>
                </a:cubicBezTo>
                <a:cubicBezTo>
                  <a:pt x="28" y="37"/>
                  <a:pt x="28" y="37"/>
                  <a:pt x="28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3" y="32"/>
                  <a:pt x="33" y="32"/>
                </a:cubicBezTo>
                <a:cubicBezTo>
                  <a:pt x="34" y="32"/>
                  <a:pt x="34" y="33"/>
                  <a:pt x="35" y="33"/>
                </a:cubicBezTo>
                <a:cubicBezTo>
                  <a:pt x="35" y="33"/>
                  <a:pt x="35" y="34"/>
                  <a:pt x="35" y="34"/>
                </a:cubicBezTo>
                <a:cubicBezTo>
                  <a:pt x="35" y="35"/>
                  <a:pt x="35" y="36"/>
                  <a:pt x="35" y="36"/>
                </a:cubicBezTo>
                <a:cubicBezTo>
                  <a:pt x="30" y="40"/>
                  <a:pt x="30" y="40"/>
                  <a:pt x="30" y="40"/>
                </a:cubicBezTo>
                <a:lnTo>
                  <a:pt x="26" y="44"/>
                </a:lnTo>
                <a:close/>
                <a:moveTo>
                  <a:pt x="41" y="39"/>
                </a:moveTo>
                <a:cubicBezTo>
                  <a:pt x="35" y="45"/>
                  <a:pt x="35" y="45"/>
                  <a:pt x="35" y="45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8"/>
                  <a:pt x="31" y="48"/>
                  <a:pt x="30" y="47"/>
                </a:cubicBezTo>
                <a:cubicBezTo>
                  <a:pt x="29" y="47"/>
                  <a:pt x="29" y="46"/>
                  <a:pt x="29" y="46"/>
                </a:cubicBezTo>
                <a:cubicBezTo>
                  <a:pt x="29" y="45"/>
                  <a:pt x="29" y="45"/>
                  <a:pt x="30" y="44"/>
                </a:cubicBezTo>
                <a:cubicBezTo>
                  <a:pt x="32" y="42"/>
                  <a:pt x="32" y="42"/>
                  <a:pt x="32" y="42"/>
                </a:cubicBezTo>
                <a:cubicBezTo>
                  <a:pt x="38" y="36"/>
                  <a:pt x="38" y="36"/>
                  <a:pt x="38" y="36"/>
                </a:cubicBezTo>
                <a:cubicBezTo>
                  <a:pt x="39" y="35"/>
                  <a:pt x="39" y="35"/>
                  <a:pt x="40" y="35"/>
                </a:cubicBezTo>
                <a:cubicBezTo>
                  <a:pt x="40" y="35"/>
                  <a:pt x="41" y="35"/>
                  <a:pt x="41" y="36"/>
                </a:cubicBezTo>
                <a:cubicBezTo>
                  <a:pt x="41" y="36"/>
                  <a:pt x="42" y="37"/>
                  <a:pt x="42" y="37"/>
                </a:cubicBezTo>
                <a:cubicBezTo>
                  <a:pt x="42" y="38"/>
                  <a:pt x="41" y="38"/>
                  <a:pt x="41" y="39"/>
                </a:cubicBezTo>
                <a:close/>
                <a:moveTo>
                  <a:pt x="65" y="21"/>
                </a:moveTo>
                <a:cubicBezTo>
                  <a:pt x="63" y="22"/>
                  <a:pt x="61" y="24"/>
                  <a:pt x="60" y="26"/>
                </a:cubicBezTo>
                <a:cubicBezTo>
                  <a:pt x="59" y="26"/>
                  <a:pt x="58" y="27"/>
                  <a:pt x="57" y="28"/>
                </a:cubicBezTo>
                <a:cubicBezTo>
                  <a:pt x="50" y="21"/>
                  <a:pt x="50" y="21"/>
                  <a:pt x="50" y="21"/>
                </a:cubicBezTo>
                <a:cubicBezTo>
                  <a:pt x="49" y="20"/>
                  <a:pt x="48" y="19"/>
                  <a:pt x="47" y="19"/>
                </a:cubicBezTo>
                <a:cubicBezTo>
                  <a:pt x="47" y="19"/>
                  <a:pt x="46" y="19"/>
                  <a:pt x="44" y="18"/>
                </a:cubicBezTo>
                <a:cubicBezTo>
                  <a:pt x="42" y="16"/>
                  <a:pt x="42" y="15"/>
                  <a:pt x="42" y="15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1" y="12"/>
                  <a:pt x="41" y="12"/>
                </a:cubicBezTo>
                <a:cubicBezTo>
                  <a:pt x="39" y="14"/>
                  <a:pt x="39" y="14"/>
                  <a:pt x="39" y="14"/>
                </a:cubicBezTo>
                <a:cubicBezTo>
                  <a:pt x="37" y="15"/>
                  <a:pt x="35" y="17"/>
                  <a:pt x="34" y="18"/>
                </a:cubicBezTo>
                <a:cubicBezTo>
                  <a:pt x="33" y="18"/>
                  <a:pt x="32" y="19"/>
                  <a:pt x="31" y="19"/>
                </a:cubicBezTo>
                <a:cubicBezTo>
                  <a:pt x="30" y="19"/>
                  <a:pt x="29" y="19"/>
                  <a:pt x="28" y="18"/>
                </a:cubicBezTo>
                <a:cubicBezTo>
                  <a:pt x="27" y="18"/>
                  <a:pt x="27" y="17"/>
                  <a:pt x="26" y="16"/>
                </a:cubicBezTo>
                <a:cubicBezTo>
                  <a:pt x="26" y="16"/>
                  <a:pt x="27" y="15"/>
                  <a:pt x="27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9" y="13"/>
                  <a:pt x="33" y="10"/>
                  <a:pt x="37" y="7"/>
                </a:cubicBezTo>
                <a:cubicBezTo>
                  <a:pt x="38" y="5"/>
                  <a:pt x="40" y="4"/>
                  <a:pt x="41" y="4"/>
                </a:cubicBezTo>
                <a:cubicBezTo>
                  <a:pt x="41" y="4"/>
                  <a:pt x="44" y="5"/>
                  <a:pt x="45" y="5"/>
                </a:cubicBezTo>
                <a:cubicBezTo>
                  <a:pt x="49" y="7"/>
                  <a:pt x="52" y="7"/>
                  <a:pt x="53" y="7"/>
                </a:cubicBezTo>
                <a:cubicBezTo>
                  <a:pt x="56" y="7"/>
                  <a:pt x="59" y="6"/>
                  <a:pt x="60" y="5"/>
                </a:cubicBezTo>
                <a:cubicBezTo>
                  <a:pt x="67" y="20"/>
                  <a:pt x="67" y="20"/>
                  <a:pt x="67" y="20"/>
                </a:cubicBezTo>
                <a:cubicBezTo>
                  <a:pt x="66" y="20"/>
                  <a:pt x="65" y="21"/>
                  <a:pt x="65" y="2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62928" y="2572791"/>
            <a:ext cx="463795" cy="480973"/>
          </a:xfrm>
          <a:custGeom>
            <a:avLst/>
            <a:gdLst>
              <a:gd name="T0" fmla="*/ 22 w 80"/>
              <a:gd name="T1" fmla="*/ 6 h 80"/>
              <a:gd name="T2" fmla="*/ 23 w 80"/>
              <a:gd name="T3" fmla="*/ 14 h 80"/>
              <a:gd name="T4" fmla="*/ 78 w 80"/>
              <a:gd name="T5" fmla="*/ 38 h 80"/>
              <a:gd name="T6" fmla="*/ 72 w 80"/>
              <a:gd name="T7" fmla="*/ 42 h 80"/>
              <a:gd name="T8" fmla="*/ 78 w 80"/>
              <a:gd name="T9" fmla="*/ 38 h 80"/>
              <a:gd name="T10" fmla="*/ 73 w 80"/>
              <a:gd name="T11" fmla="*/ 23 h 80"/>
              <a:gd name="T12" fmla="*/ 67 w 80"/>
              <a:gd name="T13" fmla="*/ 22 h 80"/>
              <a:gd name="T14" fmla="*/ 40 w 80"/>
              <a:gd name="T15" fmla="*/ 10 h 80"/>
              <a:gd name="T16" fmla="*/ 40 w 80"/>
              <a:gd name="T17" fmla="*/ 0 h 80"/>
              <a:gd name="T18" fmla="*/ 40 w 80"/>
              <a:gd name="T19" fmla="*/ 10 h 80"/>
              <a:gd name="T20" fmla="*/ 66 w 80"/>
              <a:gd name="T21" fmla="*/ 55 h 80"/>
              <a:gd name="T22" fmla="*/ 72 w 80"/>
              <a:gd name="T23" fmla="*/ 61 h 80"/>
              <a:gd name="T24" fmla="*/ 55 w 80"/>
              <a:gd name="T25" fmla="*/ 14 h 80"/>
              <a:gd name="T26" fmla="*/ 60 w 80"/>
              <a:gd name="T27" fmla="*/ 8 h 80"/>
              <a:gd name="T28" fmla="*/ 54 w 80"/>
              <a:gd name="T29" fmla="*/ 11 h 80"/>
              <a:gd name="T30" fmla="*/ 18 w 80"/>
              <a:gd name="T31" fmla="*/ 26 h 80"/>
              <a:gd name="T32" fmla="*/ 61 w 80"/>
              <a:gd name="T33" fmla="*/ 26 h 80"/>
              <a:gd name="T34" fmla="*/ 41 w 80"/>
              <a:gd name="T35" fmla="*/ 68 h 80"/>
              <a:gd name="T36" fmla="*/ 12 w 80"/>
              <a:gd name="T37" fmla="*/ 38 h 80"/>
              <a:gd name="T38" fmla="*/ 29 w 80"/>
              <a:gd name="T39" fmla="*/ 38 h 80"/>
              <a:gd name="T40" fmla="*/ 48 w 80"/>
              <a:gd name="T41" fmla="*/ 38 h 80"/>
              <a:gd name="T42" fmla="*/ 48 w 80"/>
              <a:gd name="T43" fmla="*/ 38 h 80"/>
              <a:gd name="T44" fmla="*/ 42 w 80"/>
              <a:gd name="T45" fmla="*/ 62 h 80"/>
              <a:gd name="T46" fmla="*/ 52 w 80"/>
              <a:gd name="T47" fmla="*/ 36 h 80"/>
              <a:gd name="T48" fmla="*/ 42 w 80"/>
              <a:gd name="T49" fmla="*/ 28 h 80"/>
              <a:gd name="T50" fmla="*/ 42 w 80"/>
              <a:gd name="T51" fmla="*/ 28 h 80"/>
              <a:gd name="T52" fmla="*/ 47 w 80"/>
              <a:gd name="T53" fmla="*/ 36 h 80"/>
              <a:gd name="T54" fmla="*/ 30 w 80"/>
              <a:gd name="T55" fmla="*/ 36 h 80"/>
              <a:gd name="T56" fmla="*/ 15 w 80"/>
              <a:gd name="T57" fmla="*/ 36 h 80"/>
              <a:gd name="T58" fmla="*/ 15 w 80"/>
              <a:gd name="T59" fmla="*/ 36 h 80"/>
              <a:gd name="T60" fmla="*/ 5 w 80"/>
              <a:gd name="T61" fmla="*/ 60 h 80"/>
              <a:gd name="T62" fmla="*/ 13 w 80"/>
              <a:gd name="T63" fmla="*/ 58 h 80"/>
              <a:gd name="T64" fmla="*/ 9 w 80"/>
              <a:gd name="T65" fmla="*/ 40 h 80"/>
              <a:gd name="T66" fmla="*/ 0 w 80"/>
              <a:gd name="T67" fmla="*/ 40 h 80"/>
              <a:gd name="T68" fmla="*/ 9 w 80"/>
              <a:gd name="T69" fmla="*/ 40 h 80"/>
              <a:gd name="T70" fmla="*/ 12 w 80"/>
              <a:gd name="T71" fmla="*/ 26 h 80"/>
              <a:gd name="T72" fmla="*/ 8 w 80"/>
              <a:gd name="T73" fmla="*/ 19 h 80"/>
              <a:gd name="T74" fmla="*/ 24 w 80"/>
              <a:gd name="T75" fmla="*/ 66 h 80"/>
              <a:gd name="T76" fmla="*/ 20 w 80"/>
              <a:gd name="T77" fmla="*/ 75 h 80"/>
              <a:gd name="T78" fmla="*/ 25 w 80"/>
              <a:gd name="T79" fmla="*/ 69 h 80"/>
              <a:gd name="T80" fmla="*/ 38 w 80"/>
              <a:gd name="T81" fmla="*/ 72 h 80"/>
              <a:gd name="T82" fmla="*/ 42 w 80"/>
              <a:gd name="T83" fmla="*/ 78 h 80"/>
              <a:gd name="T84" fmla="*/ 57 w 80"/>
              <a:gd name="T85" fmla="*/ 67 h 80"/>
              <a:gd name="T86" fmla="*/ 57 w 80"/>
              <a:gd name="T87" fmla="*/ 74 h 80"/>
              <a:gd name="T88" fmla="*/ 60 w 80"/>
              <a:gd name="T89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0" h="80">
                <a:moveTo>
                  <a:pt x="19" y="8"/>
                </a:moveTo>
                <a:cubicBezTo>
                  <a:pt x="18" y="7"/>
                  <a:pt x="19" y="6"/>
                  <a:pt x="20" y="5"/>
                </a:cubicBezTo>
                <a:cubicBezTo>
                  <a:pt x="21" y="5"/>
                  <a:pt x="22" y="5"/>
                  <a:pt x="22" y="6"/>
                </a:cubicBezTo>
                <a:cubicBezTo>
                  <a:pt x="25" y="11"/>
                  <a:pt x="25" y="11"/>
                  <a:pt x="25" y="11"/>
                </a:cubicBezTo>
                <a:cubicBezTo>
                  <a:pt x="26" y="12"/>
                  <a:pt x="25" y="13"/>
                  <a:pt x="24" y="14"/>
                </a:cubicBezTo>
                <a:cubicBezTo>
                  <a:pt x="24" y="14"/>
                  <a:pt x="24" y="14"/>
                  <a:pt x="23" y="14"/>
                </a:cubicBezTo>
                <a:cubicBezTo>
                  <a:pt x="23" y="14"/>
                  <a:pt x="22" y="14"/>
                  <a:pt x="22" y="13"/>
                </a:cubicBezTo>
                <a:lnTo>
                  <a:pt x="19" y="8"/>
                </a:lnTo>
                <a:close/>
                <a:moveTo>
                  <a:pt x="78" y="38"/>
                </a:moveTo>
                <a:cubicBezTo>
                  <a:pt x="72" y="38"/>
                  <a:pt x="72" y="38"/>
                  <a:pt x="72" y="38"/>
                </a:cubicBezTo>
                <a:cubicBezTo>
                  <a:pt x="71" y="38"/>
                  <a:pt x="70" y="39"/>
                  <a:pt x="70" y="40"/>
                </a:cubicBezTo>
                <a:cubicBezTo>
                  <a:pt x="70" y="41"/>
                  <a:pt x="71" y="42"/>
                  <a:pt x="72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9" y="42"/>
                  <a:pt x="80" y="41"/>
                  <a:pt x="80" y="40"/>
                </a:cubicBezTo>
                <a:cubicBezTo>
                  <a:pt x="80" y="39"/>
                  <a:pt x="79" y="38"/>
                  <a:pt x="78" y="38"/>
                </a:cubicBezTo>
                <a:close/>
                <a:moveTo>
                  <a:pt x="68" y="26"/>
                </a:moveTo>
                <a:cubicBezTo>
                  <a:pt x="68" y="26"/>
                  <a:pt x="68" y="26"/>
                  <a:pt x="69" y="26"/>
                </a:cubicBezTo>
                <a:cubicBezTo>
                  <a:pt x="73" y="23"/>
                  <a:pt x="73" y="23"/>
                  <a:pt x="73" y="23"/>
                </a:cubicBezTo>
                <a:cubicBezTo>
                  <a:pt x="74" y="22"/>
                  <a:pt x="75" y="21"/>
                  <a:pt x="74" y="20"/>
                </a:cubicBezTo>
                <a:cubicBezTo>
                  <a:pt x="74" y="19"/>
                  <a:pt x="72" y="19"/>
                  <a:pt x="71" y="19"/>
                </a:cubicBezTo>
                <a:cubicBezTo>
                  <a:pt x="67" y="22"/>
                  <a:pt x="67" y="22"/>
                  <a:pt x="67" y="22"/>
                </a:cubicBezTo>
                <a:cubicBezTo>
                  <a:pt x="66" y="23"/>
                  <a:pt x="65" y="24"/>
                  <a:pt x="66" y="25"/>
                </a:cubicBezTo>
                <a:cubicBezTo>
                  <a:pt x="66" y="26"/>
                  <a:pt x="67" y="26"/>
                  <a:pt x="68" y="26"/>
                </a:cubicBezTo>
                <a:close/>
                <a:moveTo>
                  <a:pt x="40" y="10"/>
                </a:moveTo>
                <a:cubicBezTo>
                  <a:pt x="41" y="10"/>
                  <a:pt x="42" y="9"/>
                  <a:pt x="42" y="8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1" y="0"/>
                  <a:pt x="40" y="0"/>
                </a:cubicBezTo>
                <a:cubicBezTo>
                  <a:pt x="38" y="0"/>
                  <a:pt x="38" y="1"/>
                  <a:pt x="38" y="2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9"/>
                  <a:pt x="38" y="10"/>
                  <a:pt x="40" y="10"/>
                </a:cubicBezTo>
                <a:close/>
                <a:moveTo>
                  <a:pt x="73" y="57"/>
                </a:moveTo>
                <a:cubicBezTo>
                  <a:pt x="69" y="54"/>
                  <a:pt x="69" y="54"/>
                  <a:pt x="69" y="54"/>
                </a:cubicBezTo>
                <a:cubicBezTo>
                  <a:pt x="68" y="54"/>
                  <a:pt x="66" y="54"/>
                  <a:pt x="66" y="55"/>
                </a:cubicBezTo>
                <a:cubicBezTo>
                  <a:pt x="65" y="56"/>
                  <a:pt x="66" y="57"/>
                  <a:pt x="67" y="58"/>
                </a:cubicBezTo>
                <a:cubicBezTo>
                  <a:pt x="71" y="61"/>
                  <a:pt x="71" y="61"/>
                  <a:pt x="71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73" y="61"/>
                  <a:pt x="74" y="61"/>
                  <a:pt x="74" y="60"/>
                </a:cubicBezTo>
                <a:cubicBezTo>
                  <a:pt x="75" y="59"/>
                  <a:pt x="74" y="58"/>
                  <a:pt x="73" y="57"/>
                </a:cubicBezTo>
                <a:close/>
                <a:moveTo>
                  <a:pt x="55" y="14"/>
                </a:moveTo>
                <a:cubicBezTo>
                  <a:pt x="55" y="14"/>
                  <a:pt x="55" y="14"/>
                  <a:pt x="56" y="14"/>
                </a:cubicBezTo>
                <a:cubicBezTo>
                  <a:pt x="56" y="14"/>
                  <a:pt x="57" y="14"/>
                  <a:pt x="57" y="13"/>
                </a:cubicBezTo>
                <a:cubicBezTo>
                  <a:pt x="60" y="8"/>
                  <a:pt x="60" y="8"/>
                  <a:pt x="60" y="8"/>
                </a:cubicBezTo>
                <a:cubicBezTo>
                  <a:pt x="61" y="7"/>
                  <a:pt x="61" y="6"/>
                  <a:pt x="60" y="5"/>
                </a:cubicBezTo>
                <a:cubicBezTo>
                  <a:pt x="59" y="5"/>
                  <a:pt x="57" y="5"/>
                  <a:pt x="57" y="6"/>
                </a:cubicBezTo>
                <a:cubicBezTo>
                  <a:pt x="54" y="11"/>
                  <a:pt x="54" y="11"/>
                  <a:pt x="54" y="11"/>
                </a:cubicBezTo>
                <a:cubicBezTo>
                  <a:pt x="53" y="12"/>
                  <a:pt x="54" y="13"/>
                  <a:pt x="55" y="14"/>
                </a:cubicBezTo>
                <a:close/>
                <a:moveTo>
                  <a:pt x="12" y="36"/>
                </a:moveTo>
                <a:cubicBezTo>
                  <a:pt x="18" y="26"/>
                  <a:pt x="18" y="26"/>
                  <a:pt x="18" y="26"/>
                </a:cubicBezTo>
                <a:cubicBezTo>
                  <a:pt x="19" y="25"/>
                  <a:pt x="19" y="25"/>
                  <a:pt x="20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60" y="25"/>
                  <a:pt x="61" y="25"/>
                  <a:pt x="61" y="26"/>
                </a:cubicBezTo>
                <a:cubicBezTo>
                  <a:pt x="67" y="36"/>
                  <a:pt x="67" y="36"/>
                  <a:pt x="67" y="36"/>
                </a:cubicBezTo>
                <a:cubicBezTo>
                  <a:pt x="68" y="37"/>
                  <a:pt x="68" y="38"/>
                  <a:pt x="67" y="38"/>
                </a:cubicBezTo>
                <a:cubicBezTo>
                  <a:pt x="41" y="68"/>
                  <a:pt x="41" y="68"/>
                  <a:pt x="41" y="68"/>
                </a:cubicBezTo>
                <a:cubicBezTo>
                  <a:pt x="41" y="68"/>
                  <a:pt x="40" y="68"/>
                  <a:pt x="40" y="68"/>
                </a:cubicBezTo>
                <a:cubicBezTo>
                  <a:pt x="39" y="68"/>
                  <a:pt x="38" y="68"/>
                  <a:pt x="38" y="68"/>
                </a:cubicBezTo>
                <a:cubicBezTo>
                  <a:pt x="12" y="38"/>
                  <a:pt x="12" y="38"/>
                  <a:pt x="12" y="38"/>
                </a:cubicBezTo>
                <a:cubicBezTo>
                  <a:pt x="11" y="38"/>
                  <a:pt x="11" y="37"/>
                  <a:pt x="12" y="36"/>
                </a:cubicBezTo>
                <a:close/>
                <a:moveTo>
                  <a:pt x="37" y="62"/>
                </a:moveTo>
                <a:cubicBezTo>
                  <a:pt x="29" y="38"/>
                  <a:pt x="29" y="38"/>
                  <a:pt x="29" y="38"/>
                </a:cubicBezTo>
                <a:cubicBezTo>
                  <a:pt x="16" y="38"/>
                  <a:pt x="16" y="38"/>
                  <a:pt x="16" y="38"/>
                </a:cubicBezTo>
                <a:lnTo>
                  <a:pt x="37" y="62"/>
                </a:lnTo>
                <a:close/>
                <a:moveTo>
                  <a:pt x="48" y="38"/>
                </a:moveTo>
                <a:cubicBezTo>
                  <a:pt x="31" y="38"/>
                  <a:pt x="31" y="38"/>
                  <a:pt x="31" y="38"/>
                </a:cubicBezTo>
                <a:cubicBezTo>
                  <a:pt x="40" y="63"/>
                  <a:pt x="40" y="63"/>
                  <a:pt x="40" y="63"/>
                </a:cubicBezTo>
                <a:lnTo>
                  <a:pt x="48" y="38"/>
                </a:lnTo>
                <a:close/>
                <a:moveTo>
                  <a:pt x="63" y="38"/>
                </a:moveTo>
                <a:cubicBezTo>
                  <a:pt x="50" y="38"/>
                  <a:pt x="50" y="38"/>
                  <a:pt x="50" y="38"/>
                </a:cubicBezTo>
                <a:cubicBezTo>
                  <a:pt x="42" y="62"/>
                  <a:pt x="42" y="62"/>
                  <a:pt x="42" y="62"/>
                </a:cubicBezTo>
                <a:lnTo>
                  <a:pt x="63" y="38"/>
                </a:lnTo>
                <a:close/>
                <a:moveTo>
                  <a:pt x="59" y="29"/>
                </a:moveTo>
                <a:cubicBezTo>
                  <a:pt x="52" y="36"/>
                  <a:pt x="52" y="36"/>
                  <a:pt x="52" y="36"/>
                </a:cubicBezTo>
                <a:cubicBezTo>
                  <a:pt x="64" y="36"/>
                  <a:pt x="64" y="36"/>
                  <a:pt x="64" y="36"/>
                </a:cubicBezTo>
                <a:lnTo>
                  <a:pt x="59" y="29"/>
                </a:lnTo>
                <a:close/>
                <a:moveTo>
                  <a:pt x="42" y="28"/>
                </a:moveTo>
                <a:cubicBezTo>
                  <a:pt x="49" y="36"/>
                  <a:pt x="49" y="36"/>
                  <a:pt x="49" y="36"/>
                </a:cubicBezTo>
                <a:cubicBezTo>
                  <a:pt x="57" y="28"/>
                  <a:pt x="57" y="28"/>
                  <a:pt x="57" y="28"/>
                </a:cubicBezTo>
                <a:lnTo>
                  <a:pt x="42" y="28"/>
                </a:lnTo>
                <a:close/>
                <a:moveTo>
                  <a:pt x="40" y="29"/>
                </a:moveTo>
                <a:cubicBezTo>
                  <a:pt x="32" y="36"/>
                  <a:pt x="32" y="36"/>
                  <a:pt x="32" y="36"/>
                </a:cubicBezTo>
                <a:cubicBezTo>
                  <a:pt x="47" y="36"/>
                  <a:pt x="47" y="36"/>
                  <a:pt x="47" y="36"/>
                </a:cubicBezTo>
                <a:lnTo>
                  <a:pt x="40" y="29"/>
                </a:lnTo>
                <a:close/>
                <a:moveTo>
                  <a:pt x="22" y="28"/>
                </a:moveTo>
                <a:cubicBezTo>
                  <a:pt x="30" y="36"/>
                  <a:pt x="30" y="36"/>
                  <a:pt x="30" y="36"/>
                </a:cubicBezTo>
                <a:cubicBezTo>
                  <a:pt x="37" y="28"/>
                  <a:pt x="37" y="28"/>
                  <a:pt x="37" y="28"/>
                </a:cubicBezTo>
                <a:lnTo>
                  <a:pt x="22" y="28"/>
                </a:lnTo>
                <a:close/>
                <a:moveTo>
                  <a:pt x="15" y="36"/>
                </a:moveTo>
                <a:cubicBezTo>
                  <a:pt x="27" y="36"/>
                  <a:pt x="27" y="36"/>
                  <a:pt x="27" y="36"/>
                </a:cubicBezTo>
                <a:cubicBezTo>
                  <a:pt x="20" y="29"/>
                  <a:pt x="20" y="29"/>
                  <a:pt x="20" y="29"/>
                </a:cubicBezTo>
                <a:lnTo>
                  <a:pt x="15" y="36"/>
                </a:lnTo>
                <a:close/>
                <a:moveTo>
                  <a:pt x="11" y="54"/>
                </a:moveTo>
                <a:cubicBezTo>
                  <a:pt x="6" y="57"/>
                  <a:pt x="6" y="57"/>
                  <a:pt x="6" y="57"/>
                </a:cubicBezTo>
                <a:cubicBezTo>
                  <a:pt x="5" y="58"/>
                  <a:pt x="4" y="59"/>
                  <a:pt x="5" y="60"/>
                </a:cubicBezTo>
                <a:cubicBezTo>
                  <a:pt x="5" y="61"/>
                  <a:pt x="6" y="61"/>
                  <a:pt x="7" y="61"/>
                </a:cubicBezTo>
                <a:cubicBezTo>
                  <a:pt x="7" y="61"/>
                  <a:pt x="7" y="61"/>
                  <a:pt x="8" y="61"/>
                </a:cubicBezTo>
                <a:cubicBezTo>
                  <a:pt x="13" y="58"/>
                  <a:pt x="13" y="58"/>
                  <a:pt x="13" y="58"/>
                </a:cubicBezTo>
                <a:cubicBezTo>
                  <a:pt x="14" y="57"/>
                  <a:pt x="14" y="56"/>
                  <a:pt x="13" y="55"/>
                </a:cubicBezTo>
                <a:cubicBezTo>
                  <a:pt x="13" y="54"/>
                  <a:pt x="12" y="54"/>
                  <a:pt x="11" y="54"/>
                </a:cubicBezTo>
                <a:close/>
                <a:moveTo>
                  <a:pt x="9" y="40"/>
                </a:moveTo>
                <a:cubicBezTo>
                  <a:pt x="9" y="39"/>
                  <a:pt x="8" y="38"/>
                  <a:pt x="7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2"/>
                  <a:pt x="2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8" y="42"/>
                  <a:pt x="9" y="41"/>
                  <a:pt x="9" y="40"/>
                </a:cubicBezTo>
                <a:close/>
                <a:moveTo>
                  <a:pt x="6" y="23"/>
                </a:moveTo>
                <a:cubicBezTo>
                  <a:pt x="11" y="26"/>
                  <a:pt x="11" y="26"/>
                  <a:pt x="11" y="26"/>
                </a:cubicBezTo>
                <a:cubicBezTo>
                  <a:pt x="11" y="26"/>
                  <a:pt x="11" y="26"/>
                  <a:pt x="12" y="26"/>
                </a:cubicBezTo>
                <a:cubicBezTo>
                  <a:pt x="12" y="26"/>
                  <a:pt x="13" y="26"/>
                  <a:pt x="13" y="25"/>
                </a:cubicBezTo>
                <a:cubicBezTo>
                  <a:pt x="14" y="24"/>
                  <a:pt x="14" y="23"/>
                  <a:pt x="13" y="22"/>
                </a:cubicBezTo>
                <a:cubicBezTo>
                  <a:pt x="8" y="19"/>
                  <a:pt x="8" y="19"/>
                  <a:pt x="8" y="19"/>
                </a:cubicBezTo>
                <a:cubicBezTo>
                  <a:pt x="7" y="19"/>
                  <a:pt x="5" y="19"/>
                  <a:pt x="5" y="20"/>
                </a:cubicBezTo>
                <a:cubicBezTo>
                  <a:pt x="4" y="21"/>
                  <a:pt x="5" y="22"/>
                  <a:pt x="6" y="23"/>
                </a:cubicBezTo>
                <a:close/>
                <a:moveTo>
                  <a:pt x="24" y="66"/>
                </a:moveTo>
                <a:cubicBezTo>
                  <a:pt x="23" y="66"/>
                  <a:pt x="22" y="66"/>
                  <a:pt x="22" y="67"/>
                </a:cubicBezTo>
                <a:cubicBezTo>
                  <a:pt x="19" y="72"/>
                  <a:pt x="19" y="72"/>
                  <a:pt x="19" y="72"/>
                </a:cubicBezTo>
                <a:cubicBezTo>
                  <a:pt x="18" y="73"/>
                  <a:pt x="19" y="74"/>
                  <a:pt x="20" y="75"/>
                </a:cubicBezTo>
                <a:cubicBezTo>
                  <a:pt x="20" y="75"/>
                  <a:pt x="20" y="75"/>
                  <a:pt x="21" y="75"/>
                </a:cubicBezTo>
                <a:cubicBezTo>
                  <a:pt x="21" y="75"/>
                  <a:pt x="22" y="75"/>
                  <a:pt x="22" y="74"/>
                </a:cubicBezTo>
                <a:cubicBezTo>
                  <a:pt x="25" y="69"/>
                  <a:pt x="25" y="69"/>
                  <a:pt x="25" y="69"/>
                </a:cubicBezTo>
                <a:cubicBezTo>
                  <a:pt x="26" y="68"/>
                  <a:pt x="25" y="67"/>
                  <a:pt x="24" y="66"/>
                </a:cubicBezTo>
                <a:close/>
                <a:moveTo>
                  <a:pt x="40" y="70"/>
                </a:moveTo>
                <a:cubicBezTo>
                  <a:pt x="38" y="70"/>
                  <a:pt x="38" y="71"/>
                  <a:pt x="38" y="72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79"/>
                  <a:pt x="38" y="80"/>
                  <a:pt x="40" y="80"/>
                </a:cubicBezTo>
                <a:cubicBezTo>
                  <a:pt x="41" y="80"/>
                  <a:pt x="42" y="79"/>
                  <a:pt x="42" y="78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71"/>
                  <a:pt x="41" y="70"/>
                  <a:pt x="40" y="70"/>
                </a:cubicBezTo>
                <a:close/>
                <a:moveTo>
                  <a:pt x="57" y="67"/>
                </a:moveTo>
                <a:cubicBezTo>
                  <a:pt x="57" y="66"/>
                  <a:pt x="56" y="66"/>
                  <a:pt x="55" y="66"/>
                </a:cubicBezTo>
                <a:cubicBezTo>
                  <a:pt x="54" y="67"/>
                  <a:pt x="53" y="68"/>
                  <a:pt x="54" y="69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5"/>
                  <a:pt x="58" y="75"/>
                  <a:pt x="59" y="75"/>
                </a:cubicBezTo>
                <a:cubicBezTo>
                  <a:pt x="59" y="75"/>
                  <a:pt x="59" y="75"/>
                  <a:pt x="60" y="75"/>
                </a:cubicBezTo>
                <a:cubicBezTo>
                  <a:pt x="61" y="74"/>
                  <a:pt x="61" y="73"/>
                  <a:pt x="60" y="72"/>
                </a:cubicBezTo>
                <a:lnTo>
                  <a:pt x="57" y="6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29017" y="3411206"/>
            <a:ext cx="318818" cy="337696"/>
          </a:xfrm>
          <a:custGeom>
            <a:avLst/>
            <a:gdLst>
              <a:gd name="T0" fmla="*/ 63 w 64"/>
              <a:gd name="T1" fmla="*/ 10 h 66"/>
              <a:gd name="T2" fmla="*/ 32 w 64"/>
              <a:gd name="T3" fmla="*/ 0 h 66"/>
              <a:gd name="T4" fmla="*/ 31 w 64"/>
              <a:gd name="T5" fmla="*/ 0 h 66"/>
              <a:gd name="T6" fmla="*/ 1 w 64"/>
              <a:gd name="T7" fmla="*/ 10 h 66"/>
              <a:gd name="T8" fmla="*/ 0 w 64"/>
              <a:gd name="T9" fmla="*/ 12 h 66"/>
              <a:gd name="T10" fmla="*/ 8 w 64"/>
              <a:gd name="T11" fmla="*/ 49 h 66"/>
              <a:gd name="T12" fmla="*/ 31 w 64"/>
              <a:gd name="T13" fmla="*/ 66 h 66"/>
              <a:gd name="T14" fmla="*/ 32 w 64"/>
              <a:gd name="T15" fmla="*/ 66 h 66"/>
              <a:gd name="T16" fmla="*/ 32 w 64"/>
              <a:gd name="T17" fmla="*/ 66 h 66"/>
              <a:gd name="T18" fmla="*/ 55 w 64"/>
              <a:gd name="T19" fmla="*/ 49 h 66"/>
              <a:gd name="T20" fmla="*/ 64 w 64"/>
              <a:gd name="T21" fmla="*/ 12 h 66"/>
              <a:gd name="T22" fmla="*/ 63 w 64"/>
              <a:gd name="T23" fmla="*/ 10 h 66"/>
              <a:gd name="T24" fmla="*/ 52 w 64"/>
              <a:gd name="T25" fmla="*/ 47 h 66"/>
              <a:gd name="T26" fmla="*/ 32 w 64"/>
              <a:gd name="T27" fmla="*/ 63 h 66"/>
              <a:gd name="T28" fmla="*/ 11 w 64"/>
              <a:gd name="T29" fmla="*/ 47 h 66"/>
              <a:gd name="T30" fmla="*/ 3 w 64"/>
              <a:gd name="T31" fmla="*/ 12 h 66"/>
              <a:gd name="T32" fmla="*/ 32 w 64"/>
              <a:gd name="T33" fmla="*/ 3 h 66"/>
              <a:gd name="T34" fmla="*/ 61 w 64"/>
              <a:gd name="T35" fmla="*/ 12 h 66"/>
              <a:gd name="T36" fmla="*/ 52 w 64"/>
              <a:gd name="T37" fmla="*/ 47 h 66"/>
              <a:gd name="T38" fmla="*/ 32 w 64"/>
              <a:gd name="T39" fmla="*/ 7 h 66"/>
              <a:gd name="T40" fmla="*/ 32 w 64"/>
              <a:gd name="T41" fmla="*/ 7 h 66"/>
              <a:gd name="T42" fmla="*/ 57 w 64"/>
              <a:gd name="T43" fmla="*/ 15 h 66"/>
              <a:gd name="T44" fmla="*/ 49 w 64"/>
              <a:gd name="T45" fmla="*/ 46 h 66"/>
              <a:gd name="T46" fmla="*/ 32 w 64"/>
              <a:gd name="T47" fmla="*/ 60 h 66"/>
              <a:gd name="T48" fmla="*/ 32 w 64"/>
              <a:gd name="T49" fmla="*/ 60 h 66"/>
              <a:gd name="T50" fmla="*/ 32 w 64"/>
              <a:gd name="T51" fmla="*/ 7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" h="66">
                <a:moveTo>
                  <a:pt x="63" y="10"/>
                </a:move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13"/>
                  <a:pt x="3" y="37"/>
                  <a:pt x="8" y="49"/>
                </a:cubicBezTo>
                <a:cubicBezTo>
                  <a:pt x="14" y="61"/>
                  <a:pt x="31" y="66"/>
                  <a:pt x="31" y="66"/>
                </a:cubicBezTo>
                <a:cubicBezTo>
                  <a:pt x="31" y="66"/>
                  <a:pt x="32" y="66"/>
                  <a:pt x="32" y="66"/>
                </a:cubicBez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50" y="61"/>
                  <a:pt x="55" y="49"/>
                </a:cubicBezTo>
                <a:cubicBezTo>
                  <a:pt x="60" y="37"/>
                  <a:pt x="64" y="13"/>
                  <a:pt x="64" y="12"/>
                </a:cubicBezTo>
                <a:cubicBezTo>
                  <a:pt x="64" y="11"/>
                  <a:pt x="63" y="10"/>
                  <a:pt x="63" y="10"/>
                </a:cubicBezTo>
                <a:close/>
                <a:moveTo>
                  <a:pt x="52" y="47"/>
                </a:moveTo>
                <a:cubicBezTo>
                  <a:pt x="48" y="57"/>
                  <a:pt x="34" y="62"/>
                  <a:pt x="32" y="63"/>
                </a:cubicBezTo>
                <a:cubicBezTo>
                  <a:pt x="29" y="62"/>
                  <a:pt x="15" y="57"/>
                  <a:pt x="11" y="47"/>
                </a:cubicBezTo>
                <a:cubicBezTo>
                  <a:pt x="7" y="38"/>
                  <a:pt x="4" y="18"/>
                  <a:pt x="3" y="12"/>
                </a:cubicBezTo>
                <a:cubicBezTo>
                  <a:pt x="32" y="3"/>
                  <a:pt x="32" y="3"/>
                  <a:pt x="32" y="3"/>
                </a:cubicBezTo>
                <a:cubicBezTo>
                  <a:pt x="61" y="12"/>
                  <a:pt x="61" y="12"/>
                  <a:pt x="61" y="12"/>
                </a:cubicBezTo>
                <a:cubicBezTo>
                  <a:pt x="60" y="18"/>
                  <a:pt x="57" y="38"/>
                  <a:pt x="52" y="47"/>
                </a:cubicBezTo>
                <a:close/>
                <a:moveTo>
                  <a:pt x="32" y="7"/>
                </a:moveTo>
                <a:cubicBezTo>
                  <a:pt x="32" y="7"/>
                  <a:pt x="32" y="7"/>
                  <a:pt x="32" y="7"/>
                </a:cubicBezTo>
                <a:cubicBezTo>
                  <a:pt x="57" y="15"/>
                  <a:pt x="57" y="15"/>
                  <a:pt x="57" y="15"/>
                </a:cubicBezTo>
                <a:cubicBezTo>
                  <a:pt x="56" y="22"/>
                  <a:pt x="53" y="38"/>
                  <a:pt x="49" y="46"/>
                </a:cubicBezTo>
                <a:cubicBezTo>
                  <a:pt x="46" y="53"/>
                  <a:pt x="37" y="58"/>
                  <a:pt x="32" y="60"/>
                </a:cubicBezTo>
                <a:cubicBezTo>
                  <a:pt x="32" y="60"/>
                  <a:pt x="32" y="60"/>
                  <a:pt x="32" y="60"/>
                </a:cubicBezTo>
                <a:lnTo>
                  <a:pt x="32" y="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85596" y="3432048"/>
            <a:ext cx="410625" cy="376226"/>
          </a:xfrm>
          <a:custGeom>
            <a:avLst/>
            <a:gdLst>
              <a:gd name="T0" fmla="*/ 76 w 81"/>
              <a:gd name="T1" fmla="*/ 20 h 71"/>
              <a:gd name="T2" fmla="*/ 67 w 81"/>
              <a:gd name="T3" fmla="*/ 6 h 71"/>
              <a:gd name="T4" fmla="*/ 60 w 81"/>
              <a:gd name="T5" fmla="*/ 13 h 71"/>
              <a:gd name="T6" fmla="*/ 60 w 81"/>
              <a:gd name="T7" fmla="*/ 26 h 71"/>
              <a:gd name="T8" fmla="*/ 47 w 81"/>
              <a:gd name="T9" fmla="*/ 47 h 71"/>
              <a:gd name="T10" fmla="*/ 47 w 81"/>
              <a:gd name="T11" fmla="*/ 69 h 71"/>
              <a:gd name="T12" fmla="*/ 49 w 81"/>
              <a:gd name="T13" fmla="*/ 71 h 71"/>
              <a:gd name="T14" fmla="*/ 67 w 81"/>
              <a:gd name="T15" fmla="*/ 69 h 71"/>
              <a:gd name="T16" fmla="*/ 80 w 81"/>
              <a:gd name="T17" fmla="*/ 37 h 71"/>
              <a:gd name="T18" fmla="*/ 67 w 81"/>
              <a:gd name="T19" fmla="*/ 55 h 71"/>
              <a:gd name="T20" fmla="*/ 51 w 81"/>
              <a:gd name="T21" fmla="*/ 68 h 71"/>
              <a:gd name="T22" fmla="*/ 50 w 81"/>
              <a:gd name="T23" fmla="*/ 48 h 71"/>
              <a:gd name="T24" fmla="*/ 63 w 81"/>
              <a:gd name="T25" fmla="*/ 28 h 71"/>
              <a:gd name="T26" fmla="*/ 67 w 81"/>
              <a:gd name="T27" fmla="*/ 32 h 71"/>
              <a:gd name="T28" fmla="*/ 60 w 81"/>
              <a:gd name="T29" fmla="*/ 44 h 71"/>
              <a:gd name="T30" fmla="*/ 70 w 81"/>
              <a:gd name="T31" fmla="*/ 33 h 71"/>
              <a:gd name="T32" fmla="*/ 63 w 81"/>
              <a:gd name="T33" fmla="*/ 14 h 71"/>
              <a:gd name="T34" fmla="*/ 66 w 81"/>
              <a:gd name="T35" fmla="*/ 10 h 71"/>
              <a:gd name="T36" fmla="*/ 74 w 81"/>
              <a:gd name="T37" fmla="*/ 23 h 71"/>
              <a:gd name="T38" fmla="*/ 67 w 81"/>
              <a:gd name="T39" fmla="*/ 55 h 71"/>
              <a:gd name="T40" fmla="*/ 25 w 81"/>
              <a:gd name="T41" fmla="*/ 32 h 71"/>
              <a:gd name="T42" fmla="*/ 17 w 81"/>
              <a:gd name="T43" fmla="*/ 23 h 71"/>
              <a:gd name="T44" fmla="*/ 16 w 81"/>
              <a:gd name="T45" fmla="*/ 5 h 71"/>
              <a:gd name="T46" fmla="*/ 12 w 81"/>
              <a:gd name="T47" fmla="*/ 8 h 71"/>
              <a:gd name="T48" fmla="*/ 4 w 81"/>
              <a:gd name="T49" fmla="*/ 22 h 71"/>
              <a:gd name="T50" fmla="*/ 11 w 81"/>
              <a:gd name="T51" fmla="*/ 56 h 71"/>
              <a:gd name="T52" fmla="*/ 15 w 81"/>
              <a:gd name="T53" fmla="*/ 71 h 71"/>
              <a:gd name="T54" fmla="*/ 33 w 81"/>
              <a:gd name="T55" fmla="*/ 70 h 71"/>
              <a:gd name="T56" fmla="*/ 33 w 81"/>
              <a:gd name="T57" fmla="*/ 58 h 71"/>
              <a:gd name="T58" fmla="*/ 30 w 81"/>
              <a:gd name="T59" fmla="*/ 68 h 71"/>
              <a:gd name="T60" fmla="*/ 14 w 81"/>
              <a:gd name="T61" fmla="*/ 55 h 71"/>
              <a:gd name="T62" fmla="*/ 7 w 81"/>
              <a:gd name="T63" fmla="*/ 23 h 71"/>
              <a:gd name="T64" fmla="*/ 15 w 81"/>
              <a:gd name="T65" fmla="*/ 10 h 71"/>
              <a:gd name="T66" fmla="*/ 17 w 81"/>
              <a:gd name="T67" fmla="*/ 14 h 71"/>
              <a:gd name="T68" fmla="*/ 11 w 81"/>
              <a:gd name="T69" fmla="*/ 33 h 71"/>
              <a:gd name="T70" fmla="*/ 20 w 81"/>
              <a:gd name="T71" fmla="*/ 44 h 71"/>
              <a:gd name="T72" fmla="*/ 14 w 81"/>
              <a:gd name="T73" fmla="*/ 32 h 71"/>
              <a:gd name="T74" fmla="*/ 18 w 81"/>
              <a:gd name="T75" fmla="*/ 28 h 71"/>
              <a:gd name="T76" fmla="*/ 30 w 81"/>
              <a:gd name="T77" fmla="*/ 48 h 71"/>
              <a:gd name="T78" fmla="*/ 30 w 81"/>
              <a:gd name="T79" fmla="*/ 68 h 71"/>
              <a:gd name="T80" fmla="*/ 42 w 81"/>
              <a:gd name="T81" fmla="*/ 3 h 71"/>
              <a:gd name="T82" fmla="*/ 38 w 81"/>
              <a:gd name="T83" fmla="*/ 3 h 71"/>
              <a:gd name="T84" fmla="*/ 24 w 81"/>
              <a:gd name="T85" fmla="*/ 17 h 71"/>
              <a:gd name="T86" fmla="*/ 43 w 81"/>
              <a:gd name="T87" fmla="*/ 31 h 71"/>
              <a:gd name="T88" fmla="*/ 56 w 81"/>
              <a:gd name="T89" fmla="*/ 3 h 71"/>
              <a:gd name="T90" fmla="*/ 34 w 81"/>
              <a:gd name="T91" fmla="*/ 23 h 71"/>
              <a:gd name="T92" fmla="*/ 26 w 81"/>
              <a:gd name="T93" fmla="*/ 15 h 71"/>
              <a:gd name="T94" fmla="*/ 26 w 81"/>
              <a:gd name="T95" fmla="*/ 5 h 71"/>
              <a:gd name="T96" fmla="*/ 27 w 81"/>
              <a:gd name="T97" fmla="*/ 6 h 71"/>
              <a:gd name="T98" fmla="*/ 35 w 81"/>
              <a:gd name="T99" fmla="*/ 21 h 71"/>
              <a:gd name="T100" fmla="*/ 38 w 81"/>
              <a:gd name="T101" fmla="*/ 26 h 71"/>
              <a:gd name="T102" fmla="*/ 37 w 81"/>
              <a:gd name="T103" fmla="*/ 26 h 71"/>
              <a:gd name="T104" fmla="*/ 36 w 81"/>
              <a:gd name="T105" fmla="*/ 23 h 71"/>
              <a:gd name="T106" fmla="*/ 38 w 81"/>
              <a:gd name="T107" fmla="*/ 25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1" h="71">
                <a:moveTo>
                  <a:pt x="76" y="22"/>
                </a:moveTo>
                <a:cubicBezTo>
                  <a:pt x="76" y="20"/>
                  <a:pt x="76" y="20"/>
                  <a:pt x="76" y="20"/>
                </a:cubicBezTo>
                <a:cubicBezTo>
                  <a:pt x="74" y="16"/>
                  <a:pt x="71" y="11"/>
                  <a:pt x="68" y="8"/>
                </a:cubicBezTo>
                <a:cubicBezTo>
                  <a:pt x="68" y="7"/>
                  <a:pt x="68" y="7"/>
                  <a:pt x="67" y="6"/>
                </a:cubicBezTo>
                <a:cubicBezTo>
                  <a:pt x="67" y="6"/>
                  <a:pt x="66" y="5"/>
                  <a:pt x="65" y="5"/>
                </a:cubicBezTo>
                <a:cubicBezTo>
                  <a:pt x="62" y="6"/>
                  <a:pt x="61" y="11"/>
                  <a:pt x="60" y="13"/>
                </a:cubicBezTo>
                <a:cubicBezTo>
                  <a:pt x="60" y="16"/>
                  <a:pt x="62" y="21"/>
                  <a:pt x="64" y="23"/>
                </a:cubicBezTo>
                <a:cubicBezTo>
                  <a:pt x="63" y="24"/>
                  <a:pt x="62" y="25"/>
                  <a:pt x="60" y="26"/>
                </a:cubicBezTo>
                <a:cubicBezTo>
                  <a:pt x="59" y="28"/>
                  <a:pt x="57" y="31"/>
                  <a:pt x="55" y="32"/>
                </a:cubicBezTo>
                <a:cubicBezTo>
                  <a:pt x="51" y="36"/>
                  <a:pt x="48" y="43"/>
                  <a:pt x="47" y="47"/>
                </a:cubicBezTo>
                <a:cubicBezTo>
                  <a:pt x="47" y="49"/>
                  <a:pt x="47" y="53"/>
                  <a:pt x="48" y="58"/>
                </a:cubicBezTo>
                <a:cubicBezTo>
                  <a:pt x="48" y="62"/>
                  <a:pt x="47" y="69"/>
                  <a:pt x="47" y="69"/>
                </a:cubicBezTo>
                <a:cubicBezTo>
                  <a:pt x="47" y="70"/>
                  <a:pt x="47" y="70"/>
                  <a:pt x="48" y="70"/>
                </a:cubicBezTo>
                <a:cubicBezTo>
                  <a:pt x="48" y="71"/>
                  <a:pt x="48" y="71"/>
                  <a:pt x="49" y="71"/>
                </a:cubicBezTo>
                <a:cubicBezTo>
                  <a:pt x="66" y="71"/>
                  <a:pt x="66" y="71"/>
                  <a:pt x="66" y="71"/>
                </a:cubicBezTo>
                <a:cubicBezTo>
                  <a:pt x="67" y="71"/>
                  <a:pt x="67" y="70"/>
                  <a:pt x="67" y="69"/>
                </a:cubicBezTo>
                <a:cubicBezTo>
                  <a:pt x="67" y="65"/>
                  <a:pt x="68" y="58"/>
                  <a:pt x="69" y="56"/>
                </a:cubicBezTo>
                <a:cubicBezTo>
                  <a:pt x="73" y="52"/>
                  <a:pt x="80" y="40"/>
                  <a:pt x="80" y="37"/>
                </a:cubicBezTo>
                <a:cubicBezTo>
                  <a:pt x="81" y="35"/>
                  <a:pt x="79" y="29"/>
                  <a:pt x="76" y="22"/>
                </a:cubicBezTo>
                <a:close/>
                <a:moveTo>
                  <a:pt x="67" y="55"/>
                </a:moveTo>
                <a:cubicBezTo>
                  <a:pt x="65" y="57"/>
                  <a:pt x="64" y="65"/>
                  <a:pt x="64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1" y="65"/>
                  <a:pt x="51" y="61"/>
                  <a:pt x="51" y="58"/>
                </a:cubicBezTo>
                <a:cubicBezTo>
                  <a:pt x="50" y="53"/>
                  <a:pt x="50" y="49"/>
                  <a:pt x="50" y="48"/>
                </a:cubicBezTo>
                <a:cubicBezTo>
                  <a:pt x="51" y="44"/>
                  <a:pt x="53" y="38"/>
                  <a:pt x="57" y="34"/>
                </a:cubicBezTo>
                <a:cubicBezTo>
                  <a:pt x="59" y="33"/>
                  <a:pt x="61" y="30"/>
                  <a:pt x="63" y="28"/>
                </a:cubicBezTo>
                <a:cubicBezTo>
                  <a:pt x="64" y="27"/>
                  <a:pt x="65" y="26"/>
                  <a:pt x="65" y="25"/>
                </a:cubicBezTo>
                <a:cubicBezTo>
                  <a:pt x="66" y="27"/>
                  <a:pt x="67" y="30"/>
                  <a:pt x="67" y="32"/>
                </a:cubicBezTo>
                <a:cubicBezTo>
                  <a:pt x="67" y="34"/>
                  <a:pt x="63" y="39"/>
                  <a:pt x="60" y="42"/>
                </a:cubicBezTo>
                <a:cubicBezTo>
                  <a:pt x="60" y="43"/>
                  <a:pt x="60" y="43"/>
                  <a:pt x="60" y="44"/>
                </a:cubicBezTo>
                <a:cubicBezTo>
                  <a:pt x="61" y="45"/>
                  <a:pt x="62" y="45"/>
                  <a:pt x="63" y="44"/>
                </a:cubicBezTo>
                <a:cubicBezTo>
                  <a:pt x="63" y="43"/>
                  <a:pt x="69" y="36"/>
                  <a:pt x="70" y="33"/>
                </a:cubicBezTo>
                <a:cubicBezTo>
                  <a:pt x="71" y="29"/>
                  <a:pt x="68" y="24"/>
                  <a:pt x="67" y="23"/>
                </a:cubicBezTo>
                <a:cubicBezTo>
                  <a:pt x="65" y="20"/>
                  <a:pt x="63" y="16"/>
                  <a:pt x="63" y="14"/>
                </a:cubicBezTo>
                <a:cubicBezTo>
                  <a:pt x="63" y="12"/>
                  <a:pt x="64" y="9"/>
                  <a:pt x="65" y="9"/>
                </a:cubicBezTo>
                <a:cubicBezTo>
                  <a:pt x="65" y="9"/>
                  <a:pt x="66" y="9"/>
                  <a:pt x="66" y="10"/>
                </a:cubicBezTo>
                <a:cubicBezTo>
                  <a:pt x="68" y="13"/>
                  <a:pt x="71" y="17"/>
                  <a:pt x="73" y="21"/>
                </a:cubicBezTo>
                <a:cubicBezTo>
                  <a:pt x="74" y="23"/>
                  <a:pt x="74" y="23"/>
                  <a:pt x="74" y="23"/>
                </a:cubicBezTo>
                <a:cubicBezTo>
                  <a:pt x="75" y="27"/>
                  <a:pt x="77" y="35"/>
                  <a:pt x="77" y="36"/>
                </a:cubicBezTo>
                <a:cubicBezTo>
                  <a:pt x="77" y="38"/>
                  <a:pt x="70" y="50"/>
                  <a:pt x="67" y="55"/>
                </a:cubicBezTo>
                <a:close/>
                <a:moveTo>
                  <a:pt x="33" y="47"/>
                </a:moveTo>
                <a:cubicBezTo>
                  <a:pt x="33" y="43"/>
                  <a:pt x="29" y="36"/>
                  <a:pt x="25" y="32"/>
                </a:cubicBezTo>
                <a:cubicBezTo>
                  <a:pt x="23" y="31"/>
                  <a:pt x="22" y="28"/>
                  <a:pt x="20" y="26"/>
                </a:cubicBezTo>
                <a:cubicBezTo>
                  <a:pt x="19" y="25"/>
                  <a:pt x="18" y="24"/>
                  <a:pt x="17" y="23"/>
                </a:cubicBezTo>
                <a:cubicBezTo>
                  <a:pt x="18" y="21"/>
                  <a:pt x="20" y="16"/>
                  <a:pt x="20" y="13"/>
                </a:cubicBezTo>
                <a:cubicBezTo>
                  <a:pt x="20" y="11"/>
                  <a:pt x="18" y="6"/>
                  <a:pt x="16" y="5"/>
                </a:cubicBezTo>
                <a:cubicBezTo>
                  <a:pt x="15" y="5"/>
                  <a:pt x="14" y="6"/>
                  <a:pt x="13" y="6"/>
                </a:cubicBezTo>
                <a:cubicBezTo>
                  <a:pt x="13" y="7"/>
                  <a:pt x="13" y="7"/>
                  <a:pt x="12" y="8"/>
                </a:cubicBezTo>
                <a:cubicBezTo>
                  <a:pt x="10" y="11"/>
                  <a:pt x="6" y="16"/>
                  <a:pt x="5" y="20"/>
                </a:cubicBezTo>
                <a:cubicBezTo>
                  <a:pt x="4" y="22"/>
                  <a:pt x="4" y="22"/>
                  <a:pt x="4" y="22"/>
                </a:cubicBezTo>
                <a:cubicBezTo>
                  <a:pt x="2" y="29"/>
                  <a:pt x="0" y="35"/>
                  <a:pt x="0" y="37"/>
                </a:cubicBezTo>
                <a:cubicBezTo>
                  <a:pt x="1" y="40"/>
                  <a:pt x="8" y="52"/>
                  <a:pt x="11" y="56"/>
                </a:cubicBezTo>
                <a:cubicBezTo>
                  <a:pt x="13" y="58"/>
                  <a:pt x="13" y="65"/>
                  <a:pt x="13" y="69"/>
                </a:cubicBezTo>
                <a:cubicBezTo>
                  <a:pt x="13" y="70"/>
                  <a:pt x="14" y="71"/>
                  <a:pt x="15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1"/>
                  <a:pt x="33" y="71"/>
                  <a:pt x="33" y="70"/>
                </a:cubicBezTo>
                <a:cubicBezTo>
                  <a:pt x="33" y="70"/>
                  <a:pt x="33" y="70"/>
                  <a:pt x="33" y="69"/>
                </a:cubicBezTo>
                <a:cubicBezTo>
                  <a:pt x="33" y="69"/>
                  <a:pt x="32" y="62"/>
                  <a:pt x="33" y="58"/>
                </a:cubicBezTo>
                <a:cubicBezTo>
                  <a:pt x="33" y="53"/>
                  <a:pt x="33" y="49"/>
                  <a:pt x="33" y="47"/>
                </a:cubicBezTo>
                <a:close/>
                <a:moveTo>
                  <a:pt x="30" y="68"/>
                </a:moveTo>
                <a:cubicBezTo>
                  <a:pt x="16" y="68"/>
                  <a:pt x="16" y="68"/>
                  <a:pt x="16" y="68"/>
                </a:cubicBezTo>
                <a:cubicBezTo>
                  <a:pt x="16" y="65"/>
                  <a:pt x="16" y="57"/>
                  <a:pt x="14" y="55"/>
                </a:cubicBezTo>
                <a:cubicBezTo>
                  <a:pt x="10" y="50"/>
                  <a:pt x="4" y="38"/>
                  <a:pt x="3" y="36"/>
                </a:cubicBezTo>
                <a:cubicBezTo>
                  <a:pt x="3" y="35"/>
                  <a:pt x="6" y="27"/>
                  <a:pt x="7" y="23"/>
                </a:cubicBezTo>
                <a:cubicBezTo>
                  <a:pt x="8" y="21"/>
                  <a:pt x="8" y="21"/>
                  <a:pt x="8" y="21"/>
                </a:cubicBezTo>
                <a:cubicBezTo>
                  <a:pt x="9" y="17"/>
                  <a:pt x="13" y="13"/>
                  <a:pt x="15" y="10"/>
                </a:cubicBezTo>
                <a:cubicBezTo>
                  <a:pt x="15" y="9"/>
                  <a:pt x="15" y="9"/>
                  <a:pt x="15" y="9"/>
                </a:cubicBezTo>
                <a:cubicBezTo>
                  <a:pt x="16" y="9"/>
                  <a:pt x="17" y="12"/>
                  <a:pt x="17" y="14"/>
                </a:cubicBezTo>
                <a:cubicBezTo>
                  <a:pt x="17" y="16"/>
                  <a:pt x="15" y="20"/>
                  <a:pt x="14" y="23"/>
                </a:cubicBezTo>
                <a:cubicBezTo>
                  <a:pt x="12" y="24"/>
                  <a:pt x="10" y="29"/>
                  <a:pt x="11" y="33"/>
                </a:cubicBezTo>
                <a:cubicBezTo>
                  <a:pt x="11" y="36"/>
                  <a:pt x="17" y="43"/>
                  <a:pt x="18" y="44"/>
                </a:cubicBezTo>
                <a:cubicBezTo>
                  <a:pt x="19" y="45"/>
                  <a:pt x="19" y="45"/>
                  <a:pt x="20" y="44"/>
                </a:cubicBezTo>
                <a:cubicBezTo>
                  <a:pt x="21" y="43"/>
                  <a:pt x="21" y="43"/>
                  <a:pt x="20" y="42"/>
                </a:cubicBezTo>
                <a:cubicBezTo>
                  <a:pt x="18" y="39"/>
                  <a:pt x="14" y="34"/>
                  <a:pt x="14" y="32"/>
                </a:cubicBezTo>
                <a:cubicBezTo>
                  <a:pt x="13" y="30"/>
                  <a:pt x="14" y="27"/>
                  <a:pt x="15" y="25"/>
                </a:cubicBezTo>
                <a:cubicBezTo>
                  <a:pt x="16" y="26"/>
                  <a:pt x="17" y="27"/>
                  <a:pt x="18" y="28"/>
                </a:cubicBezTo>
                <a:cubicBezTo>
                  <a:pt x="19" y="30"/>
                  <a:pt x="21" y="33"/>
                  <a:pt x="23" y="34"/>
                </a:cubicBezTo>
                <a:cubicBezTo>
                  <a:pt x="27" y="38"/>
                  <a:pt x="30" y="44"/>
                  <a:pt x="30" y="48"/>
                </a:cubicBezTo>
                <a:cubicBezTo>
                  <a:pt x="30" y="49"/>
                  <a:pt x="30" y="51"/>
                  <a:pt x="30" y="58"/>
                </a:cubicBezTo>
                <a:cubicBezTo>
                  <a:pt x="29" y="61"/>
                  <a:pt x="30" y="65"/>
                  <a:pt x="30" y="68"/>
                </a:cubicBezTo>
                <a:close/>
                <a:moveTo>
                  <a:pt x="56" y="3"/>
                </a:moveTo>
                <a:cubicBezTo>
                  <a:pt x="52" y="0"/>
                  <a:pt x="46" y="0"/>
                  <a:pt x="42" y="3"/>
                </a:cubicBezTo>
                <a:cubicBezTo>
                  <a:pt x="40" y="6"/>
                  <a:pt x="40" y="6"/>
                  <a:pt x="40" y="6"/>
                </a:cubicBezTo>
                <a:cubicBezTo>
                  <a:pt x="38" y="3"/>
                  <a:pt x="38" y="3"/>
                  <a:pt x="38" y="3"/>
                </a:cubicBezTo>
                <a:cubicBezTo>
                  <a:pt x="34" y="0"/>
                  <a:pt x="28" y="0"/>
                  <a:pt x="24" y="3"/>
                </a:cubicBezTo>
                <a:cubicBezTo>
                  <a:pt x="20" y="7"/>
                  <a:pt x="20" y="13"/>
                  <a:pt x="24" y="17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42" y="32"/>
                  <a:pt x="43" y="31"/>
                </a:cubicBezTo>
                <a:cubicBezTo>
                  <a:pt x="56" y="17"/>
                  <a:pt x="56" y="17"/>
                  <a:pt x="56" y="17"/>
                </a:cubicBezTo>
                <a:cubicBezTo>
                  <a:pt x="60" y="13"/>
                  <a:pt x="60" y="7"/>
                  <a:pt x="56" y="3"/>
                </a:cubicBezTo>
                <a:close/>
                <a:moveTo>
                  <a:pt x="35" y="23"/>
                </a:moveTo>
                <a:cubicBezTo>
                  <a:pt x="35" y="23"/>
                  <a:pt x="34" y="23"/>
                  <a:pt x="34" y="23"/>
                </a:cubicBezTo>
                <a:cubicBezTo>
                  <a:pt x="34" y="23"/>
                  <a:pt x="34" y="23"/>
                  <a:pt x="33" y="23"/>
                </a:cubicBezTo>
                <a:cubicBezTo>
                  <a:pt x="26" y="15"/>
                  <a:pt x="26" y="15"/>
                  <a:pt x="26" y="15"/>
                </a:cubicBezTo>
                <a:cubicBezTo>
                  <a:pt x="24" y="14"/>
                  <a:pt x="24" y="12"/>
                  <a:pt x="24" y="10"/>
                </a:cubicBezTo>
                <a:cubicBezTo>
                  <a:pt x="24" y="8"/>
                  <a:pt x="24" y="6"/>
                  <a:pt x="26" y="5"/>
                </a:cubicBezTo>
                <a:cubicBezTo>
                  <a:pt x="26" y="4"/>
                  <a:pt x="27" y="4"/>
                  <a:pt x="27" y="5"/>
                </a:cubicBezTo>
                <a:cubicBezTo>
                  <a:pt x="27" y="5"/>
                  <a:pt x="27" y="6"/>
                  <a:pt x="27" y="6"/>
                </a:cubicBezTo>
                <a:cubicBezTo>
                  <a:pt x="25" y="8"/>
                  <a:pt x="25" y="11"/>
                  <a:pt x="27" y="13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2"/>
                  <a:pt x="35" y="22"/>
                  <a:pt x="35" y="23"/>
                </a:cubicBezTo>
                <a:close/>
                <a:moveTo>
                  <a:pt x="38" y="26"/>
                </a:moveTo>
                <a:cubicBezTo>
                  <a:pt x="38" y="26"/>
                  <a:pt x="38" y="26"/>
                  <a:pt x="38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5"/>
                  <a:pt x="36" y="25"/>
                  <a:pt x="36" y="25"/>
                </a:cubicBezTo>
                <a:cubicBezTo>
                  <a:pt x="35" y="24"/>
                  <a:pt x="35" y="24"/>
                  <a:pt x="36" y="23"/>
                </a:cubicBezTo>
                <a:cubicBezTo>
                  <a:pt x="36" y="23"/>
                  <a:pt x="37" y="23"/>
                  <a:pt x="37" y="23"/>
                </a:cubicBezTo>
                <a:cubicBezTo>
                  <a:pt x="38" y="25"/>
                  <a:pt x="38" y="25"/>
                  <a:pt x="38" y="25"/>
                </a:cubicBezTo>
                <a:cubicBezTo>
                  <a:pt x="39" y="25"/>
                  <a:pt x="39" y="26"/>
                  <a:pt x="38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65983" y="2605858"/>
            <a:ext cx="237888" cy="423164"/>
          </a:xfrm>
          <a:custGeom>
            <a:avLst/>
            <a:gdLst>
              <a:gd name="T0" fmla="*/ 43 w 44"/>
              <a:gd name="T1" fmla="*/ 28 h 75"/>
              <a:gd name="T2" fmla="*/ 26 w 44"/>
              <a:gd name="T3" fmla="*/ 16 h 75"/>
              <a:gd name="T4" fmla="*/ 31 w 44"/>
              <a:gd name="T5" fmla="*/ 9 h 75"/>
              <a:gd name="T6" fmla="*/ 26 w 44"/>
              <a:gd name="T7" fmla="*/ 0 h 75"/>
              <a:gd name="T8" fmla="*/ 10 w 44"/>
              <a:gd name="T9" fmla="*/ 1 h 75"/>
              <a:gd name="T10" fmla="*/ 7 w 44"/>
              <a:gd name="T11" fmla="*/ 12 h 75"/>
              <a:gd name="T12" fmla="*/ 1 w 44"/>
              <a:gd name="T13" fmla="*/ 59 h 75"/>
              <a:gd name="T14" fmla="*/ 17 w 44"/>
              <a:gd name="T15" fmla="*/ 75 h 75"/>
              <a:gd name="T16" fmla="*/ 20 w 44"/>
              <a:gd name="T17" fmla="*/ 75 h 75"/>
              <a:gd name="T18" fmla="*/ 37 w 44"/>
              <a:gd name="T19" fmla="*/ 59 h 75"/>
              <a:gd name="T20" fmla="*/ 35 w 44"/>
              <a:gd name="T21" fmla="*/ 34 h 75"/>
              <a:gd name="T22" fmla="*/ 43 w 44"/>
              <a:gd name="T23" fmla="*/ 34 h 75"/>
              <a:gd name="T24" fmla="*/ 44 w 44"/>
              <a:gd name="T25" fmla="*/ 29 h 75"/>
              <a:gd name="T26" fmla="*/ 28 w 44"/>
              <a:gd name="T27" fmla="*/ 10 h 75"/>
              <a:gd name="T28" fmla="*/ 23 w 44"/>
              <a:gd name="T29" fmla="*/ 14 h 75"/>
              <a:gd name="T30" fmla="*/ 28 w 44"/>
              <a:gd name="T31" fmla="*/ 9 h 75"/>
              <a:gd name="T32" fmla="*/ 23 w 44"/>
              <a:gd name="T33" fmla="*/ 68 h 75"/>
              <a:gd name="T34" fmla="*/ 17 w 44"/>
              <a:gd name="T35" fmla="*/ 70 h 75"/>
              <a:gd name="T36" fmla="*/ 34 w 44"/>
              <a:gd name="T37" fmla="*/ 59 h 75"/>
              <a:gd name="T38" fmla="*/ 16 w 44"/>
              <a:gd name="T39" fmla="*/ 69 h 75"/>
              <a:gd name="T40" fmla="*/ 32 w 44"/>
              <a:gd name="T41" fmla="*/ 53 h 75"/>
              <a:gd name="T42" fmla="*/ 16 w 44"/>
              <a:gd name="T43" fmla="*/ 69 h 75"/>
              <a:gd name="T44" fmla="*/ 10 w 44"/>
              <a:gd name="T45" fmla="*/ 65 h 75"/>
              <a:gd name="T46" fmla="*/ 31 w 44"/>
              <a:gd name="T47" fmla="*/ 50 h 75"/>
              <a:gd name="T48" fmla="*/ 11 w 44"/>
              <a:gd name="T49" fmla="*/ 65 h 75"/>
              <a:gd name="T50" fmla="*/ 5 w 44"/>
              <a:gd name="T51" fmla="*/ 60 h 75"/>
              <a:gd name="T52" fmla="*/ 30 w 44"/>
              <a:gd name="T53" fmla="*/ 48 h 75"/>
              <a:gd name="T54" fmla="*/ 29 w 44"/>
              <a:gd name="T55" fmla="*/ 42 h 75"/>
              <a:gd name="T56" fmla="*/ 4 w 44"/>
              <a:gd name="T57" fmla="*/ 57 h 75"/>
              <a:gd name="T58" fmla="*/ 28 w 44"/>
              <a:gd name="T59" fmla="*/ 41 h 75"/>
              <a:gd name="T60" fmla="*/ 5 w 44"/>
              <a:gd name="T61" fmla="*/ 54 h 75"/>
              <a:gd name="T62" fmla="*/ 27 w 44"/>
              <a:gd name="T63" fmla="*/ 34 h 75"/>
              <a:gd name="T64" fmla="*/ 5 w 44"/>
              <a:gd name="T65" fmla="*/ 54 h 75"/>
              <a:gd name="T66" fmla="*/ 8 w 44"/>
              <a:gd name="T67" fmla="*/ 45 h 75"/>
              <a:gd name="T68" fmla="*/ 26 w 44"/>
              <a:gd name="T69" fmla="*/ 31 h 75"/>
              <a:gd name="T70" fmla="*/ 25 w 44"/>
              <a:gd name="T71" fmla="*/ 29 h 75"/>
              <a:gd name="T72" fmla="*/ 11 w 44"/>
              <a:gd name="T73" fmla="*/ 34 h 75"/>
              <a:gd name="T74" fmla="*/ 25 w 44"/>
              <a:gd name="T75" fmla="*/ 29 h 75"/>
              <a:gd name="T76" fmla="*/ 16 w 44"/>
              <a:gd name="T77" fmla="*/ 14 h 75"/>
              <a:gd name="T78" fmla="*/ 14 w 44"/>
              <a:gd name="T79" fmla="*/ 15 h 75"/>
              <a:gd name="T80" fmla="*/ 14 w 44"/>
              <a:gd name="T81" fmla="*/ 14 h 75"/>
              <a:gd name="T82" fmla="*/ 27 w 44"/>
              <a:gd name="T83" fmla="*/ 6 h 75"/>
              <a:gd name="T84" fmla="*/ 12 w 44"/>
              <a:gd name="T85" fmla="*/ 13 h 75"/>
              <a:gd name="T86" fmla="*/ 12 w 44"/>
              <a:gd name="T87" fmla="*/ 3 h 75"/>
              <a:gd name="T88" fmla="*/ 25 w 44"/>
              <a:gd name="T89" fmla="*/ 4 h 75"/>
              <a:gd name="T90" fmla="*/ 15 w 44"/>
              <a:gd name="T91" fmla="*/ 18 h 75"/>
              <a:gd name="T92" fmla="*/ 23 w 44"/>
              <a:gd name="T93" fmla="*/ 20 h 75"/>
              <a:gd name="T94" fmla="*/ 15 w 44"/>
              <a:gd name="T95" fmla="*/ 18 h 75"/>
              <a:gd name="T96" fmla="*/ 23 w 44"/>
              <a:gd name="T97" fmla="*/ 22 h 75"/>
              <a:gd name="T98" fmla="*/ 12 w 44"/>
              <a:gd name="T99" fmla="*/ 31 h 75"/>
              <a:gd name="T100" fmla="*/ 42 w 44"/>
              <a:gd name="T101" fmla="*/ 32 h 75"/>
              <a:gd name="T102" fmla="*/ 28 w 44"/>
              <a:gd name="T103" fmla="*/ 28 h 75"/>
              <a:gd name="T104" fmla="*/ 35 w 44"/>
              <a:gd name="T105" fmla="*/ 29 h 75"/>
              <a:gd name="T106" fmla="*/ 42 w 44"/>
              <a:gd name="T107" fmla="*/ 32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" h="75">
                <a:moveTo>
                  <a:pt x="43" y="29"/>
                </a:moveTo>
                <a:cubicBezTo>
                  <a:pt x="43" y="29"/>
                  <a:pt x="43" y="28"/>
                  <a:pt x="43" y="28"/>
                </a:cubicBezTo>
                <a:cubicBezTo>
                  <a:pt x="43" y="28"/>
                  <a:pt x="39" y="29"/>
                  <a:pt x="35" y="27"/>
                </a:cubicBezTo>
                <a:cubicBezTo>
                  <a:pt x="30" y="25"/>
                  <a:pt x="26" y="18"/>
                  <a:pt x="26" y="16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1"/>
                  <a:pt x="32" y="10"/>
                  <a:pt x="31" y="9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6" y="0"/>
                  <a:pt x="2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0" y="1"/>
                  <a:pt x="10" y="1"/>
                </a:cubicBezTo>
                <a:cubicBezTo>
                  <a:pt x="6" y="9"/>
                  <a:pt x="6" y="9"/>
                  <a:pt x="6" y="9"/>
                </a:cubicBezTo>
                <a:cubicBezTo>
                  <a:pt x="6" y="10"/>
                  <a:pt x="6" y="11"/>
                  <a:pt x="7" y="12"/>
                </a:cubicBezTo>
                <a:cubicBezTo>
                  <a:pt x="13" y="17"/>
                  <a:pt x="13" y="17"/>
                  <a:pt x="13" y="17"/>
                </a:cubicBezTo>
                <a:cubicBezTo>
                  <a:pt x="1" y="59"/>
                  <a:pt x="1" y="59"/>
                  <a:pt x="1" y="59"/>
                </a:cubicBezTo>
                <a:cubicBezTo>
                  <a:pt x="0" y="60"/>
                  <a:pt x="1" y="61"/>
                  <a:pt x="1" y="61"/>
                </a:cubicBezTo>
                <a:cubicBezTo>
                  <a:pt x="17" y="75"/>
                  <a:pt x="17" y="75"/>
                  <a:pt x="17" y="75"/>
                </a:cubicBezTo>
                <a:cubicBezTo>
                  <a:pt x="18" y="75"/>
                  <a:pt x="18" y="75"/>
                  <a:pt x="19" y="75"/>
                </a:cubicBezTo>
                <a:cubicBezTo>
                  <a:pt x="19" y="75"/>
                  <a:pt x="20" y="75"/>
                  <a:pt x="20" y="75"/>
                </a:cubicBezTo>
                <a:cubicBezTo>
                  <a:pt x="36" y="61"/>
                  <a:pt x="36" y="61"/>
                  <a:pt x="36" y="61"/>
                </a:cubicBezTo>
                <a:cubicBezTo>
                  <a:pt x="37" y="61"/>
                  <a:pt x="37" y="60"/>
                  <a:pt x="37" y="59"/>
                </a:cubicBezTo>
                <a:cubicBezTo>
                  <a:pt x="29" y="32"/>
                  <a:pt x="29" y="32"/>
                  <a:pt x="29" y="32"/>
                </a:cubicBezTo>
                <a:cubicBezTo>
                  <a:pt x="31" y="33"/>
                  <a:pt x="32" y="34"/>
                  <a:pt x="35" y="34"/>
                </a:cubicBezTo>
                <a:cubicBezTo>
                  <a:pt x="36" y="35"/>
                  <a:pt x="37" y="35"/>
                  <a:pt x="38" y="35"/>
                </a:cubicBezTo>
                <a:cubicBezTo>
                  <a:pt x="40" y="35"/>
                  <a:pt x="43" y="34"/>
                  <a:pt x="43" y="34"/>
                </a:cubicBezTo>
                <a:cubicBezTo>
                  <a:pt x="43" y="34"/>
                  <a:pt x="44" y="34"/>
                  <a:pt x="44" y="33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3" y="29"/>
                </a:cubicBezTo>
                <a:close/>
                <a:moveTo>
                  <a:pt x="28" y="10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4"/>
                  <a:pt x="23" y="14"/>
                  <a:pt x="23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28" y="9"/>
                  <a:pt x="28" y="9"/>
                  <a:pt x="28" y="9"/>
                </a:cubicBezTo>
                <a:lnTo>
                  <a:pt x="28" y="10"/>
                </a:lnTo>
                <a:close/>
                <a:moveTo>
                  <a:pt x="23" y="68"/>
                </a:moveTo>
                <a:cubicBezTo>
                  <a:pt x="18" y="71"/>
                  <a:pt x="18" y="71"/>
                  <a:pt x="18" y="71"/>
                </a:cubicBezTo>
                <a:cubicBezTo>
                  <a:pt x="17" y="70"/>
                  <a:pt x="17" y="70"/>
                  <a:pt x="17" y="70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9"/>
                  <a:pt x="34" y="59"/>
                  <a:pt x="34" y="59"/>
                </a:cubicBezTo>
                <a:lnTo>
                  <a:pt x="23" y="68"/>
                </a:lnTo>
                <a:close/>
                <a:moveTo>
                  <a:pt x="16" y="69"/>
                </a:moveTo>
                <a:cubicBezTo>
                  <a:pt x="12" y="67"/>
                  <a:pt x="12" y="67"/>
                  <a:pt x="12" y="67"/>
                </a:cubicBezTo>
                <a:cubicBezTo>
                  <a:pt x="32" y="53"/>
                  <a:pt x="32" y="53"/>
                  <a:pt x="32" y="53"/>
                </a:cubicBezTo>
                <a:cubicBezTo>
                  <a:pt x="33" y="57"/>
                  <a:pt x="33" y="57"/>
                  <a:pt x="33" y="57"/>
                </a:cubicBezTo>
                <a:lnTo>
                  <a:pt x="16" y="69"/>
                </a:lnTo>
                <a:close/>
                <a:moveTo>
                  <a:pt x="11" y="65"/>
                </a:moveTo>
                <a:cubicBezTo>
                  <a:pt x="10" y="65"/>
                  <a:pt x="10" y="65"/>
                  <a:pt x="10" y="65"/>
                </a:cubicBezTo>
                <a:cubicBezTo>
                  <a:pt x="10" y="64"/>
                  <a:pt x="10" y="64"/>
                  <a:pt x="10" y="64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1"/>
                  <a:pt x="31" y="51"/>
                  <a:pt x="31" y="51"/>
                </a:cubicBezTo>
                <a:lnTo>
                  <a:pt x="11" y="65"/>
                </a:lnTo>
                <a:close/>
                <a:moveTo>
                  <a:pt x="8" y="63"/>
                </a:moveTo>
                <a:cubicBezTo>
                  <a:pt x="5" y="60"/>
                  <a:pt x="5" y="60"/>
                  <a:pt x="5" y="60"/>
                </a:cubicBezTo>
                <a:cubicBezTo>
                  <a:pt x="29" y="44"/>
                  <a:pt x="29" y="44"/>
                  <a:pt x="29" y="44"/>
                </a:cubicBezTo>
                <a:cubicBezTo>
                  <a:pt x="30" y="48"/>
                  <a:pt x="30" y="48"/>
                  <a:pt x="30" y="48"/>
                </a:cubicBezTo>
                <a:lnTo>
                  <a:pt x="8" y="63"/>
                </a:lnTo>
                <a:close/>
                <a:moveTo>
                  <a:pt x="29" y="42"/>
                </a:moveTo>
                <a:cubicBezTo>
                  <a:pt x="4" y="59"/>
                  <a:pt x="4" y="59"/>
                  <a:pt x="4" y="59"/>
                </a:cubicBezTo>
                <a:cubicBezTo>
                  <a:pt x="4" y="57"/>
                  <a:pt x="4" y="57"/>
                  <a:pt x="4" y="57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1"/>
                  <a:pt x="28" y="41"/>
                  <a:pt x="28" y="41"/>
                </a:cubicBezTo>
                <a:lnTo>
                  <a:pt x="29" y="42"/>
                </a:lnTo>
                <a:close/>
                <a:moveTo>
                  <a:pt x="5" y="54"/>
                </a:moveTo>
                <a:cubicBezTo>
                  <a:pt x="7" y="48"/>
                  <a:pt x="7" y="48"/>
                  <a:pt x="7" y="48"/>
                </a:cubicBezTo>
                <a:cubicBezTo>
                  <a:pt x="27" y="34"/>
                  <a:pt x="27" y="34"/>
                  <a:pt x="27" y="34"/>
                </a:cubicBezTo>
                <a:cubicBezTo>
                  <a:pt x="28" y="38"/>
                  <a:pt x="28" y="38"/>
                  <a:pt x="28" y="38"/>
                </a:cubicBezTo>
                <a:lnTo>
                  <a:pt x="5" y="54"/>
                </a:lnTo>
                <a:close/>
                <a:moveTo>
                  <a:pt x="26" y="32"/>
                </a:moveTo>
                <a:cubicBezTo>
                  <a:pt x="8" y="45"/>
                  <a:pt x="8" y="45"/>
                  <a:pt x="8" y="45"/>
                </a:cubicBezTo>
                <a:cubicBezTo>
                  <a:pt x="8" y="43"/>
                  <a:pt x="8" y="43"/>
                  <a:pt x="8" y="43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2"/>
                  <a:pt x="26" y="32"/>
                  <a:pt x="26" y="32"/>
                </a:cubicBezTo>
                <a:close/>
                <a:moveTo>
                  <a:pt x="25" y="29"/>
                </a:moveTo>
                <a:cubicBezTo>
                  <a:pt x="9" y="40"/>
                  <a:pt x="9" y="40"/>
                  <a:pt x="9" y="40"/>
                </a:cubicBezTo>
                <a:cubicBezTo>
                  <a:pt x="11" y="34"/>
                  <a:pt x="11" y="34"/>
                  <a:pt x="11" y="34"/>
                </a:cubicBezTo>
                <a:cubicBezTo>
                  <a:pt x="24" y="25"/>
                  <a:pt x="24" y="25"/>
                  <a:pt x="24" y="25"/>
                </a:cubicBezTo>
                <a:lnTo>
                  <a:pt x="25" y="29"/>
                </a:lnTo>
                <a:close/>
                <a:moveTo>
                  <a:pt x="27" y="7"/>
                </a:moveTo>
                <a:cubicBezTo>
                  <a:pt x="16" y="14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4" y="14"/>
                  <a:pt x="14" y="15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26" y="6"/>
                  <a:pt x="26" y="6"/>
                  <a:pt x="26" y="6"/>
                </a:cubicBezTo>
                <a:cubicBezTo>
                  <a:pt x="27" y="6"/>
                  <a:pt x="27" y="6"/>
                  <a:pt x="27" y="6"/>
                </a:cubicBezTo>
                <a:lnTo>
                  <a:pt x="27" y="7"/>
                </a:lnTo>
                <a:close/>
                <a:moveTo>
                  <a:pt x="12" y="13"/>
                </a:moveTo>
                <a:cubicBezTo>
                  <a:pt x="9" y="10"/>
                  <a:pt x="9" y="10"/>
                  <a:pt x="9" y="10"/>
                </a:cubicBezTo>
                <a:cubicBezTo>
                  <a:pt x="12" y="3"/>
                  <a:pt x="12" y="3"/>
                  <a:pt x="12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4"/>
                  <a:pt x="25" y="4"/>
                  <a:pt x="25" y="4"/>
                </a:cubicBezTo>
                <a:lnTo>
                  <a:pt x="12" y="13"/>
                </a:lnTo>
                <a:close/>
                <a:moveTo>
                  <a:pt x="15" y="18"/>
                </a:moveTo>
                <a:cubicBezTo>
                  <a:pt x="22" y="18"/>
                  <a:pt x="22" y="18"/>
                  <a:pt x="22" y="18"/>
                </a:cubicBezTo>
                <a:cubicBezTo>
                  <a:pt x="23" y="20"/>
                  <a:pt x="23" y="20"/>
                  <a:pt x="23" y="20"/>
                </a:cubicBezTo>
                <a:cubicBezTo>
                  <a:pt x="13" y="26"/>
                  <a:pt x="13" y="26"/>
                  <a:pt x="13" y="26"/>
                </a:cubicBezTo>
                <a:lnTo>
                  <a:pt x="15" y="18"/>
                </a:lnTo>
                <a:close/>
                <a:moveTo>
                  <a:pt x="12" y="29"/>
                </a:moveTo>
                <a:cubicBezTo>
                  <a:pt x="23" y="22"/>
                  <a:pt x="23" y="22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29"/>
                  <a:pt x="12" y="29"/>
                  <a:pt x="12" y="29"/>
                </a:cubicBezTo>
                <a:close/>
                <a:moveTo>
                  <a:pt x="42" y="32"/>
                </a:moveTo>
                <a:cubicBezTo>
                  <a:pt x="40" y="33"/>
                  <a:pt x="37" y="33"/>
                  <a:pt x="35" y="32"/>
                </a:cubicBezTo>
                <a:cubicBezTo>
                  <a:pt x="32" y="32"/>
                  <a:pt x="29" y="30"/>
                  <a:pt x="28" y="28"/>
                </a:cubicBezTo>
                <a:cubicBezTo>
                  <a:pt x="26" y="21"/>
                  <a:pt x="26" y="21"/>
                  <a:pt x="26" y="21"/>
                </a:cubicBezTo>
                <a:cubicBezTo>
                  <a:pt x="28" y="24"/>
                  <a:pt x="31" y="28"/>
                  <a:pt x="35" y="29"/>
                </a:cubicBezTo>
                <a:cubicBezTo>
                  <a:pt x="38" y="30"/>
                  <a:pt x="40" y="30"/>
                  <a:pt x="42" y="30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34297" y="4285691"/>
            <a:ext cx="384280" cy="425454"/>
          </a:xfrm>
          <a:custGeom>
            <a:avLst/>
            <a:gdLst>
              <a:gd name="T0" fmla="*/ 7 w 71"/>
              <a:gd name="T1" fmla="*/ 53 h 76"/>
              <a:gd name="T2" fmla="*/ 6 w 71"/>
              <a:gd name="T3" fmla="*/ 50 h 76"/>
              <a:gd name="T4" fmla="*/ 21 w 71"/>
              <a:gd name="T5" fmla="*/ 13 h 76"/>
              <a:gd name="T6" fmla="*/ 24 w 71"/>
              <a:gd name="T7" fmla="*/ 11 h 76"/>
              <a:gd name="T8" fmla="*/ 17 w 71"/>
              <a:gd name="T9" fmla="*/ 7 h 76"/>
              <a:gd name="T10" fmla="*/ 9 w 71"/>
              <a:gd name="T11" fmla="*/ 33 h 76"/>
              <a:gd name="T12" fmla="*/ 2 w 71"/>
              <a:gd name="T13" fmla="*/ 36 h 76"/>
              <a:gd name="T14" fmla="*/ 35 w 71"/>
              <a:gd name="T15" fmla="*/ 10 h 76"/>
              <a:gd name="T16" fmla="*/ 35 w 71"/>
              <a:gd name="T17" fmla="*/ 0 h 76"/>
              <a:gd name="T18" fmla="*/ 35 w 71"/>
              <a:gd name="T19" fmla="*/ 10 h 76"/>
              <a:gd name="T20" fmla="*/ 50 w 71"/>
              <a:gd name="T21" fmla="*/ 13 h 76"/>
              <a:gd name="T22" fmla="*/ 51 w 71"/>
              <a:gd name="T23" fmla="*/ 5 h 76"/>
              <a:gd name="T24" fmla="*/ 58 w 71"/>
              <a:gd name="T25" fmla="*/ 23 h 76"/>
              <a:gd name="T26" fmla="*/ 66 w 71"/>
              <a:gd name="T27" fmla="*/ 17 h 76"/>
              <a:gd name="T28" fmla="*/ 57 w 71"/>
              <a:gd name="T29" fmla="*/ 22 h 76"/>
              <a:gd name="T30" fmla="*/ 62 w 71"/>
              <a:gd name="T31" fmla="*/ 33 h 76"/>
              <a:gd name="T32" fmla="*/ 69 w 71"/>
              <a:gd name="T33" fmla="*/ 36 h 76"/>
              <a:gd name="T34" fmla="*/ 13 w 71"/>
              <a:gd name="T35" fmla="*/ 20 h 76"/>
              <a:gd name="T36" fmla="*/ 6 w 71"/>
              <a:gd name="T37" fmla="*/ 19 h 76"/>
              <a:gd name="T38" fmla="*/ 14 w 71"/>
              <a:gd name="T39" fmla="*/ 22 h 76"/>
              <a:gd name="T40" fmla="*/ 49 w 71"/>
              <a:gd name="T41" fmla="*/ 49 h 76"/>
              <a:gd name="T42" fmla="*/ 45 w 71"/>
              <a:gd name="T43" fmla="*/ 61 h 76"/>
              <a:gd name="T44" fmla="*/ 46 w 71"/>
              <a:gd name="T45" fmla="*/ 66 h 76"/>
              <a:gd name="T46" fmla="*/ 42 w 71"/>
              <a:gd name="T47" fmla="*/ 73 h 76"/>
              <a:gd name="T48" fmla="*/ 33 w 71"/>
              <a:gd name="T49" fmla="*/ 76 h 76"/>
              <a:gd name="T50" fmla="*/ 25 w 71"/>
              <a:gd name="T51" fmla="*/ 70 h 76"/>
              <a:gd name="T52" fmla="*/ 26 w 71"/>
              <a:gd name="T53" fmla="*/ 65 h 76"/>
              <a:gd name="T54" fmla="*/ 25 w 71"/>
              <a:gd name="T55" fmla="*/ 59 h 76"/>
              <a:gd name="T56" fmla="*/ 16 w 71"/>
              <a:gd name="T57" fmla="*/ 35 h 76"/>
              <a:gd name="T58" fmla="*/ 41 w 71"/>
              <a:gd name="T59" fmla="*/ 73 h 76"/>
              <a:gd name="T60" fmla="*/ 30 w 71"/>
              <a:gd name="T61" fmla="*/ 73 h 76"/>
              <a:gd name="T62" fmla="*/ 41 w 71"/>
              <a:gd name="T63" fmla="*/ 73 h 76"/>
              <a:gd name="T64" fmla="*/ 30 w 71"/>
              <a:gd name="T65" fmla="*/ 69 h 76"/>
              <a:gd name="T66" fmla="*/ 33 w 71"/>
              <a:gd name="T67" fmla="*/ 71 h 76"/>
              <a:gd name="T68" fmla="*/ 44 w 71"/>
              <a:gd name="T69" fmla="*/ 70 h 76"/>
              <a:gd name="T70" fmla="*/ 30 w 71"/>
              <a:gd name="T71" fmla="*/ 66 h 76"/>
              <a:gd name="T72" fmla="*/ 41 w 71"/>
              <a:gd name="T73" fmla="*/ 67 h 76"/>
              <a:gd name="T74" fmla="*/ 41 w 71"/>
              <a:gd name="T75" fmla="*/ 62 h 76"/>
              <a:gd name="T76" fmla="*/ 30 w 71"/>
              <a:gd name="T77" fmla="*/ 64 h 76"/>
              <a:gd name="T78" fmla="*/ 44 w 71"/>
              <a:gd name="T79" fmla="*/ 59 h 76"/>
              <a:gd name="T80" fmla="*/ 28 w 71"/>
              <a:gd name="T81" fmla="*/ 59 h 76"/>
              <a:gd name="T82" fmla="*/ 30 w 71"/>
              <a:gd name="T83" fmla="*/ 60 h 76"/>
              <a:gd name="T84" fmla="*/ 52 w 71"/>
              <a:gd name="T85" fmla="*/ 35 h 76"/>
              <a:gd name="T86" fmla="*/ 24 w 71"/>
              <a:gd name="T87" fmla="*/ 47 h 76"/>
              <a:gd name="T88" fmla="*/ 28 w 71"/>
              <a:gd name="T89" fmla="*/ 39 h 76"/>
              <a:gd name="T90" fmla="*/ 33 w 71"/>
              <a:gd name="T91" fmla="*/ 56 h 76"/>
              <a:gd name="T92" fmla="*/ 42 w 71"/>
              <a:gd name="T93" fmla="*/ 38 h 76"/>
              <a:gd name="T94" fmla="*/ 42 w 71"/>
              <a:gd name="T95" fmla="*/ 56 h 76"/>
              <a:gd name="T96" fmla="*/ 65 w 71"/>
              <a:gd name="T97" fmla="*/ 50 h 76"/>
              <a:gd name="T98" fmla="*/ 58 w 71"/>
              <a:gd name="T99" fmla="*/ 50 h 76"/>
              <a:gd name="T100" fmla="*/ 66 w 71"/>
              <a:gd name="T101" fmla="*/ 53 h 76"/>
              <a:gd name="T102" fmla="*/ 21 w 71"/>
              <a:gd name="T103" fmla="*/ 57 h 76"/>
              <a:gd name="T104" fmla="*/ 19 w 71"/>
              <a:gd name="T105" fmla="*/ 66 h 76"/>
              <a:gd name="T106" fmla="*/ 23 w 71"/>
              <a:gd name="T107" fmla="*/ 57 h 76"/>
              <a:gd name="T108" fmla="*/ 47 w 71"/>
              <a:gd name="T109" fmla="*/ 59 h 76"/>
              <a:gd name="T110" fmla="*/ 53 w 71"/>
              <a:gd name="T111" fmla="*/ 6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76">
                <a:moveTo>
                  <a:pt x="14" y="47"/>
                </a:moveTo>
                <a:cubicBezTo>
                  <a:pt x="14" y="48"/>
                  <a:pt x="14" y="49"/>
                  <a:pt x="13" y="50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6" y="53"/>
                </a:cubicBezTo>
                <a:cubicBezTo>
                  <a:pt x="6" y="53"/>
                  <a:pt x="5" y="53"/>
                  <a:pt x="5" y="53"/>
                </a:cubicBezTo>
                <a:cubicBezTo>
                  <a:pt x="5" y="52"/>
                  <a:pt x="5" y="51"/>
                  <a:pt x="6" y="50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3" y="47"/>
                  <a:pt x="14" y="47"/>
                </a:cubicBezTo>
                <a:close/>
                <a:moveTo>
                  <a:pt x="21" y="13"/>
                </a:moveTo>
                <a:cubicBezTo>
                  <a:pt x="21" y="13"/>
                  <a:pt x="22" y="14"/>
                  <a:pt x="22" y="14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3"/>
                  <a:pt x="24" y="12"/>
                  <a:pt x="24" y="11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19" y="4"/>
                  <a:pt x="18" y="5"/>
                </a:cubicBezTo>
                <a:cubicBezTo>
                  <a:pt x="17" y="5"/>
                  <a:pt x="17" y="6"/>
                  <a:pt x="17" y="7"/>
                </a:cubicBezTo>
                <a:lnTo>
                  <a:pt x="21" y="13"/>
                </a:lnTo>
                <a:close/>
                <a:moveTo>
                  <a:pt x="10" y="35"/>
                </a:moveTo>
                <a:cubicBezTo>
                  <a:pt x="10" y="34"/>
                  <a:pt x="10" y="33"/>
                  <a:pt x="9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1" y="33"/>
                  <a:pt x="0" y="34"/>
                  <a:pt x="0" y="35"/>
                </a:cubicBezTo>
                <a:cubicBezTo>
                  <a:pt x="0" y="36"/>
                  <a:pt x="1" y="36"/>
                  <a:pt x="2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10" y="36"/>
                  <a:pt x="10" y="36"/>
                  <a:pt x="10" y="35"/>
                </a:cubicBezTo>
                <a:close/>
                <a:moveTo>
                  <a:pt x="35" y="10"/>
                </a:moveTo>
                <a:cubicBezTo>
                  <a:pt x="36" y="10"/>
                  <a:pt x="37" y="9"/>
                  <a:pt x="37" y="8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6" y="0"/>
                  <a:pt x="35" y="0"/>
                </a:cubicBezTo>
                <a:cubicBezTo>
                  <a:pt x="35" y="0"/>
                  <a:pt x="34" y="1"/>
                  <a:pt x="34" y="1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9"/>
                  <a:pt x="35" y="10"/>
                  <a:pt x="35" y="10"/>
                </a:cubicBezTo>
                <a:close/>
                <a:moveTo>
                  <a:pt x="48" y="13"/>
                </a:moveTo>
                <a:cubicBezTo>
                  <a:pt x="48" y="13"/>
                  <a:pt x="48" y="14"/>
                  <a:pt x="49" y="14"/>
                </a:cubicBezTo>
                <a:cubicBezTo>
                  <a:pt x="49" y="14"/>
                  <a:pt x="50" y="13"/>
                  <a:pt x="50" y="13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3" y="5"/>
                </a:cubicBezTo>
                <a:cubicBezTo>
                  <a:pt x="52" y="4"/>
                  <a:pt x="51" y="4"/>
                  <a:pt x="51" y="5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2"/>
                  <a:pt x="47" y="13"/>
                  <a:pt x="48" y="13"/>
                </a:cubicBezTo>
                <a:close/>
                <a:moveTo>
                  <a:pt x="58" y="23"/>
                </a:moveTo>
                <a:cubicBezTo>
                  <a:pt x="59" y="23"/>
                  <a:pt x="59" y="23"/>
                  <a:pt x="59" y="23"/>
                </a:cubicBezTo>
                <a:cubicBezTo>
                  <a:pt x="65" y="19"/>
                  <a:pt x="65" y="19"/>
                  <a:pt x="65" y="19"/>
                </a:cubicBezTo>
                <a:cubicBezTo>
                  <a:pt x="66" y="19"/>
                  <a:pt x="66" y="18"/>
                  <a:pt x="66" y="17"/>
                </a:cubicBezTo>
                <a:cubicBezTo>
                  <a:pt x="65" y="17"/>
                  <a:pt x="65" y="16"/>
                  <a:pt x="64" y="17"/>
                </a:cubicBezTo>
                <a:cubicBezTo>
                  <a:pt x="58" y="20"/>
                  <a:pt x="58" y="20"/>
                  <a:pt x="58" y="20"/>
                </a:cubicBezTo>
                <a:cubicBezTo>
                  <a:pt x="57" y="21"/>
                  <a:pt x="57" y="22"/>
                  <a:pt x="57" y="22"/>
                </a:cubicBezTo>
                <a:cubicBezTo>
                  <a:pt x="57" y="23"/>
                  <a:pt x="58" y="23"/>
                  <a:pt x="58" y="23"/>
                </a:cubicBezTo>
                <a:close/>
                <a:moveTo>
                  <a:pt x="69" y="33"/>
                </a:moveTo>
                <a:cubicBezTo>
                  <a:pt x="62" y="33"/>
                  <a:pt x="62" y="33"/>
                  <a:pt x="62" y="33"/>
                </a:cubicBezTo>
                <a:cubicBezTo>
                  <a:pt x="61" y="33"/>
                  <a:pt x="60" y="34"/>
                  <a:pt x="60" y="35"/>
                </a:cubicBezTo>
                <a:cubicBezTo>
                  <a:pt x="60" y="36"/>
                  <a:pt x="61" y="36"/>
                  <a:pt x="62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70" y="36"/>
                  <a:pt x="71" y="36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  <a:moveTo>
                  <a:pt x="13" y="20"/>
                </a:moveTo>
                <a:cubicBezTo>
                  <a:pt x="7" y="17"/>
                  <a:pt x="7" y="17"/>
                  <a:pt x="7" y="17"/>
                </a:cubicBezTo>
                <a:cubicBezTo>
                  <a:pt x="6" y="16"/>
                  <a:pt x="5" y="17"/>
                  <a:pt x="5" y="17"/>
                </a:cubicBezTo>
                <a:cubicBezTo>
                  <a:pt x="5" y="18"/>
                  <a:pt x="5" y="19"/>
                  <a:pt x="6" y="19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3"/>
                </a:cubicBezTo>
                <a:cubicBezTo>
                  <a:pt x="13" y="23"/>
                  <a:pt x="14" y="23"/>
                  <a:pt x="14" y="22"/>
                </a:cubicBezTo>
                <a:cubicBezTo>
                  <a:pt x="14" y="22"/>
                  <a:pt x="14" y="21"/>
                  <a:pt x="13" y="20"/>
                </a:cubicBezTo>
                <a:close/>
                <a:moveTo>
                  <a:pt x="55" y="35"/>
                </a:moveTo>
                <a:cubicBezTo>
                  <a:pt x="55" y="41"/>
                  <a:pt x="53" y="46"/>
                  <a:pt x="49" y="49"/>
                </a:cubicBezTo>
                <a:cubicBezTo>
                  <a:pt x="46" y="53"/>
                  <a:pt x="45" y="56"/>
                  <a:pt x="45" y="58"/>
                </a:cubicBezTo>
                <a:cubicBezTo>
                  <a:pt x="45" y="58"/>
                  <a:pt x="46" y="59"/>
                  <a:pt x="46" y="59"/>
                </a:cubicBezTo>
                <a:cubicBezTo>
                  <a:pt x="46" y="60"/>
                  <a:pt x="45" y="61"/>
                  <a:pt x="45" y="61"/>
                </a:cubicBezTo>
                <a:cubicBezTo>
                  <a:pt x="45" y="62"/>
                  <a:pt x="46" y="62"/>
                  <a:pt x="46" y="63"/>
                </a:cubicBezTo>
                <a:cubicBezTo>
                  <a:pt x="46" y="64"/>
                  <a:pt x="45" y="64"/>
                  <a:pt x="45" y="65"/>
                </a:cubicBezTo>
                <a:cubicBezTo>
                  <a:pt x="45" y="65"/>
                  <a:pt x="46" y="66"/>
                  <a:pt x="46" y="66"/>
                </a:cubicBezTo>
                <a:cubicBezTo>
                  <a:pt x="46" y="67"/>
                  <a:pt x="45" y="68"/>
                  <a:pt x="45" y="68"/>
                </a:cubicBezTo>
                <a:cubicBezTo>
                  <a:pt x="45" y="69"/>
                  <a:pt x="46" y="69"/>
                  <a:pt x="46" y="70"/>
                </a:cubicBezTo>
                <a:cubicBezTo>
                  <a:pt x="46" y="71"/>
                  <a:pt x="44" y="72"/>
                  <a:pt x="42" y="73"/>
                </a:cubicBezTo>
                <a:cubicBezTo>
                  <a:pt x="42" y="73"/>
                  <a:pt x="43" y="73"/>
                  <a:pt x="43" y="73"/>
                </a:cubicBezTo>
                <a:cubicBezTo>
                  <a:pt x="43" y="75"/>
                  <a:pt x="41" y="76"/>
                  <a:pt x="38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0" y="76"/>
                  <a:pt x="28" y="75"/>
                  <a:pt x="28" y="73"/>
                </a:cubicBezTo>
                <a:cubicBezTo>
                  <a:pt x="28" y="73"/>
                  <a:pt x="29" y="73"/>
                  <a:pt x="29" y="73"/>
                </a:cubicBezTo>
                <a:cubicBezTo>
                  <a:pt x="27" y="72"/>
                  <a:pt x="25" y="71"/>
                  <a:pt x="25" y="70"/>
                </a:cubicBezTo>
                <a:cubicBezTo>
                  <a:pt x="25" y="69"/>
                  <a:pt x="26" y="69"/>
                  <a:pt x="26" y="68"/>
                </a:cubicBezTo>
                <a:cubicBezTo>
                  <a:pt x="26" y="68"/>
                  <a:pt x="25" y="67"/>
                  <a:pt x="25" y="66"/>
                </a:cubicBezTo>
                <a:cubicBezTo>
                  <a:pt x="25" y="66"/>
                  <a:pt x="26" y="65"/>
                  <a:pt x="26" y="65"/>
                </a:cubicBezTo>
                <a:cubicBezTo>
                  <a:pt x="26" y="64"/>
                  <a:pt x="25" y="64"/>
                  <a:pt x="25" y="63"/>
                </a:cubicBezTo>
                <a:cubicBezTo>
                  <a:pt x="25" y="62"/>
                  <a:pt x="26" y="62"/>
                  <a:pt x="26" y="61"/>
                </a:cubicBezTo>
                <a:cubicBezTo>
                  <a:pt x="26" y="61"/>
                  <a:pt x="25" y="60"/>
                  <a:pt x="25" y="59"/>
                </a:cubicBezTo>
                <a:cubicBezTo>
                  <a:pt x="25" y="59"/>
                  <a:pt x="26" y="58"/>
                  <a:pt x="26" y="58"/>
                </a:cubicBezTo>
                <a:cubicBezTo>
                  <a:pt x="26" y="56"/>
                  <a:pt x="25" y="53"/>
                  <a:pt x="22" y="49"/>
                </a:cubicBezTo>
                <a:cubicBezTo>
                  <a:pt x="18" y="46"/>
                  <a:pt x="16" y="41"/>
                  <a:pt x="16" y="35"/>
                </a:cubicBezTo>
                <a:cubicBezTo>
                  <a:pt x="16" y="24"/>
                  <a:pt x="25" y="16"/>
                  <a:pt x="35" y="16"/>
                </a:cubicBezTo>
                <a:cubicBezTo>
                  <a:pt x="46" y="16"/>
                  <a:pt x="55" y="24"/>
                  <a:pt x="55" y="35"/>
                </a:cubicBezTo>
                <a:close/>
                <a:moveTo>
                  <a:pt x="41" y="73"/>
                </a:moveTo>
                <a:cubicBezTo>
                  <a:pt x="40" y="73"/>
                  <a:pt x="40" y="73"/>
                  <a:pt x="38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1" y="73"/>
                  <a:pt x="30" y="73"/>
                  <a:pt x="30" y="73"/>
                </a:cubicBezTo>
                <a:cubicBezTo>
                  <a:pt x="30" y="74"/>
                  <a:pt x="31" y="74"/>
                  <a:pt x="33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40" y="74"/>
                  <a:pt x="40" y="74"/>
                  <a:pt x="41" y="73"/>
                </a:cubicBezTo>
                <a:close/>
                <a:moveTo>
                  <a:pt x="44" y="70"/>
                </a:moveTo>
                <a:cubicBezTo>
                  <a:pt x="44" y="70"/>
                  <a:pt x="43" y="69"/>
                  <a:pt x="41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28" y="69"/>
                  <a:pt x="27" y="70"/>
                  <a:pt x="27" y="70"/>
                </a:cubicBezTo>
                <a:cubicBezTo>
                  <a:pt x="27" y="70"/>
                  <a:pt x="28" y="71"/>
                  <a:pt x="30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38" y="71"/>
                  <a:pt x="38" y="71"/>
                  <a:pt x="38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3" y="71"/>
                  <a:pt x="44" y="70"/>
                  <a:pt x="44" y="70"/>
                </a:cubicBezTo>
                <a:close/>
                <a:moveTo>
                  <a:pt x="44" y="66"/>
                </a:moveTo>
                <a:cubicBezTo>
                  <a:pt x="44" y="66"/>
                  <a:pt x="43" y="66"/>
                  <a:pt x="41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28" y="66"/>
                  <a:pt x="27" y="66"/>
                  <a:pt x="27" y="66"/>
                </a:cubicBezTo>
                <a:cubicBezTo>
                  <a:pt x="27" y="67"/>
                  <a:pt x="28" y="67"/>
                  <a:pt x="30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3" y="67"/>
                  <a:pt x="44" y="67"/>
                  <a:pt x="44" y="66"/>
                </a:cubicBezTo>
                <a:close/>
                <a:moveTo>
                  <a:pt x="44" y="63"/>
                </a:moveTo>
                <a:cubicBezTo>
                  <a:pt x="44" y="63"/>
                  <a:pt x="43" y="62"/>
                  <a:pt x="41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28" y="62"/>
                  <a:pt x="27" y="63"/>
                  <a:pt x="27" y="63"/>
                </a:cubicBezTo>
                <a:cubicBezTo>
                  <a:pt x="27" y="63"/>
                  <a:pt x="28" y="64"/>
                  <a:pt x="30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3" y="64"/>
                  <a:pt x="44" y="63"/>
                  <a:pt x="44" y="63"/>
                </a:cubicBezTo>
                <a:close/>
                <a:moveTo>
                  <a:pt x="44" y="59"/>
                </a:moveTo>
                <a:cubicBezTo>
                  <a:pt x="44" y="59"/>
                  <a:pt x="43" y="59"/>
                  <a:pt x="43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60"/>
                  <a:pt x="28" y="60"/>
                  <a:pt x="30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60"/>
                  <a:pt x="44" y="60"/>
                  <a:pt x="44" y="59"/>
                </a:cubicBezTo>
                <a:close/>
                <a:moveTo>
                  <a:pt x="52" y="35"/>
                </a:moveTo>
                <a:cubicBezTo>
                  <a:pt x="52" y="26"/>
                  <a:pt x="45" y="19"/>
                  <a:pt x="35" y="19"/>
                </a:cubicBezTo>
                <a:cubicBezTo>
                  <a:pt x="26" y="19"/>
                  <a:pt x="19" y="26"/>
                  <a:pt x="19" y="35"/>
                </a:cubicBezTo>
                <a:cubicBezTo>
                  <a:pt x="19" y="40"/>
                  <a:pt x="21" y="44"/>
                  <a:pt x="24" y="47"/>
                </a:cubicBezTo>
                <a:cubicBezTo>
                  <a:pt x="27" y="50"/>
                  <a:pt x="28" y="53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8"/>
                  <a:pt x="29" y="38"/>
                  <a:pt x="29" y="38"/>
                </a:cubicBezTo>
                <a:cubicBezTo>
                  <a:pt x="30" y="38"/>
                  <a:pt x="30" y="38"/>
                  <a:pt x="30" y="39"/>
                </a:cubicBezTo>
                <a:cubicBezTo>
                  <a:pt x="33" y="56"/>
                  <a:pt x="33" y="56"/>
                  <a:pt x="33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1" y="38"/>
                  <a:pt x="42" y="38"/>
                </a:cubicBezTo>
                <a:cubicBezTo>
                  <a:pt x="42" y="38"/>
                  <a:pt x="43" y="38"/>
                  <a:pt x="43" y="39"/>
                </a:cubicBezTo>
                <a:cubicBezTo>
                  <a:pt x="40" y="56"/>
                  <a:pt x="40" y="56"/>
                  <a:pt x="40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3"/>
                  <a:pt x="44" y="50"/>
                  <a:pt x="47" y="47"/>
                </a:cubicBezTo>
                <a:cubicBezTo>
                  <a:pt x="50" y="44"/>
                  <a:pt x="52" y="40"/>
                  <a:pt x="52" y="35"/>
                </a:cubicBezTo>
                <a:close/>
                <a:moveTo>
                  <a:pt x="65" y="50"/>
                </a:moveTo>
                <a:cubicBezTo>
                  <a:pt x="59" y="47"/>
                  <a:pt x="59" y="47"/>
                  <a:pt x="59" y="47"/>
                </a:cubicBezTo>
                <a:cubicBezTo>
                  <a:pt x="58" y="47"/>
                  <a:pt x="58" y="47"/>
                  <a:pt x="57" y="47"/>
                </a:cubicBezTo>
                <a:cubicBezTo>
                  <a:pt x="57" y="48"/>
                  <a:pt x="57" y="49"/>
                  <a:pt x="58" y="50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5" y="53"/>
                </a:cubicBezTo>
                <a:cubicBezTo>
                  <a:pt x="65" y="53"/>
                  <a:pt x="66" y="53"/>
                  <a:pt x="66" y="53"/>
                </a:cubicBezTo>
                <a:cubicBezTo>
                  <a:pt x="66" y="52"/>
                  <a:pt x="66" y="51"/>
                  <a:pt x="65" y="50"/>
                </a:cubicBezTo>
                <a:close/>
                <a:moveTo>
                  <a:pt x="23" y="57"/>
                </a:moveTo>
                <a:cubicBezTo>
                  <a:pt x="22" y="56"/>
                  <a:pt x="21" y="56"/>
                  <a:pt x="21" y="57"/>
                </a:cubicBezTo>
                <a:cubicBezTo>
                  <a:pt x="17" y="63"/>
                  <a:pt x="17" y="63"/>
                  <a:pt x="17" y="63"/>
                </a:cubicBezTo>
                <a:cubicBezTo>
                  <a:pt x="17" y="64"/>
                  <a:pt x="17" y="65"/>
                  <a:pt x="18" y="65"/>
                </a:cubicBezTo>
                <a:cubicBezTo>
                  <a:pt x="18" y="66"/>
                  <a:pt x="18" y="66"/>
                  <a:pt x="19" y="66"/>
                </a:cubicBezTo>
                <a:cubicBezTo>
                  <a:pt x="19" y="66"/>
                  <a:pt x="20" y="65"/>
                  <a:pt x="20" y="65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8"/>
                  <a:pt x="24" y="57"/>
                  <a:pt x="23" y="57"/>
                </a:cubicBezTo>
                <a:close/>
                <a:moveTo>
                  <a:pt x="50" y="57"/>
                </a:moveTo>
                <a:cubicBezTo>
                  <a:pt x="50" y="56"/>
                  <a:pt x="49" y="56"/>
                  <a:pt x="48" y="57"/>
                </a:cubicBezTo>
                <a:cubicBezTo>
                  <a:pt x="47" y="57"/>
                  <a:pt x="47" y="58"/>
                  <a:pt x="47" y="59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2" y="66"/>
                  <a:pt x="52" y="66"/>
                </a:cubicBezTo>
                <a:cubicBezTo>
                  <a:pt x="53" y="66"/>
                  <a:pt x="53" y="66"/>
                  <a:pt x="53" y="65"/>
                </a:cubicBezTo>
                <a:cubicBezTo>
                  <a:pt x="54" y="65"/>
                  <a:pt x="54" y="64"/>
                  <a:pt x="54" y="63"/>
                </a:cubicBezTo>
                <a:lnTo>
                  <a:pt x="50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7" name="出自【趣你的PPT】(微信:qunideppt)：最优质的PPT资源库"/>
          <p:cNvSpPr txBox="1"/>
          <p:nvPr/>
        </p:nvSpPr>
        <p:spPr>
          <a:xfrm>
            <a:off x="2501921" y="240233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1866803" y="2770138"/>
            <a:ext cx="2009180" cy="424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2362543" y="358647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 txBox="1"/>
          <p:nvPr/>
        </p:nvSpPr>
        <p:spPr>
          <a:xfrm>
            <a:off x="2573259" y="471114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7318784" y="189200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7826600" y="285017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 txBox="1"/>
          <p:nvPr/>
        </p:nvSpPr>
        <p:spPr>
          <a:xfrm>
            <a:off x="7861548" y="487588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92740" y="4054114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1866803" y="3944323"/>
            <a:ext cx="2009180" cy="424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 txBox="1"/>
          <p:nvPr/>
        </p:nvSpPr>
        <p:spPr>
          <a:xfrm>
            <a:off x="1866803" y="5033590"/>
            <a:ext cx="2009180" cy="424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7826475" y="3213336"/>
            <a:ext cx="2009180" cy="424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7966427" y="4381272"/>
            <a:ext cx="2009180" cy="424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 txBox="1"/>
          <p:nvPr/>
        </p:nvSpPr>
        <p:spPr>
          <a:xfrm>
            <a:off x="7852981" y="5211497"/>
            <a:ext cx="2009180" cy="424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318784" y="2234331"/>
            <a:ext cx="2009180" cy="424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5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1716247" y="2680821"/>
            <a:ext cx="3703733" cy="1105567"/>
          </a:xfrm>
          <a:custGeom>
            <a:avLst/>
            <a:gdLst>
              <a:gd name="T0" fmla="*/ 0 w 2053"/>
              <a:gd name="T1" fmla="*/ 0 h 531"/>
              <a:gd name="T2" fmla="*/ 0 w 2053"/>
              <a:gd name="T3" fmla="*/ 531 h 531"/>
              <a:gd name="T4" fmla="*/ 1893 w 2053"/>
              <a:gd name="T5" fmla="*/ 531 h 531"/>
              <a:gd name="T6" fmla="*/ 2053 w 2053"/>
              <a:gd name="T7" fmla="*/ 273 h 531"/>
              <a:gd name="T8" fmla="*/ 1893 w 2053"/>
              <a:gd name="T9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531">
                <a:moveTo>
                  <a:pt x="0" y="0"/>
                </a:moveTo>
                <a:lnTo>
                  <a:pt x="0" y="531"/>
                </a:lnTo>
                <a:lnTo>
                  <a:pt x="1893" y="531"/>
                </a:lnTo>
                <a:lnTo>
                  <a:pt x="2053" y="273"/>
                </a:lnTo>
                <a:lnTo>
                  <a:pt x="189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1716247" y="3853014"/>
            <a:ext cx="3703733" cy="1003546"/>
          </a:xfrm>
          <a:custGeom>
            <a:avLst/>
            <a:gdLst>
              <a:gd name="T0" fmla="*/ 0 w 2053"/>
              <a:gd name="T1" fmla="*/ 482 h 482"/>
              <a:gd name="T2" fmla="*/ 0 w 2053"/>
              <a:gd name="T3" fmla="*/ 0 h 482"/>
              <a:gd name="T4" fmla="*/ 1893 w 2053"/>
              <a:gd name="T5" fmla="*/ 0 h 482"/>
              <a:gd name="T6" fmla="*/ 2053 w 2053"/>
              <a:gd name="T7" fmla="*/ 241 h 482"/>
              <a:gd name="T8" fmla="*/ 1893 w 2053"/>
              <a:gd name="T9" fmla="*/ 48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482">
                <a:moveTo>
                  <a:pt x="0" y="482"/>
                </a:moveTo>
                <a:lnTo>
                  <a:pt x="0" y="0"/>
                </a:lnTo>
                <a:lnTo>
                  <a:pt x="1893" y="0"/>
                </a:lnTo>
                <a:lnTo>
                  <a:pt x="2053" y="241"/>
                </a:lnTo>
                <a:lnTo>
                  <a:pt x="1893" y="48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915341" y="1742406"/>
            <a:ext cx="781158" cy="1238818"/>
          </a:xfrm>
          <a:custGeom>
            <a:avLst/>
            <a:gdLst>
              <a:gd name="T0" fmla="*/ 0 w 433"/>
              <a:gd name="T1" fmla="*/ 595 h 595"/>
              <a:gd name="T2" fmla="*/ 433 w 433"/>
              <a:gd name="T3" fmla="*/ 450 h 595"/>
              <a:gd name="T4" fmla="*/ 433 w 433"/>
              <a:gd name="T5" fmla="*/ 0 h 595"/>
              <a:gd name="T6" fmla="*/ 0 w 433"/>
              <a:gd name="T7" fmla="*/ 321 h 595"/>
              <a:gd name="T8" fmla="*/ 0 w 433"/>
              <a:gd name="T9" fmla="*/ 595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95">
                <a:moveTo>
                  <a:pt x="0" y="595"/>
                </a:moveTo>
                <a:lnTo>
                  <a:pt x="433" y="450"/>
                </a:lnTo>
                <a:lnTo>
                  <a:pt x="433" y="0"/>
                </a:lnTo>
                <a:lnTo>
                  <a:pt x="0" y="321"/>
                </a:lnTo>
                <a:lnTo>
                  <a:pt x="0" y="5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915341" y="2745952"/>
            <a:ext cx="781158" cy="1105567"/>
          </a:xfrm>
          <a:custGeom>
            <a:avLst/>
            <a:gdLst>
              <a:gd name="T0" fmla="*/ 0 w 433"/>
              <a:gd name="T1" fmla="*/ 418 h 531"/>
              <a:gd name="T2" fmla="*/ 433 w 433"/>
              <a:gd name="T3" fmla="*/ 531 h 531"/>
              <a:gd name="T4" fmla="*/ 433 w 433"/>
              <a:gd name="T5" fmla="*/ 0 h 531"/>
              <a:gd name="T6" fmla="*/ 0 w 433"/>
              <a:gd name="T7" fmla="*/ 145 h 531"/>
              <a:gd name="T8" fmla="*/ 0 w 433"/>
              <a:gd name="T9" fmla="*/ 418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31">
                <a:moveTo>
                  <a:pt x="0" y="418"/>
                </a:moveTo>
                <a:lnTo>
                  <a:pt x="433" y="531"/>
                </a:lnTo>
                <a:lnTo>
                  <a:pt x="433" y="0"/>
                </a:lnTo>
                <a:lnTo>
                  <a:pt x="0" y="145"/>
                </a:lnTo>
                <a:lnTo>
                  <a:pt x="0" y="41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915341" y="3682874"/>
            <a:ext cx="781158" cy="1238818"/>
          </a:xfrm>
          <a:custGeom>
            <a:avLst/>
            <a:gdLst>
              <a:gd name="T0" fmla="*/ 0 w 433"/>
              <a:gd name="T1" fmla="*/ 274 h 595"/>
              <a:gd name="T2" fmla="*/ 433 w 433"/>
              <a:gd name="T3" fmla="*/ 595 h 595"/>
              <a:gd name="T4" fmla="*/ 433 w 433"/>
              <a:gd name="T5" fmla="*/ 113 h 595"/>
              <a:gd name="T6" fmla="*/ 0 w 433"/>
              <a:gd name="T7" fmla="*/ 0 h 595"/>
              <a:gd name="T8" fmla="*/ 0 w 433"/>
              <a:gd name="T9" fmla="*/ 274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95">
                <a:moveTo>
                  <a:pt x="0" y="274"/>
                </a:moveTo>
                <a:lnTo>
                  <a:pt x="433" y="595"/>
                </a:lnTo>
                <a:lnTo>
                  <a:pt x="433" y="113"/>
                </a:lnTo>
                <a:lnTo>
                  <a:pt x="0" y="0"/>
                </a:lnTo>
                <a:lnTo>
                  <a:pt x="0" y="27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915341" y="4319980"/>
            <a:ext cx="781158" cy="1571946"/>
          </a:xfrm>
          <a:custGeom>
            <a:avLst/>
            <a:gdLst>
              <a:gd name="T0" fmla="*/ 0 w 433"/>
              <a:gd name="T1" fmla="*/ 273 h 755"/>
              <a:gd name="T2" fmla="*/ 433 w 433"/>
              <a:gd name="T3" fmla="*/ 755 h 755"/>
              <a:gd name="T4" fmla="*/ 433 w 433"/>
              <a:gd name="T5" fmla="*/ 321 h 755"/>
              <a:gd name="T6" fmla="*/ 0 w 433"/>
              <a:gd name="T7" fmla="*/ 0 h 755"/>
              <a:gd name="T8" fmla="*/ 0 w 433"/>
              <a:gd name="T9" fmla="*/ 273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755">
                <a:moveTo>
                  <a:pt x="0" y="273"/>
                </a:moveTo>
                <a:lnTo>
                  <a:pt x="433" y="755"/>
                </a:lnTo>
                <a:lnTo>
                  <a:pt x="433" y="321"/>
                </a:lnTo>
                <a:lnTo>
                  <a:pt x="0" y="0"/>
                </a:lnTo>
                <a:lnTo>
                  <a:pt x="0" y="27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1716247" y="4923187"/>
            <a:ext cx="3703733" cy="903608"/>
          </a:xfrm>
          <a:custGeom>
            <a:avLst/>
            <a:gdLst>
              <a:gd name="T0" fmla="*/ 0 w 2053"/>
              <a:gd name="T1" fmla="*/ 0 h 434"/>
              <a:gd name="T2" fmla="*/ 0 w 2053"/>
              <a:gd name="T3" fmla="*/ 434 h 434"/>
              <a:gd name="T4" fmla="*/ 1893 w 2053"/>
              <a:gd name="T5" fmla="*/ 434 h 434"/>
              <a:gd name="T6" fmla="*/ 2053 w 2053"/>
              <a:gd name="T7" fmla="*/ 225 h 434"/>
              <a:gd name="T8" fmla="*/ 1893 w 2053"/>
              <a:gd name="T9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434">
                <a:moveTo>
                  <a:pt x="0" y="0"/>
                </a:moveTo>
                <a:lnTo>
                  <a:pt x="0" y="434"/>
                </a:lnTo>
                <a:lnTo>
                  <a:pt x="1893" y="434"/>
                </a:lnTo>
                <a:lnTo>
                  <a:pt x="2053" y="225"/>
                </a:lnTo>
                <a:lnTo>
                  <a:pt x="189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0" y="2410744"/>
            <a:ext cx="867753" cy="57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0" y="3047850"/>
            <a:ext cx="867753" cy="568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0" y="3682874"/>
            <a:ext cx="867753" cy="57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0" y="4319980"/>
            <a:ext cx="867753" cy="568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1744085" y="1742406"/>
            <a:ext cx="9337845" cy="936921"/>
          </a:xfrm>
          <a:custGeom>
            <a:avLst/>
            <a:gdLst>
              <a:gd name="T0" fmla="*/ 0 w 2053"/>
              <a:gd name="T1" fmla="*/ 450 h 450"/>
              <a:gd name="T2" fmla="*/ 0 w 2053"/>
              <a:gd name="T3" fmla="*/ 0 h 450"/>
              <a:gd name="T4" fmla="*/ 1893 w 2053"/>
              <a:gd name="T5" fmla="*/ 0 h 450"/>
              <a:gd name="T6" fmla="*/ 2053 w 2053"/>
              <a:gd name="T7" fmla="*/ 225 h 450"/>
              <a:gd name="T8" fmla="*/ 1893 w 2053"/>
              <a:gd name="T9" fmla="*/ 450 h 450"/>
              <a:gd name="T10" fmla="*/ 0 w 2053"/>
              <a:gd name="T11" fmla="*/ 450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50">
                <a:moveTo>
                  <a:pt x="0" y="450"/>
                </a:moveTo>
                <a:lnTo>
                  <a:pt x="0" y="0"/>
                </a:lnTo>
                <a:lnTo>
                  <a:pt x="1893" y="0"/>
                </a:lnTo>
                <a:lnTo>
                  <a:pt x="2053" y="225"/>
                </a:lnTo>
                <a:lnTo>
                  <a:pt x="1893" y="450"/>
                </a:lnTo>
                <a:lnTo>
                  <a:pt x="0" y="4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1744085" y="2745952"/>
            <a:ext cx="9337845" cy="1105567"/>
          </a:xfrm>
          <a:custGeom>
            <a:avLst/>
            <a:gdLst>
              <a:gd name="T0" fmla="*/ 0 w 2053"/>
              <a:gd name="T1" fmla="*/ 0 h 531"/>
              <a:gd name="T2" fmla="*/ 0 w 2053"/>
              <a:gd name="T3" fmla="*/ 531 h 531"/>
              <a:gd name="T4" fmla="*/ 1893 w 2053"/>
              <a:gd name="T5" fmla="*/ 531 h 531"/>
              <a:gd name="T6" fmla="*/ 2053 w 2053"/>
              <a:gd name="T7" fmla="*/ 273 h 531"/>
              <a:gd name="T8" fmla="*/ 1893 w 2053"/>
              <a:gd name="T9" fmla="*/ 0 h 531"/>
              <a:gd name="T10" fmla="*/ 0 w 2053"/>
              <a:gd name="T11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531">
                <a:moveTo>
                  <a:pt x="0" y="0"/>
                </a:moveTo>
                <a:lnTo>
                  <a:pt x="0" y="531"/>
                </a:lnTo>
                <a:lnTo>
                  <a:pt x="1893" y="531"/>
                </a:lnTo>
                <a:lnTo>
                  <a:pt x="2053" y="273"/>
                </a:lnTo>
                <a:lnTo>
                  <a:pt x="18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1744085" y="3918145"/>
            <a:ext cx="9337845" cy="1003546"/>
          </a:xfrm>
          <a:custGeom>
            <a:avLst/>
            <a:gdLst>
              <a:gd name="T0" fmla="*/ 0 w 2053"/>
              <a:gd name="T1" fmla="*/ 482 h 482"/>
              <a:gd name="T2" fmla="*/ 0 w 2053"/>
              <a:gd name="T3" fmla="*/ 0 h 482"/>
              <a:gd name="T4" fmla="*/ 1893 w 2053"/>
              <a:gd name="T5" fmla="*/ 0 h 482"/>
              <a:gd name="T6" fmla="*/ 2053 w 2053"/>
              <a:gd name="T7" fmla="*/ 241 h 482"/>
              <a:gd name="T8" fmla="*/ 1893 w 2053"/>
              <a:gd name="T9" fmla="*/ 482 h 482"/>
              <a:gd name="T10" fmla="*/ 0 w 2053"/>
              <a:gd name="T11" fmla="*/ 48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82">
                <a:moveTo>
                  <a:pt x="0" y="482"/>
                </a:moveTo>
                <a:lnTo>
                  <a:pt x="0" y="0"/>
                </a:lnTo>
                <a:lnTo>
                  <a:pt x="1893" y="0"/>
                </a:lnTo>
                <a:lnTo>
                  <a:pt x="2053" y="241"/>
                </a:lnTo>
                <a:lnTo>
                  <a:pt x="1893" y="482"/>
                </a:lnTo>
                <a:lnTo>
                  <a:pt x="0" y="4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1744085" y="4988318"/>
            <a:ext cx="9337845" cy="903608"/>
          </a:xfrm>
          <a:custGeom>
            <a:avLst/>
            <a:gdLst>
              <a:gd name="T0" fmla="*/ 0 w 2053"/>
              <a:gd name="T1" fmla="*/ 0 h 434"/>
              <a:gd name="T2" fmla="*/ 0 w 2053"/>
              <a:gd name="T3" fmla="*/ 434 h 434"/>
              <a:gd name="T4" fmla="*/ 1893 w 2053"/>
              <a:gd name="T5" fmla="*/ 434 h 434"/>
              <a:gd name="T6" fmla="*/ 2053 w 2053"/>
              <a:gd name="T7" fmla="*/ 225 h 434"/>
              <a:gd name="T8" fmla="*/ 1893 w 2053"/>
              <a:gd name="T9" fmla="*/ 0 h 434"/>
              <a:gd name="T10" fmla="*/ 0 w 2053"/>
              <a:gd name="T11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34">
                <a:moveTo>
                  <a:pt x="0" y="0"/>
                </a:moveTo>
                <a:lnTo>
                  <a:pt x="0" y="434"/>
                </a:lnTo>
                <a:lnTo>
                  <a:pt x="1893" y="434"/>
                </a:lnTo>
                <a:lnTo>
                  <a:pt x="2053" y="225"/>
                </a:lnTo>
                <a:lnTo>
                  <a:pt x="18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287198" y="2480573"/>
            <a:ext cx="249506" cy="459506"/>
          </a:xfrm>
          <a:custGeom>
            <a:avLst/>
            <a:gdLst>
              <a:gd name="T0" fmla="*/ 482 w 579"/>
              <a:gd name="T1" fmla="*/ 367 h 1073"/>
              <a:gd name="T2" fmla="*/ 482 w 579"/>
              <a:gd name="T3" fmla="*/ 148 h 1073"/>
              <a:gd name="T4" fmla="*/ 525 w 579"/>
              <a:gd name="T5" fmla="*/ 79 h 1073"/>
              <a:gd name="T6" fmla="*/ 447 w 579"/>
              <a:gd name="T7" fmla="*/ 0 h 1073"/>
              <a:gd name="T8" fmla="*/ 132 w 579"/>
              <a:gd name="T9" fmla="*/ 0 h 1073"/>
              <a:gd name="T10" fmla="*/ 54 w 579"/>
              <a:gd name="T11" fmla="*/ 79 h 1073"/>
              <a:gd name="T12" fmla="*/ 96 w 579"/>
              <a:gd name="T13" fmla="*/ 148 h 1073"/>
              <a:gd name="T14" fmla="*/ 96 w 579"/>
              <a:gd name="T15" fmla="*/ 367 h 1073"/>
              <a:gd name="T16" fmla="*/ 0 w 579"/>
              <a:gd name="T17" fmla="*/ 583 h 1073"/>
              <a:gd name="T18" fmla="*/ 0 w 579"/>
              <a:gd name="T19" fmla="*/ 612 h 1073"/>
              <a:gd name="T20" fmla="*/ 224 w 579"/>
              <a:gd name="T21" fmla="*/ 612 h 1073"/>
              <a:gd name="T22" fmla="*/ 224 w 579"/>
              <a:gd name="T23" fmla="*/ 923 h 1073"/>
              <a:gd name="T24" fmla="*/ 289 w 579"/>
              <a:gd name="T25" fmla="*/ 1073 h 1073"/>
              <a:gd name="T26" fmla="*/ 355 w 579"/>
              <a:gd name="T27" fmla="*/ 923 h 1073"/>
              <a:gd name="T28" fmla="*/ 355 w 579"/>
              <a:gd name="T29" fmla="*/ 612 h 1073"/>
              <a:gd name="T30" fmla="*/ 579 w 579"/>
              <a:gd name="T31" fmla="*/ 612 h 1073"/>
              <a:gd name="T32" fmla="*/ 579 w 579"/>
              <a:gd name="T33" fmla="*/ 583 h 1073"/>
              <a:gd name="T34" fmla="*/ 482 w 579"/>
              <a:gd name="T35" fmla="*/ 367 h 1073"/>
              <a:gd name="T36" fmla="*/ 132 w 579"/>
              <a:gd name="T37" fmla="*/ 58 h 1073"/>
              <a:gd name="T38" fmla="*/ 447 w 579"/>
              <a:gd name="T39" fmla="*/ 58 h 1073"/>
              <a:gd name="T40" fmla="*/ 467 w 579"/>
              <a:gd name="T41" fmla="*/ 79 h 1073"/>
              <a:gd name="T42" fmla="*/ 449 w 579"/>
              <a:gd name="T43" fmla="*/ 99 h 1073"/>
              <a:gd name="T44" fmla="*/ 436 w 579"/>
              <a:gd name="T45" fmla="*/ 101 h 1073"/>
              <a:gd name="T46" fmla="*/ 143 w 579"/>
              <a:gd name="T47" fmla="*/ 101 h 1073"/>
              <a:gd name="T48" fmla="*/ 129 w 579"/>
              <a:gd name="T49" fmla="*/ 99 h 1073"/>
              <a:gd name="T50" fmla="*/ 111 w 579"/>
              <a:gd name="T51" fmla="*/ 79 h 1073"/>
              <a:gd name="T52" fmla="*/ 132 w 579"/>
              <a:gd name="T53" fmla="*/ 58 h 1073"/>
              <a:gd name="T54" fmla="*/ 424 w 579"/>
              <a:gd name="T55" fmla="*/ 370 h 1073"/>
              <a:gd name="T56" fmla="*/ 154 w 579"/>
              <a:gd name="T57" fmla="*/ 370 h 1073"/>
              <a:gd name="T58" fmla="*/ 154 w 579"/>
              <a:gd name="T59" fmla="*/ 130 h 1073"/>
              <a:gd name="T60" fmla="*/ 424 w 579"/>
              <a:gd name="T61" fmla="*/ 130 h 1073"/>
              <a:gd name="T62" fmla="*/ 424 w 579"/>
              <a:gd name="T63" fmla="*/ 370 h 1073"/>
              <a:gd name="T64" fmla="*/ 297 w 579"/>
              <a:gd name="T65" fmla="*/ 911 h 1073"/>
              <a:gd name="T66" fmla="*/ 289 w 579"/>
              <a:gd name="T67" fmla="*/ 928 h 1073"/>
              <a:gd name="T68" fmla="*/ 282 w 579"/>
              <a:gd name="T69" fmla="*/ 911 h 1073"/>
              <a:gd name="T70" fmla="*/ 282 w 579"/>
              <a:gd name="T71" fmla="*/ 612 h 1073"/>
              <a:gd name="T72" fmla="*/ 297 w 579"/>
              <a:gd name="T73" fmla="*/ 612 h 1073"/>
              <a:gd name="T74" fmla="*/ 297 w 579"/>
              <a:gd name="T75" fmla="*/ 911 h 1073"/>
              <a:gd name="T76" fmla="*/ 355 w 579"/>
              <a:gd name="T77" fmla="*/ 554 h 1073"/>
              <a:gd name="T78" fmla="*/ 224 w 579"/>
              <a:gd name="T79" fmla="*/ 554 h 1073"/>
              <a:gd name="T80" fmla="*/ 59 w 579"/>
              <a:gd name="T81" fmla="*/ 554 h 1073"/>
              <a:gd name="T82" fmla="*/ 144 w 579"/>
              <a:gd name="T83" fmla="*/ 403 h 1073"/>
              <a:gd name="T84" fmla="*/ 149 w 579"/>
              <a:gd name="T85" fmla="*/ 399 h 1073"/>
              <a:gd name="T86" fmla="*/ 430 w 579"/>
              <a:gd name="T87" fmla="*/ 399 h 1073"/>
              <a:gd name="T88" fmla="*/ 435 w 579"/>
              <a:gd name="T89" fmla="*/ 403 h 1073"/>
              <a:gd name="T90" fmla="*/ 519 w 579"/>
              <a:gd name="T91" fmla="*/ 554 h 1073"/>
              <a:gd name="T92" fmla="*/ 355 w 579"/>
              <a:gd name="T93" fmla="*/ 554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grpSp>
        <p:nvGrpSpPr>
          <p:cNvPr id="29" name="Group 31出自【趣你的PPT】(微信:qunideppt)：最优质的PPT资源库"/>
          <p:cNvGrpSpPr/>
          <p:nvPr/>
        </p:nvGrpSpPr>
        <p:grpSpPr>
          <a:xfrm>
            <a:off x="220992" y="3765052"/>
            <a:ext cx="381918" cy="363438"/>
            <a:chOff x="6719888" y="887413"/>
            <a:chExt cx="492125" cy="468312"/>
          </a:xfrm>
          <a:solidFill>
            <a:srgbClr val="000000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</p:grp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8250" y="3143849"/>
            <a:ext cx="387402" cy="389778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grpSp>
        <p:nvGrpSpPr>
          <p:cNvPr id="37" name="Group 39出自【趣你的PPT】(微信:qunideppt)：最优质的PPT资源库"/>
          <p:cNvGrpSpPr/>
          <p:nvPr/>
        </p:nvGrpSpPr>
        <p:grpSpPr>
          <a:xfrm rot="2700000">
            <a:off x="284819" y="4360539"/>
            <a:ext cx="254265" cy="443098"/>
            <a:chOff x="4732338" y="4783138"/>
            <a:chExt cx="703263" cy="1225550"/>
          </a:xfrm>
          <a:solidFill>
            <a:srgbClr val="000000"/>
          </a:solidFill>
        </p:grpSpPr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</p:grpSp>
      <p:sp>
        <p:nvSpPr>
          <p:cNvPr id="42" name="出自【趣你的PPT】(微信:qunideppt)：最优质的PPT资源库"/>
          <p:cNvSpPr txBox="1"/>
          <p:nvPr/>
        </p:nvSpPr>
        <p:spPr>
          <a:xfrm>
            <a:off x="1921814" y="1971226"/>
            <a:ext cx="2192986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1921814" y="2997321"/>
            <a:ext cx="2192986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921814" y="4118504"/>
            <a:ext cx="2192986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921814" y="5201902"/>
            <a:ext cx="2192986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4162386" y="1884342"/>
            <a:ext cx="4750705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4162386" y="5051825"/>
            <a:ext cx="4750705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4162386" y="3995998"/>
            <a:ext cx="4750705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4162386" y="2940170"/>
            <a:ext cx="4750705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246240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3742253" y="1386390"/>
            <a:ext cx="4959419" cy="4959419"/>
          </a:xfrm>
          <a:prstGeom prst="diamond">
            <a:avLst/>
          </a:prstGeom>
          <a:solidFill>
            <a:schemeClr val="accent4"/>
          </a:solidFill>
          <a:ln>
            <a:noFill/>
          </a:ln>
          <a:effectLst>
            <a:outerShdw blurRad="762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FFFF"/>
              </a:solidFill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4155539" y="2212960"/>
            <a:ext cx="4132849" cy="4132849"/>
          </a:xfrm>
          <a:prstGeom prst="diamond">
            <a:avLst/>
          </a:prstGeom>
          <a:solidFill>
            <a:schemeClr val="accent3"/>
          </a:solidFill>
          <a:ln>
            <a:noFill/>
          </a:ln>
          <a:effectLst>
            <a:outerShdw blurRad="762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4568823" y="3039529"/>
            <a:ext cx="3306280" cy="3306280"/>
          </a:xfrm>
          <a:prstGeom prst="diamond">
            <a:avLst/>
          </a:prstGeom>
          <a:solidFill>
            <a:schemeClr val="accent2"/>
          </a:solidFill>
          <a:ln>
            <a:noFill/>
          </a:ln>
          <a:effectLst>
            <a:outerShdw blurRad="762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4982108" y="3866099"/>
            <a:ext cx="2479710" cy="2479710"/>
          </a:xfrm>
          <a:prstGeom prst="diamond">
            <a:avLst/>
          </a:prstGeom>
          <a:ln>
            <a:noFill/>
          </a:ln>
          <a:effectLst>
            <a:outerShdw blurRad="762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grpSp>
        <p:nvGrpSpPr>
          <p:cNvPr id="53" name="Group 30出自【趣你的PPT】(微信:qunideppt)：最优质的PPT资源库"/>
          <p:cNvGrpSpPr/>
          <p:nvPr/>
        </p:nvGrpSpPr>
        <p:grpSpPr>
          <a:xfrm>
            <a:off x="6000957" y="4366893"/>
            <a:ext cx="455370" cy="571161"/>
            <a:chOff x="9985375" y="3051175"/>
            <a:chExt cx="649288" cy="814388"/>
          </a:xfrm>
          <a:solidFill>
            <a:srgbClr val="000000"/>
          </a:solidFill>
        </p:grpSpPr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88563" y="3051175"/>
              <a:ext cx="442913" cy="198438"/>
            </a:xfrm>
            <a:custGeom>
              <a:avLst/>
              <a:gdLst>
                <a:gd name="T0" fmla="*/ 98 w 116"/>
                <a:gd name="T1" fmla="*/ 52 h 52"/>
                <a:gd name="T2" fmla="*/ 110 w 116"/>
                <a:gd name="T3" fmla="*/ 17 h 52"/>
                <a:gd name="T4" fmla="*/ 81 w 116"/>
                <a:gd name="T5" fmla="*/ 22 h 52"/>
                <a:gd name="T6" fmla="*/ 58 w 116"/>
                <a:gd name="T7" fmla="*/ 0 h 52"/>
                <a:gd name="T8" fmla="*/ 35 w 116"/>
                <a:gd name="T9" fmla="*/ 22 h 52"/>
                <a:gd name="T10" fmla="*/ 7 w 116"/>
                <a:gd name="T11" fmla="*/ 17 h 52"/>
                <a:gd name="T12" fmla="*/ 18 w 116"/>
                <a:gd name="T13" fmla="*/ 52 h 52"/>
                <a:gd name="T14" fmla="*/ 98 w 11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52">
                  <a:moveTo>
                    <a:pt x="98" y="52"/>
                  </a:moveTo>
                  <a:cubicBezTo>
                    <a:pt x="111" y="40"/>
                    <a:pt x="116" y="24"/>
                    <a:pt x="110" y="17"/>
                  </a:cubicBezTo>
                  <a:cubicBezTo>
                    <a:pt x="104" y="12"/>
                    <a:pt x="93" y="14"/>
                    <a:pt x="81" y="22"/>
                  </a:cubicBezTo>
                  <a:cubicBezTo>
                    <a:pt x="78" y="9"/>
                    <a:pt x="69" y="0"/>
                    <a:pt x="58" y="0"/>
                  </a:cubicBezTo>
                  <a:cubicBezTo>
                    <a:pt x="47" y="0"/>
                    <a:pt x="38" y="9"/>
                    <a:pt x="35" y="22"/>
                  </a:cubicBezTo>
                  <a:cubicBezTo>
                    <a:pt x="24" y="14"/>
                    <a:pt x="12" y="12"/>
                    <a:pt x="7" y="17"/>
                  </a:cubicBezTo>
                  <a:cubicBezTo>
                    <a:pt x="0" y="24"/>
                    <a:pt x="5" y="40"/>
                    <a:pt x="18" y="52"/>
                  </a:cubicBezTo>
                  <a:lnTo>
                    <a:pt x="9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85375" y="3298825"/>
              <a:ext cx="649288" cy="566738"/>
            </a:xfrm>
            <a:custGeom>
              <a:avLst/>
              <a:gdLst>
                <a:gd name="T0" fmla="*/ 165 w 170"/>
                <a:gd name="T1" fmla="*/ 95 h 149"/>
                <a:gd name="T2" fmla="*/ 165 w 170"/>
                <a:gd name="T3" fmla="*/ 95 h 149"/>
                <a:gd name="T4" fmla="*/ 170 w 170"/>
                <a:gd name="T5" fmla="*/ 66 h 149"/>
                <a:gd name="T6" fmla="*/ 132 w 170"/>
                <a:gd name="T7" fmla="*/ 0 h 149"/>
                <a:gd name="T8" fmla="*/ 38 w 170"/>
                <a:gd name="T9" fmla="*/ 0 h 149"/>
                <a:gd name="T10" fmla="*/ 0 w 170"/>
                <a:gd name="T11" fmla="*/ 66 h 149"/>
                <a:gd name="T12" fmla="*/ 9 w 170"/>
                <a:gd name="T13" fmla="*/ 101 h 149"/>
                <a:gd name="T14" fmla="*/ 12 w 170"/>
                <a:gd name="T15" fmla="*/ 114 h 149"/>
                <a:gd name="T16" fmla="*/ 10 w 170"/>
                <a:gd name="T17" fmla="*/ 136 h 149"/>
                <a:gd name="T18" fmla="*/ 43 w 170"/>
                <a:gd name="T19" fmla="*/ 142 h 149"/>
                <a:gd name="T20" fmla="*/ 43 w 170"/>
                <a:gd name="T21" fmla="*/ 142 h 149"/>
                <a:gd name="T22" fmla="*/ 61 w 170"/>
                <a:gd name="T23" fmla="*/ 142 h 149"/>
                <a:gd name="T24" fmla="*/ 61 w 170"/>
                <a:gd name="T25" fmla="*/ 142 h 149"/>
                <a:gd name="T26" fmla="*/ 85 w 170"/>
                <a:gd name="T27" fmla="*/ 146 h 149"/>
                <a:gd name="T28" fmla="*/ 110 w 170"/>
                <a:gd name="T29" fmla="*/ 142 h 149"/>
                <a:gd name="T30" fmla="*/ 110 w 170"/>
                <a:gd name="T31" fmla="*/ 142 h 149"/>
                <a:gd name="T32" fmla="*/ 127 w 170"/>
                <a:gd name="T33" fmla="*/ 142 h 149"/>
                <a:gd name="T34" fmla="*/ 160 w 170"/>
                <a:gd name="T35" fmla="*/ 136 h 149"/>
                <a:gd name="T36" fmla="*/ 158 w 170"/>
                <a:gd name="T37" fmla="*/ 115 h 149"/>
                <a:gd name="T38" fmla="*/ 158 w 170"/>
                <a:gd name="T39" fmla="*/ 115 h 149"/>
                <a:gd name="T40" fmla="*/ 162 w 170"/>
                <a:gd name="T41" fmla="*/ 101 h 149"/>
                <a:gd name="T42" fmla="*/ 165 w 170"/>
                <a:gd name="T43" fmla="*/ 95 h 149"/>
                <a:gd name="T44" fmla="*/ 91 w 170"/>
                <a:gd name="T45" fmla="*/ 113 h 149"/>
                <a:gd name="T46" fmla="*/ 79 w 170"/>
                <a:gd name="T47" fmla="*/ 113 h 149"/>
                <a:gd name="T48" fmla="*/ 79 w 170"/>
                <a:gd name="T49" fmla="*/ 102 h 149"/>
                <a:gd name="T50" fmla="*/ 58 w 170"/>
                <a:gd name="T51" fmla="*/ 96 h 149"/>
                <a:gd name="T52" fmla="*/ 62 w 170"/>
                <a:gd name="T53" fmla="*/ 83 h 149"/>
                <a:gd name="T54" fmla="*/ 81 w 170"/>
                <a:gd name="T55" fmla="*/ 88 h 149"/>
                <a:gd name="T56" fmla="*/ 92 w 170"/>
                <a:gd name="T57" fmla="*/ 83 h 149"/>
                <a:gd name="T58" fmla="*/ 80 w 170"/>
                <a:gd name="T59" fmla="*/ 75 h 149"/>
                <a:gd name="T60" fmla="*/ 59 w 170"/>
                <a:gd name="T61" fmla="*/ 55 h 149"/>
                <a:gd name="T62" fmla="*/ 80 w 170"/>
                <a:gd name="T63" fmla="*/ 37 h 149"/>
                <a:gd name="T64" fmla="*/ 80 w 170"/>
                <a:gd name="T65" fmla="*/ 25 h 149"/>
                <a:gd name="T66" fmla="*/ 92 w 170"/>
                <a:gd name="T67" fmla="*/ 25 h 149"/>
                <a:gd name="T68" fmla="*/ 92 w 170"/>
                <a:gd name="T69" fmla="*/ 37 h 149"/>
                <a:gd name="T70" fmla="*/ 109 w 170"/>
                <a:gd name="T71" fmla="*/ 41 h 149"/>
                <a:gd name="T72" fmla="*/ 105 w 170"/>
                <a:gd name="T73" fmla="*/ 54 h 149"/>
                <a:gd name="T74" fmla="*/ 89 w 170"/>
                <a:gd name="T75" fmla="*/ 50 h 149"/>
                <a:gd name="T76" fmla="*/ 80 w 170"/>
                <a:gd name="T77" fmla="*/ 54 h 149"/>
                <a:gd name="T78" fmla="*/ 92 w 170"/>
                <a:gd name="T79" fmla="*/ 62 h 149"/>
                <a:gd name="T80" fmla="*/ 112 w 170"/>
                <a:gd name="T81" fmla="*/ 82 h 149"/>
                <a:gd name="T82" fmla="*/ 91 w 170"/>
                <a:gd name="T83" fmla="*/ 101 h 149"/>
                <a:gd name="T84" fmla="*/ 91 w 170"/>
                <a:gd name="T85" fmla="*/ 11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0" h="149">
                  <a:moveTo>
                    <a:pt x="165" y="95"/>
                  </a:moveTo>
                  <a:cubicBezTo>
                    <a:pt x="165" y="95"/>
                    <a:pt x="165" y="95"/>
                    <a:pt x="165" y="95"/>
                  </a:cubicBezTo>
                  <a:cubicBezTo>
                    <a:pt x="168" y="86"/>
                    <a:pt x="170" y="76"/>
                    <a:pt x="170" y="66"/>
                  </a:cubicBezTo>
                  <a:cubicBezTo>
                    <a:pt x="170" y="39"/>
                    <a:pt x="155" y="14"/>
                    <a:pt x="13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5" y="14"/>
                    <a:pt x="0" y="39"/>
                    <a:pt x="0" y="66"/>
                  </a:cubicBezTo>
                  <a:cubicBezTo>
                    <a:pt x="0" y="79"/>
                    <a:pt x="3" y="91"/>
                    <a:pt x="9" y="101"/>
                  </a:cubicBezTo>
                  <a:cubicBezTo>
                    <a:pt x="11" y="106"/>
                    <a:pt x="13" y="112"/>
                    <a:pt x="12" y="114"/>
                  </a:cubicBezTo>
                  <a:cubicBezTo>
                    <a:pt x="8" y="121"/>
                    <a:pt x="7" y="129"/>
                    <a:pt x="10" y="136"/>
                  </a:cubicBezTo>
                  <a:cubicBezTo>
                    <a:pt x="16" y="146"/>
                    <a:pt x="30" y="148"/>
                    <a:pt x="43" y="142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43" y="142"/>
                    <a:pt x="50" y="139"/>
                    <a:pt x="61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9" y="144"/>
                    <a:pt x="77" y="146"/>
                    <a:pt x="85" y="146"/>
                  </a:cubicBezTo>
                  <a:cubicBezTo>
                    <a:pt x="94" y="146"/>
                    <a:pt x="102" y="144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9" y="140"/>
                    <a:pt x="125" y="141"/>
                    <a:pt x="127" y="142"/>
                  </a:cubicBezTo>
                  <a:cubicBezTo>
                    <a:pt x="140" y="149"/>
                    <a:pt x="154" y="146"/>
                    <a:pt x="160" y="136"/>
                  </a:cubicBezTo>
                  <a:cubicBezTo>
                    <a:pt x="163" y="130"/>
                    <a:pt x="163" y="122"/>
                    <a:pt x="158" y="115"/>
                  </a:cubicBezTo>
                  <a:cubicBezTo>
                    <a:pt x="158" y="115"/>
                    <a:pt x="158" y="115"/>
                    <a:pt x="158" y="115"/>
                  </a:cubicBezTo>
                  <a:cubicBezTo>
                    <a:pt x="157" y="113"/>
                    <a:pt x="160" y="106"/>
                    <a:pt x="162" y="101"/>
                  </a:cubicBezTo>
                  <a:cubicBezTo>
                    <a:pt x="163" y="99"/>
                    <a:pt x="165" y="95"/>
                    <a:pt x="165" y="95"/>
                  </a:cubicBezTo>
                  <a:close/>
                  <a:moveTo>
                    <a:pt x="91" y="113"/>
                  </a:moveTo>
                  <a:cubicBezTo>
                    <a:pt x="79" y="113"/>
                    <a:pt x="79" y="113"/>
                    <a:pt x="79" y="113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1" y="101"/>
                    <a:pt x="63" y="99"/>
                    <a:pt x="58" y="96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66" y="85"/>
                    <a:pt x="75" y="88"/>
                    <a:pt x="81" y="88"/>
                  </a:cubicBezTo>
                  <a:cubicBezTo>
                    <a:pt x="87" y="88"/>
                    <a:pt x="92" y="86"/>
                    <a:pt x="92" y="83"/>
                  </a:cubicBezTo>
                  <a:cubicBezTo>
                    <a:pt x="92" y="80"/>
                    <a:pt x="90" y="78"/>
                    <a:pt x="80" y="75"/>
                  </a:cubicBezTo>
                  <a:cubicBezTo>
                    <a:pt x="65" y="70"/>
                    <a:pt x="59" y="65"/>
                    <a:pt x="59" y="55"/>
                  </a:cubicBezTo>
                  <a:cubicBezTo>
                    <a:pt x="59" y="46"/>
                    <a:pt x="67" y="39"/>
                    <a:pt x="80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9" y="37"/>
                    <a:pt x="106" y="39"/>
                    <a:pt x="109" y="41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2" y="52"/>
                    <a:pt x="96" y="50"/>
                    <a:pt x="89" y="50"/>
                  </a:cubicBezTo>
                  <a:cubicBezTo>
                    <a:pt x="84" y="50"/>
                    <a:pt x="80" y="51"/>
                    <a:pt x="80" y="54"/>
                  </a:cubicBezTo>
                  <a:cubicBezTo>
                    <a:pt x="80" y="57"/>
                    <a:pt x="81" y="59"/>
                    <a:pt x="92" y="62"/>
                  </a:cubicBezTo>
                  <a:cubicBezTo>
                    <a:pt x="107" y="67"/>
                    <a:pt x="112" y="73"/>
                    <a:pt x="112" y="82"/>
                  </a:cubicBezTo>
                  <a:cubicBezTo>
                    <a:pt x="112" y="91"/>
                    <a:pt x="105" y="99"/>
                    <a:pt x="91" y="101"/>
                  </a:cubicBezTo>
                  <a:lnTo>
                    <a:pt x="91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</p:grpSp>
      <p:cxnSp>
        <p:nvCxnSpPr>
          <p:cNvPr id="57" name="出自【趣你的PPT】(微信:qunideppt)：最优质的PPT资源库"/>
          <p:cNvCxnSpPr/>
          <p:nvPr/>
        </p:nvCxnSpPr>
        <p:spPr>
          <a:xfrm flipV="1">
            <a:off x="7260270" y="2618589"/>
            <a:ext cx="620935" cy="62093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出自【趣你的PPT】(微信:qunideppt)：最优质的PPT资源库"/>
          <p:cNvCxnSpPr/>
          <p:nvPr/>
        </p:nvCxnSpPr>
        <p:spPr>
          <a:xfrm>
            <a:off x="7875806" y="2618589"/>
            <a:ext cx="717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出自【趣你的PPT】(微信:qunideppt)：最优质的PPT资源库"/>
          <p:cNvCxnSpPr/>
          <p:nvPr/>
        </p:nvCxnSpPr>
        <p:spPr>
          <a:xfrm>
            <a:off x="7245043" y="5343965"/>
            <a:ext cx="286607" cy="28660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出自【趣你的PPT】(微信:qunideppt)：最优质的PPT资源库"/>
          <p:cNvCxnSpPr/>
          <p:nvPr/>
        </p:nvCxnSpPr>
        <p:spPr>
          <a:xfrm rot="10800000" flipH="1">
            <a:off x="7512970" y="5629728"/>
            <a:ext cx="68253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出自【趣你的PPT】(微信:qunideppt)：最优质的PPT资源库"/>
          <p:cNvCxnSpPr/>
          <p:nvPr/>
        </p:nvCxnSpPr>
        <p:spPr>
          <a:xfrm flipH="1" flipV="1">
            <a:off x="4407431" y="2367791"/>
            <a:ext cx="419648" cy="41964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出自【趣你的PPT】(微信:qunideppt)：最优质的PPT资源库"/>
          <p:cNvCxnSpPr/>
          <p:nvPr/>
        </p:nvCxnSpPr>
        <p:spPr>
          <a:xfrm flipH="1">
            <a:off x="3859141" y="2377672"/>
            <a:ext cx="55105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出自【趣你的PPT】(微信:qunideppt)：最优质的PPT资源库"/>
          <p:cNvCxnSpPr/>
          <p:nvPr/>
        </p:nvCxnSpPr>
        <p:spPr>
          <a:xfrm flipH="1">
            <a:off x="4432850" y="4896164"/>
            <a:ext cx="370676" cy="3706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出自【趣你的PPT】(微信:qunideppt)：最优质的PPT资源库"/>
          <p:cNvCxnSpPr/>
          <p:nvPr/>
        </p:nvCxnSpPr>
        <p:spPr>
          <a:xfrm flipH="1">
            <a:off x="3569250" y="5263440"/>
            <a:ext cx="86147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26344" y="2359175"/>
            <a:ext cx="448225" cy="451192"/>
          </a:xfrm>
          <a:custGeom>
            <a:avLst/>
            <a:gdLst>
              <a:gd name="T0" fmla="*/ 76 w 151"/>
              <a:gd name="T1" fmla="*/ 0 h 152"/>
              <a:gd name="T2" fmla="*/ 9 w 151"/>
              <a:gd name="T3" fmla="*/ 142 h 152"/>
              <a:gd name="T4" fmla="*/ 0 w 151"/>
              <a:gd name="T5" fmla="*/ 152 h 152"/>
              <a:gd name="T6" fmla="*/ 151 w 151"/>
              <a:gd name="T7" fmla="*/ 38 h 152"/>
              <a:gd name="T8" fmla="*/ 57 w 151"/>
              <a:gd name="T9" fmla="*/ 142 h 152"/>
              <a:gd name="T10" fmla="*/ 28 w 151"/>
              <a:gd name="T11" fmla="*/ 123 h 152"/>
              <a:gd name="T12" fmla="*/ 57 w 151"/>
              <a:gd name="T13" fmla="*/ 142 h 152"/>
              <a:gd name="T14" fmla="*/ 19 w 151"/>
              <a:gd name="T15" fmla="*/ 104 h 152"/>
              <a:gd name="T16" fmla="*/ 66 w 151"/>
              <a:gd name="T17" fmla="*/ 95 h 152"/>
              <a:gd name="T18" fmla="*/ 66 w 151"/>
              <a:gd name="T19" fmla="*/ 85 h 152"/>
              <a:gd name="T20" fmla="*/ 19 w 151"/>
              <a:gd name="T21" fmla="*/ 76 h 152"/>
              <a:gd name="T22" fmla="*/ 66 w 151"/>
              <a:gd name="T23" fmla="*/ 85 h 152"/>
              <a:gd name="T24" fmla="*/ 19 w 151"/>
              <a:gd name="T25" fmla="*/ 66 h 152"/>
              <a:gd name="T26" fmla="*/ 66 w 151"/>
              <a:gd name="T27" fmla="*/ 57 h 152"/>
              <a:gd name="T28" fmla="*/ 66 w 151"/>
              <a:gd name="T29" fmla="*/ 47 h 152"/>
              <a:gd name="T30" fmla="*/ 19 w 151"/>
              <a:gd name="T31" fmla="*/ 38 h 152"/>
              <a:gd name="T32" fmla="*/ 66 w 151"/>
              <a:gd name="T33" fmla="*/ 47 h 152"/>
              <a:gd name="T34" fmla="*/ 19 w 151"/>
              <a:gd name="T35" fmla="*/ 29 h 152"/>
              <a:gd name="T36" fmla="*/ 66 w 151"/>
              <a:gd name="T37" fmla="*/ 19 h 152"/>
              <a:gd name="T38" fmla="*/ 113 w 151"/>
              <a:gd name="T39" fmla="*/ 133 h 152"/>
              <a:gd name="T40" fmla="*/ 95 w 151"/>
              <a:gd name="T41" fmla="*/ 114 h 152"/>
              <a:gd name="T42" fmla="*/ 113 w 151"/>
              <a:gd name="T43" fmla="*/ 133 h 152"/>
              <a:gd name="T44" fmla="*/ 95 w 151"/>
              <a:gd name="T45" fmla="*/ 104 h 152"/>
              <a:gd name="T46" fmla="*/ 113 w 151"/>
              <a:gd name="T47" fmla="*/ 85 h 152"/>
              <a:gd name="T48" fmla="*/ 113 w 151"/>
              <a:gd name="T49" fmla="*/ 76 h 152"/>
              <a:gd name="T50" fmla="*/ 95 w 151"/>
              <a:gd name="T51" fmla="*/ 57 h 152"/>
              <a:gd name="T52" fmla="*/ 113 w 151"/>
              <a:gd name="T53" fmla="*/ 76 h 152"/>
              <a:gd name="T54" fmla="*/ 123 w 151"/>
              <a:gd name="T55" fmla="*/ 133 h 152"/>
              <a:gd name="T56" fmla="*/ 142 w 151"/>
              <a:gd name="T57" fmla="*/ 114 h 152"/>
              <a:gd name="T58" fmla="*/ 142 w 151"/>
              <a:gd name="T59" fmla="*/ 104 h 152"/>
              <a:gd name="T60" fmla="*/ 123 w 151"/>
              <a:gd name="T61" fmla="*/ 85 h 152"/>
              <a:gd name="T62" fmla="*/ 142 w 151"/>
              <a:gd name="T63" fmla="*/ 104 h 152"/>
              <a:gd name="T64" fmla="*/ 123 w 151"/>
              <a:gd name="T65" fmla="*/ 76 h 152"/>
              <a:gd name="T66" fmla="*/ 142 w 151"/>
              <a:gd name="T67" fmla="*/ 57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1" h="152">
                <a:moveTo>
                  <a:pt x="76" y="38"/>
                </a:moveTo>
                <a:lnTo>
                  <a:pt x="76" y="0"/>
                </a:lnTo>
                <a:lnTo>
                  <a:pt x="9" y="0"/>
                </a:lnTo>
                <a:lnTo>
                  <a:pt x="9" y="142"/>
                </a:lnTo>
                <a:lnTo>
                  <a:pt x="0" y="142"/>
                </a:lnTo>
                <a:lnTo>
                  <a:pt x="0" y="152"/>
                </a:lnTo>
                <a:lnTo>
                  <a:pt x="151" y="152"/>
                </a:lnTo>
                <a:lnTo>
                  <a:pt x="151" y="38"/>
                </a:lnTo>
                <a:lnTo>
                  <a:pt x="76" y="38"/>
                </a:lnTo>
                <a:close/>
                <a:moveTo>
                  <a:pt x="57" y="142"/>
                </a:moveTo>
                <a:lnTo>
                  <a:pt x="28" y="142"/>
                </a:lnTo>
                <a:lnTo>
                  <a:pt x="28" y="123"/>
                </a:lnTo>
                <a:lnTo>
                  <a:pt x="57" y="123"/>
                </a:lnTo>
                <a:lnTo>
                  <a:pt x="57" y="142"/>
                </a:lnTo>
                <a:close/>
                <a:moveTo>
                  <a:pt x="66" y="104"/>
                </a:moveTo>
                <a:lnTo>
                  <a:pt x="19" y="104"/>
                </a:lnTo>
                <a:lnTo>
                  <a:pt x="19" y="95"/>
                </a:lnTo>
                <a:lnTo>
                  <a:pt x="66" y="95"/>
                </a:lnTo>
                <a:lnTo>
                  <a:pt x="66" y="104"/>
                </a:lnTo>
                <a:close/>
                <a:moveTo>
                  <a:pt x="66" y="85"/>
                </a:moveTo>
                <a:lnTo>
                  <a:pt x="19" y="85"/>
                </a:lnTo>
                <a:lnTo>
                  <a:pt x="19" y="76"/>
                </a:lnTo>
                <a:lnTo>
                  <a:pt x="66" y="76"/>
                </a:lnTo>
                <a:lnTo>
                  <a:pt x="66" y="85"/>
                </a:lnTo>
                <a:close/>
                <a:moveTo>
                  <a:pt x="66" y="66"/>
                </a:moveTo>
                <a:lnTo>
                  <a:pt x="19" y="66"/>
                </a:lnTo>
                <a:lnTo>
                  <a:pt x="19" y="57"/>
                </a:lnTo>
                <a:lnTo>
                  <a:pt x="66" y="57"/>
                </a:lnTo>
                <a:lnTo>
                  <a:pt x="66" y="66"/>
                </a:lnTo>
                <a:close/>
                <a:moveTo>
                  <a:pt x="66" y="47"/>
                </a:moveTo>
                <a:lnTo>
                  <a:pt x="19" y="47"/>
                </a:lnTo>
                <a:lnTo>
                  <a:pt x="19" y="38"/>
                </a:lnTo>
                <a:lnTo>
                  <a:pt x="66" y="38"/>
                </a:lnTo>
                <a:lnTo>
                  <a:pt x="66" y="47"/>
                </a:lnTo>
                <a:close/>
                <a:moveTo>
                  <a:pt x="66" y="29"/>
                </a:moveTo>
                <a:lnTo>
                  <a:pt x="19" y="29"/>
                </a:lnTo>
                <a:lnTo>
                  <a:pt x="19" y="19"/>
                </a:lnTo>
                <a:lnTo>
                  <a:pt x="66" y="19"/>
                </a:lnTo>
                <a:lnTo>
                  <a:pt x="66" y="29"/>
                </a:lnTo>
                <a:close/>
                <a:moveTo>
                  <a:pt x="113" y="133"/>
                </a:moveTo>
                <a:lnTo>
                  <a:pt x="95" y="133"/>
                </a:lnTo>
                <a:lnTo>
                  <a:pt x="95" y="114"/>
                </a:lnTo>
                <a:lnTo>
                  <a:pt x="113" y="114"/>
                </a:lnTo>
                <a:lnTo>
                  <a:pt x="113" y="133"/>
                </a:lnTo>
                <a:close/>
                <a:moveTo>
                  <a:pt x="113" y="104"/>
                </a:moveTo>
                <a:lnTo>
                  <a:pt x="95" y="104"/>
                </a:lnTo>
                <a:lnTo>
                  <a:pt x="95" y="85"/>
                </a:lnTo>
                <a:lnTo>
                  <a:pt x="113" y="85"/>
                </a:lnTo>
                <a:lnTo>
                  <a:pt x="113" y="104"/>
                </a:lnTo>
                <a:close/>
                <a:moveTo>
                  <a:pt x="113" y="76"/>
                </a:moveTo>
                <a:lnTo>
                  <a:pt x="95" y="76"/>
                </a:lnTo>
                <a:lnTo>
                  <a:pt x="95" y="57"/>
                </a:lnTo>
                <a:lnTo>
                  <a:pt x="113" y="57"/>
                </a:lnTo>
                <a:lnTo>
                  <a:pt x="113" y="76"/>
                </a:lnTo>
                <a:close/>
                <a:moveTo>
                  <a:pt x="142" y="133"/>
                </a:moveTo>
                <a:lnTo>
                  <a:pt x="123" y="133"/>
                </a:lnTo>
                <a:lnTo>
                  <a:pt x="123" y="114"/>
                </a:lnTo>
                <a:lnTo>
                  <a:pt x="142" y="114"/>
                </a:lnTo>
                <a:lnTo>
                  <a:pt x="142" y="133"/>
                </a:lnTo>
                <a:close/>
                <a:moveTo>
                  <a:pt x="142" y="104"/>
                </a:moveTo>
                <a:lnTo>
                  <a:pt x="123" y="104"/>
                </a:lnTo>
                <a:lnTo>
                  <a:pt x="123" y="85"/>
                </a:lnTo>
                <a:lnTo>
                  <a:pt x="142" y="85"/>
                </a:lnTo>
                <a:lnTo>
                  <a:pt x="142" y="104"/>
                </a:lnTo>
                <a:close/>
                <a:moveTo>
                  <a:pt x="142" y="76"/>
                </a:moveTo>
                <a:lnTo>
                  <a:pt x="123" y="76"/>
                </a:lnTo>
                <a:lnTo>
                  <a:pt x="123" y="57"/>
                </a:lnTo>
                <a:lnTo>
                  <a:pt x="142" y="57"/>
                </a:lnTo>
                <a:lnTo>
                  <a:pt x="142" y="7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grpSp>
        <p:nvGrpSpPr>
          <p:cNvPr id="66" name="Group 60出自【趣你的PPT】(微信:qunideppt)：最优质的PPT资源库"/>
          <p:cNvGrpSpPr/>
          <p:nvPr/>
        </p:nvGrpSpPr>
        <p:grpSpPr>
          <a:xfrm>
            <a:off x="3072770" y="2286051"/>
            <a:ext cx="629510" cy="278310"/>
            <a:chOff x="2865438" y="5287963"/>
            <a:chExt cx="754062" cy="333375"/>
          </a:xfrm>
          <a:solidFill>
            <a:srgbClr val="FFFFFF"/>
          </a:solidFill>
        </p:grpSpPr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3413" y="5508626"/>
              <a:ext cx="92075" cy="93663"/>
            </a:xfrm>
            <a:custGeom>
              <a:avLst/>
              <a:gdLst>
                <a:gd name="T0" fmla="*/ 23 w 24"/>
                <a:gd name="T1" fmla="*/ 7 h 24"/>
                <a:gd name="T2" fmla="*/ 24 w 24"/>
                <a:gd name="T3" fmla="*/ 3 h 24"/>
                <a:gd name="T4" fmla="*/ 22 w 24"/>
                <a:gd name="T5" fmla="*/ 1 h 24"/>
                <a:gd name="T6" fmla="*/ 20 w 24"/>
                <a:gd name="T7" fmla="*/ 0 h 24"/>
                <a:gd name="T8" fmla="*/ 16 w 24"/>
                <a:gd name="T9" fmla="*/ 2 h 24"/>
                <a:gd name="T10" fmla="*/ 0 w 24"/>
                <a:gd name="T11" fmla="*/ 22 h 24"/>
                <a:gd name="T12" fmla="*/ 8 w 24"/>
                <a:gd name="T13" fmla="*/ 24 h 24"/>
                <a:gd name="T14" fmla="*/ 8 w 24"/>
                <a:gd name="T15" fmla="*/ 24 h 24"/>
                <a:gd name="T16" fmla="*/ 21 w 24"/>
                <a:gd name="T17" fmla="*/ 9 h 24"/>
                <a:gd name="T18" fmla="*/ 23 w 24"/>
                <a:gd name="T1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3" y="7"/>
                  </a:moveTo>
                  <a:cubicBezTo>
                    <a:pt x="23" y="6"/>
                    <a:pt x="24" y="5"/>
                    <a:pt x="24" y="3"/>
                  </a:cubicBezTo>
                  <a:cubicBezTo>
                    <a:pt x="23" y="2"/>
                    <a:pt x="23" y="2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3"/>
                    <a:pt x="5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7"/>
                    <a:pt x="2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27375" y="5505451"/>
              <a:ext cx="80962" cy="80963"/>
            </a:xfrm>
            <a:custGeom>
              <a:avLst/>
              <a:gdLst>
                <a:gd name="T0" fmla="*/ 21 w 21"/>
                <a:gd name="T1" fmla="*/ 4 h 21"/>
                <a:gd name="T2" fmla="*/ 19 w 21"/>
                <a:gd name="T3" fmla="*/ 1 h 21"/>
                <a:gd name="T4" fmla="*/ 17 w 21"/>
                <a:gd name="T5" fmla="*/ 0 h 21"/>
                <a:gd name="T6" fmla="*/ 13 w 21"/>
                <a:gd name="T7" fmla="*/ 2 h 21"/>
                <a:gd name="T8" fmla="*/ 0 w 21"/>
                <a:gd name="T9" fmla="*/ 18 h 21"/>
                <a:gd name="T10" fmla="*/ 8 w 21"/>
                <a:gd name="T11" fmla="*/ 21 h 21"/>
                <a:gd name="T12" fmla="*/ 20 w 21"/>
                <a:gd name="T13" fmla="*/ 7 h 21"/>
                <a:gd name="T14" fmla="*/ 21 w 21"/>
                <a:gd name="T1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21" y="4"/>
                  </a:moveTo>
                  <a:cubicBezTo>
                    <a:pt x="21" y="2"/>
                    <a:pt x="20" y="1"/>
                    <a:pt x="19" y="1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5" y="20"/>
                    <a:pt x="8" y="2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5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9450" y="5548313"/>
              <a:ext cx="73025" cy="69850"/>
            </a:xfrm>
            <a:custGeom>
              <a:avLst/>
              <a:gdLst>
                <a:gd name="T0" fmla="*/ 14 w 19"/>
                <a:gd name="T1" fmla="*/ 0 h 18"/>
                <a:gd name="T2" fmla="*/ 13 w 19"/>
                <a:gd name="T3" fmla="*/ 0 h 18"/>
                <a:gd name="T4" fmla="*/ 0 w 19"/>
                <a:gd name="T5" fmla="*/ 16 h 18"/>
                <a:gd name="T6" fmla="*/ 9 w 19"/>
                <a:gd name="T7" fmla="*/ 18 h 18"/>
                <a:gd name="T8" fmla="*/ 17 w 19"/>
                <a:gd name="T9" fmla="*/ 8 h 18"/>
                <a:gd name="T10" fmla="*/ 17 w 19"/>
                <a:gd name="T11" fmla="*/ 7 h 18"/>
                <a:gd name="T12" fmla="*/ 18 w 19"/>
                <a:gd name="T13" fmla="*/ 6 h 18"/>
                <a:gd name="T14" fmla="*/ 17 w 19"/>
                <a:gd name="T15" fmla="*/ 1 h 18"/>
                <a:gd name="T16" fmla="*/ 14 w 19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6" y="17"/>
                    <a:pt x="9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5"/>
                    <a:pt x="19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4038" y="5529263"/>
              <a:ext cx="41275" cy="38100"/>
            </a:xfrm>
            <a:custGeom>
              <a:avLst/>
              <a:gdLst>
                <a:gd name="T0" fmla="*/ 9 w 11"/>
                <a:gd name="T1" fmla="*/ 1 h 10"/>
                <a:gd name="T2" fmla="*/ 6 w 11"/>
                <a:gd name="T3" fmla="*/ 0 h 10"/>
                <a:gd name="T4" fmla="*/ 6 w 11"/>
                <a:gd name="T5" fmla="*/ 0 h 10"/>
                <a:gd name="T6" fmla="*/ 0 w 11"/>
                <a:gd name="T7" fmla="*/ 7 h 10"/>
                <a:gd name="T8" fmla="*/ 5 w 11"/>
                <a:gd name="T9" fmla="*/ 10 h 10"/>
                <a:gd name="T10" fmla="*/ 10 w 11"/>
                <a:gd name="T11" fmla="*/ 4 h 10"/>
                <a:gd name="T12" fmla="*/ 9 w 11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3" y="9"/>
                    <a:pt x="5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68663" y="5602288"/>
              <a:ext cx="15875" cy="19050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5 h 5"/>
                <a:gd name="T4" fmla="*/ 4 w 4"/>
                <a:gd name="T5" fmla="*/ 4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0238" y="5294313"/>
              <a:ext cx="449262" cy="254000"/>
            </a:xfrm>
            <a:custGeom>
              <a:avLst/>
              <a:gdLst>
                <a:gd name="T0" fmla="*/ 117 w 118"/>
                <a:gd name="T1" fmla="*/ 9 h 65"/>
                <a:gd name="T2" fmla="*/ 101 w 118"/>
                <a:gd name="T3" fmla="*/ 0 h 65"/>
                <a:gd name="T4" fmla="*/ 85 w 118"/>
                <a:gd name="T5" fmla="*/ 10 h 65"/>
                <a:gd name="T6" fmla="*/ 85 w 118"/>
                <a:gd name="T7" fmla="*/ 13 h 65"/>
                <a:gd name="T8" fmla="*/ 63 w 118"/>
                <a:gd name="T9" fmla="*/ 21 h 65"/>
                <a:gd name="T10" fmla="*/ 62 w 118"/>
                <a:gd name="T11" fmla="*/ 20 h 65"/>
                <a:gd name="T12" fmla="*/ 36 w 118"/>
                <a:gd name="T13" fmla="*/ 7 h 65"/>
                <a:gd name="T14" fmla="*/ 36 w 118"/>
                <a:gd name="T15" fmla="*/ 7 h 65"/>
                <a:gd name="T16" fmla="*/ 30 w 118"/>
                <a:gd name="T17" fmla="*/ 5 h 65"/>
                <a:gd name="T18" fmla="*/ 25 w 118"/>
                <a:gd name="T19" fmla="*/ 7 h 65"/>
                <a:gd name="T20" fmla="*/ 25 w 118"/>
                <a:gd name="T21" fmla="*/ 7 h 65"/>
                <a:gd name="T22" fmla="*/ 7 w 118"/>
                <a:gd name="T23" fmla="*/ 17 h 65"/>
                <a:gd name="T24" fmla="*/ 3 w 118"/>
                <a:gd name="T25" fmla="*/ 29 h 65"/>
                <a:gd name="T26" fmla="*/ 2 w 118"/>
                <a:gd name="T27" fmla="*/ 39 h 65"/>
                <a:gd name="T28" fmla="*/ 3 w 118"/>
                <a:gd name="T29" fmla="*/ 40 h 65"/>
                <a:gd name="T30" fmla="*/ 8 w 118"/>
                <a:gd name="T31" fmla="*/ 38 h 65"/>
                <a:gd name="T32" fmla="*/ 21 w 118"/>
                <a:gd name="T33" fmla="*/ 20 h 65"/>
                <a:gd name="T34" fmla="*/ 22 w 118"/>
                <a:gd name="T35" fmla="*/ 18 h 65"/>
                <a:gd name="T36" fmla="*/ 24 w 118"/>
                <a:gd name="T37" fmla="*/ 19 h 65"/>
                <a:gd name="T38" fmla="*/ 28 w 118"/>
                <a:gd name="T39" fmla="*/ 21 h 65"/>
                <a:gd name="T40" fmla="*/ 34 w 118"/>
                <a:gd name="T41" fmla="*/ 24 h 65"/>
                <a:gd name="T42" fmla="*/ 34 w 118"/>
                <a:gd name="T43" fmla="*/ 24 h 65"/>
                <a:gd name="T44" fmla="*/ 46 w 118"/>
                <a:gd name="T45" fmla="*/ 34 h 65"/>
                <a:gd name="T46" fmla="*/ 58 w 118"/>
                <a:gd name="T47" fmla="*/ 46 h 65"/>
                <a:gd name="T48" fmla="*/ 58 w 118"/>
                <a:gd name="T49" fmla="*/ 46 h 65"/>
                <a:gd name="T50" fmla="*/ 58 w 118"/>
                <a:gd name="T51" fmla="*/ 46 h 65"/>
                <a:gd name="T52" fmla="*/ 59 w 118"/>
                <a:gd name="T53" fmla="*/ 65 h 65"/>
                <a:gd name="T54" fmla="*/ 86 w 118"/>
                <a:gd name="T55" fmla="*/ 52 h 65"/>
                <a:gd name="T56" fmla="*/ 102 w 118"/>
                <a:gd name="T57" fmla="*/ 58 h 65"/>
                <a:gd name="T58" fmla="*/ 118 w 118"/>
                <a:gd name="T59" fmla="*/ 49 h 65"/>
                <a:gd name="T60" fmla="*/ 117 w 118"/>
                <a:gd name="T61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" h="65">
                  <a:moveTo>
                    <a:pt x="117" y="9"/>
                  </a:moveTo>
                  <a:cubicBezTo>
                    <a:pt x="117" y="4"/>
                    <a:pt x="110" y="0"/>
                    <a:pt x="101" y="0"/>
                  </a:cubicBezTo>
                  <a:cubicBezTo>
                    <a:pt x="92" y="0"/>
                    <a:pt x="85" y="5"/>
                    <a:pt x="85" y="10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0" y="18"/>
                    <a:pt x="45" y="11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7" y="5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7"/>
                    <a:pt x="1" y="39"/>
                    <a:pt x="2" y="39"/>
                  </a:cubicBezTo>
                  <a:cubicBezTo>
                    <a:pt x="2" y="39"/>
                    <a:pt x="2" y="40"/>
                    <a:pt x="3" y="40"/>
                  </a:cubicBezTo>
                  <a:cubicBezTo>
                    <a:pt x="5" y="40"/>
                    <a:pt x="7" y="39"/>
                    <a:pt x="8" y="38"/>
                  </a:cubicBezTo>
                  <a:cubicBezTo>
                    <a:pt x="16" y="33"/>
                    <a:pt x="21" y="20"/>
                    <a:pt x="21" y="20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0"/>
                    <a:pt x="28" y="21"/>
                  </a:cubicBezTo>
                  <a:cubicBezTo>
                    <a:pt x="30" y="22"/>
                    <a:pt x="33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8" y="28"/>
                    <a:pt x="42" y="31"/>
                    <a:pt x="46" y="34"/>
                  </a:cubicBezTo>
                  <a:cubicBezTo>
                    <a:pt x="51" y="38"/>
                    <a:pt x="56" y="41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54"/>
                    <a:pt x="59" y="61"/>
                    <a:pt x="59" y="65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8" y="56"/>
                    <a:pt x="94" y="58"/>
                    <a:pt x="102" y="58"/>
                  </a:cubicBezTo>
                  <a:cubicBezTo>
                    <a:pt x="111" y="58"/>
                    <a:pt x="118" y="54"/>
                    <a:pt x="118" y="49"/>
                  </a:cubicBezTo>
                  <a:lnTo>
                    <a:pt x="11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5438" y="5287963"/>
              <a:ext cx="517525" cy="327025"/>
            </a:xfrm>
            <a:custGeom>
              <a:avLst/>
              <a:gdLst>
                <a:gd name="T0" fmla="*/ 123 w 136"/>
                <a:gd name="T1" fmla="*/ 38 h 84"/>
                <a:gd name="T2" fmla="*/ 112 w 136"/>
                <a:gd name="T3" fmla="*/ 29 h 84"/>
                <a:gd name="T4" fmla="*/ 107 w 136"/>
                <a:gd name="T5" fmla="*/ 26 h 84"/>
                <a:gd name="T6" fmla="*/ 104 w 136"/>
                <a:gd name="T7" fmla="*/ 25 h 84"/>
                <a:gd name="T8" fmla="*/ 90 w 136"/>
                <a:gd name="T9" fmla="*/ 43 h 84"/>
                <a:gd name="T10" fmla="*/ 90 w 136"/>
                <a:gd name="T11" fmla="*/ 43 h 84"/>
                <a:gd name="T12" fmla="*/ 83 w 136"/>
                <a:gd name="T13" fmla="*/ 45 h 84"/>
                <a:gd name="T14" fmla="*/ 79 w 136"/>
                <a:gd name="T15" fmla="*/ 43 h 84"/>
                <a:gd name="T16" fmla="*/ 80 w 136"/>
                <a:gd name="T17" fmla="*/ 30 h 84"/>
                <a:gd name="T18" fmla="*/ 84 w 136"/>
                <a:gd name="T19" fmla="*/ 17 h 84"/>
                <a:gd name="T20" fmla="*/ 95 w 136"/>
                <a:gd name="T21" fmla="*/ 10 h 84"/>
                <a:gd name="T22" fmla="*/ 87 w 136"/>
                <a:gd name="T23" fmla="*/ 8 h 84"/>
                <a:gd name="T24" fmla="*/ 57 w 136"/>
                <a:gd name="T25" fmla="*/ 19 h 84"/>
                <a:gd name="T26" fmla="*/ 57 w 136"/>
                <a:gd name="T27" fmla="*/ 20 h 84"/>
                <a:gd name="T28" fmla="*/ 32 w 136"/>
                <a:gd name="T29" fmla="*/ 9 h 84"/>
                <a:gd name="T30" fmla="*/ 16 w 136"/>
                <a:gd name="T31" fmla="*/ 0 h 84"/>
                <a:gd name="T32" fmla="*/ 0 w 136"/>
                <a:gd name="T33" fmla="*/ 10 h 84"/>
                <a:gd name="T34" fmla="*/ 0 w 136"/>
                <a:gd name="T35" fmla="*/ 49 h 84"/>
                <a:gd name="T36" fmla="*/ 17 w 136"/>
                <a:gd name="T37" fmla="*/ 58 h 84"/>
                <a:gd name="T38" fmla="*/ 33 w 136"/>
                <a:gd name="T39" fmla="*/ 51 h 84"/>
                <a:gd name="T40" fmla="*/ 57 w 136"/>
                <a:gd name="T41" fmla="*/ 62 h 84"/>
                <a:gd name="T42" fmla="*/ 57 w 136"/>
                <a:gd name="T43" fmla="*/ 63 h 84"/>
                <a:gd name="T44" fmla="*/ 58 w 136"/>
                <a:gd name="T45" fmla="*/ 66 h 84"/>
                <a:gd name="T46" fmla="*/ 63 w 136"/>
                <a:gd name="T47" fmla="*/ 60 h 84"/>
                <a:gd name="T48" fmla="*/ 66 w 136"/>
                <a:gd name="T49" fmla="*/ 58 h 84"/>
                <a:gd name="T50" fmla="*/ 71 w 136"/>
                <a:gd name="T51" fmla="*/ 60 h 84"/>
                <a:gd name="T52" fmla="*/ 73 w 136"/>
                <a:gd name="T53" fmla="*/ 62 h 84"/>
                <a:gd name="T54" fmla="*/ 79 w 136"/>
                <a:gd name="T55" fmla="*/ 55 h 84"/>
                <a:gd name="T56" fmla="*/ 86 w 136"/>
                <a:gd name="T57" fmla="*/ 52 h 84"/>
                <a:gd name="T58" fmla="*/ 91 w 136"/>
                <a:gd name="T59" fmla="*/ 54 h 84"/>
                <a:gd name="T60" fmla="*/ 93 w 136"/>
                <a:gd name="T61" fmla="*/ 57 h 84"/>
                <a:gd name="T62" fmla="*/ 94 w 136"/>
                <a:gd name="T63" fmla="*/ 57 h 84"/>
                <a:gd name="T64" fmla="*/ 101 w 136"/>
                <a:gd name="T65" fmla="*/ 53 h 84"/>
                <a:gd name="T66" fmla="*/ 106 w 136"/>
                <a:gd name="T67" fmla="*/ 55 h 84"/>
                <a:gd name="T68" fmla="*/ 108 w 136"/>
                <a:gd name="T69" fmla="*/ 60 h 84"/>
                <a:gd name="T70" fmla="*/ 108 w 136"/>
                <a:gd name="T71" fmla="*/ 63 h 84"/>
                <a:gd name="T72" fmla="*/ 113 w 136"/>
                <a:gd name="T73" fmla="*/ 65 h 84"/>
                <a:gd name="T74" fmla="*/ 114 w 136"/>
                <a:gd name="T75" fmla="*/ 76 h 84"/>
                <a:gd name="T76" fmla="*/ 113 w 136"/>
                <a:gd name="T77" fmla="*/ 78 h 84"/>
                <a:gd name="T78" fmla="*/ 113 w 136"/>
                <a:gd name="T79" fmla="*/ 84 h 84"/>
                <a:gd name="T80" fmla="*/ 114 w 136"/>
                <a:gd name="T81" fmla="*/ 84 h 84"/>
                <a:gd name="T82" fmla="*/ 119 w 136"/>
                <a:gd name="T83" fmla="*/ 80 h 84"/>
                <a:gd name="T84" fmla="*/ 119 w 136"/>
                <a:gd name="T85" fmla="*/ 64 h 84"/>
                <a:gd name="T86" fmla="*/ 118 w 136"/>
                <a:gd name="T87" fmla="*/ 62 h 84"/>
                <a:gd name="T88" fmla="*/ 106 w 136"/>
                <a:gd name="T89" fmla="*/ 50 h 84"/>
                <a:gd name="T90" fmla="*/ 108 w 136"/>
                <a:gd name="T91" fmla="*/ 48 h 84"/>
                <a:gd name="T92" fmla="*/ 121 w 136"/>
                <a:gd name="T93" fmla="*/ 61 h 84"/>
                <a:gd name="T94" fmla="*/ 122 w 136"/>
                <a:gd name="T95" fmla="*/ 63 h 84"/>
                <a:gd name="T96" fmla="*/ 122 w 136"/>
                <a:gd name="T97" fmla="*/ 79 h 84"/>
                <a:gd name="T98" fmla="*/ 123 w 136"/>
                <a:gd name="T99" fmla="*/ 79 h 84"/>
                <a:gd name="T100" fmla="*/ 128 w 136"/>
                <a:gd name="T101" fmla="*/ 76 h 84"/>
                <a:gd name="T102" fmla="*/ 128 w 136"/>
                <a:gd name="T103" fmla="*/ 66 h 84"/>
                <a:gd name="T104" fmla="*/ 127 w 136"/>
                <a:gd name="T105" fmla="*/ 53 h 84"/>
                <a:gd name="T106" fmla="*/ 111 w 136"/>
                <a:gd name="T107" fmla="*/ 38 h 84"/>
                <a:gd name="T108" fmla="*/ 113 w 136"/>
                <a:gd name="T109" fmla="*/ 36 h 84"/>
                <a:gd name="T110" fmla="*/ 129 w 136"/>
                <a:gd name="T111" fmla="*/ 52 h 84"/>
                <a:gd name="T112" fmla="*/ 131 w 136"/>
                <a:gd name="T113" fmla="*/ 66 h 84"/>
                <a:gd name="T114" fmla="*/ 131 w 136"/>
                <a:gd name="T115" fmla="*/ 75 h 84"/>
                <a:gd name="T116" fmla="*/ 131 w 136"/>
                <a:gd name="T117" fmla="*/ 75 h 84"/>
                <a:gd name="T118" fmla="*/ 135 w 136"/>
                <a:gd name="T119" fmla="*/ 74 h 84"/>
                <a:gd name="T120" fmla="*/ 135 w 136"/>
                <a:gd name="T121" fmla="*/ 73 h 84"/>
                <a:gd name="T122" fmla="*/ 134 w 136"/>
                <a:gd name="T123" fmla="*/ 49 h 84"/>
                <a:gd name="T124" fmla="*/ 123 w 136"/>
                <a:gd name="T125" fmla="*/ 3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" h="84">
                  <a:moveTo>
                    <a:pt x="123" y="38"/>
                  </a:moveTo>
                  <a:cubicBezTo>
                    <a:pt x="120" y="35"/>
                    <a:pt x="115" y="32"/>
                    <a:pt x="112" y="29"/>
                  </a:cubicBezTo>
                  <a:cubicBezTo>
                    <a:pt x="111" y="28"/>
                    <a:pt x="109" y="27"/>
                    <a:pt x="107" y="26"/>
                  </a:cubicBezTo>
                  <a:cubicBezTo>
                    <a:pt x="106" y="26"/>
                    <a:pt x="105" y="26"/>
                    <a:pt x="104" y="25"/>
                  </a:cubicBezTo>
                  <a:cubicBezTo>
                    <a:pt x="102" y="29"/>
                    <a:pt x="97" y="39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9" y="43"/>
                    <a:pt x="86" y="45"/>
                    <a:pt x="83" y="45"/>
                  </a:cubicBezTo>
                  <a:cubicBezTo>
                    <a:pt x="81" y="45"/>
                    <a:pt x="79" y="44"/>
                    <a:pt x="79" y="43"/>
                  </a:cubicBezTo>
                  <a:cubicBezTo>
                    <a:pt x="77" y="41"/>
                    <a:pt x="77" y="37"/>
                    <a:pt x="80" y="3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9"/>
                    <a:pt x="90" y="8"/>
                    <a:pt x="87" y="8"/>
                  </a:cubicBezTo>
                  <a:cubicBezTo>
                    <a:pt x="74" y="9"/>
                    <a:pt x="57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4"/>
                    <a:pt x="25" y="0"/>
                    <a:pt x="16" y="0"/>
                  </a:cubicBezTo>
                  <a:cubicBezTo>
                    <a:pt x="7" y="1"/>
                    <a:pt x="0" y="5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8" y="59"/>
                    <a:pt x="17" y="58"/>
                  </a:cubicBezTo>
                  <a:cubicBezTo>
                    <a:pt x="25" y="58"/>
                    <a:pt x="31" y="55"/>
                    <a:pt x="33" y="51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4"/>
                    <a:pt x="57" y="65"/>
                    <a:pt x="58" y="66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59"/>
                    <a:pt x="65" y="58"/>
                    <a:pt x="66" y="58"/>
                  </a:cubicBezTo>
                  <a:cubicBezTo>
                    <a:pt x="68" y="58"/>
                    <a:pt x="70" y="59"/>
                    <a:pt x="71" y="60"/>
                  </a:cubicBezTo>
                  <a:cubicBezTo>
                    <a:pt x="72" y="61"/>
                    <a:pt x="73" y="62"/>
                    <a:pt x="73" y="6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1" y="53"/>
                    <a:pt x="83" y="52"/>
                    <a:pt x="86" y="52"/>
                  </a:cubicBezTo>
                  <a:cubicBezTo>
                    <a:pt x="88" y="52"/>
                    <a:pt x="90" y="53"/>
                    <a:pt x="91" y="54"/>
                  </a:cubicBezTo>
                  <a:cubicBezTo>
                    <a:pt x="92" y="55"/>
                    <a:pt x="93" y="56"/>
                    <a:pt x="93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6" y="54"/>
                    <a:pt x="98" y="53"/>
                    <a:pt x="101" y="53"/>
                  </a:cubicBezTo>
                  <a:cubicBezTo>
                    <a:pt x="103" y="53"/>
                    <a:pt x="104" y="54"/>
                    <a:pt x="106" y="55"/>
                  </a:cubicBezTo>
                  <a:cubicBezTo>
                    <a:pt x="107" y="56"/>
                    <a:pt x="108" y="58"/>
                    <a:pt x="108" y="60"/>
                  </a:cubicBezTo>
                  <a:cubicBezTo>
                    <a:pt x="109" y="61"/>
                    <a:pt x="108" y="62"/>
                    <a:pt x="108" y="63"/>
                  </a:cubicBezTo>
                  <a:cubicBezTo>
                    <a:pt x="110" y="63"/>
                    <a:pt x="111" y="64"/>
                    <a:pt x="113" y="65"/>
                  </a:cubicBezTo>
                  <a:cubicBezTo>
                    <a:pt x="116" y="68"/>
                    <a:pt x="117" y="73"/>
                    <a:pt x="114" y="76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4" y="84"/>
                  </a:cubicBezTo>
                  <a:cubicBezTo>
                    <a:pt x="117" y="84"/>
                    <a:pt x="119" y="81"/>
                    <a:pt x="119" y="80"/>
                  </a:cubicBezTo>
                  <a:cubicBezTo>
                    <a:pt x="119" y="78"/>
                    <a:pt x="120" y="69"/>
                    <a:pt x="119" y="64"/>
                  </a:cubicBezTo>
                  <a:cubicBezTo>
                    <a:pt x="119" y="63"/>
                    <a:pt x="118" y="63"/>
                    <a:pt x="118" y="62"/>
                  </a:cubicBezTo>
                  <a:cubicBezTo>
                    <a:pt x="117" y="59"/>
                    <a:pt x="109" y="53"/>
                    <a:pt x="106" y="5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49"/>
                    <a:pt x="119" y="56"/>
                    <a:pt x="121" y="61"/>
                  </a:cubicBezTo>
                  <a:cubicBezTo>
                    <a:pt x="121" y="62"/>
                    <a:pt x="121" y="62"/>
                    <a:pt x="122" y="63"/>
                  </a:cubicBezTo>
                  <a:cubicBezTo>
                    <a:pt x="123" y="68"/>
                    <a:pt x="122" y="76"/>
                    <a:pt x="122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7" y="79"/>
                    <a:pt x="128" y="77"/>
                    <a:pt x="128" y="76"/>
                  </a:cubicBezTo>
                  <a:cubicBezTo>
                    <a:pt x="128" y="76"/>
                    <a:pt x="128" y="71"/>
                    <a:pt x="128" y="66"/>
                  </a:cubicBezTo>
                  <a:cubicBezTo>
                    <a:pt x="128" y="58"/>
                    <a:pt x="127" y="54"/>
                    <a:pt x="127" y="53"/>
                  </a:cubicBezTo>
                  <a:cubicBezTo>
                    <a:pt x="125" y="49"/>
                    <a:pt x="115" y="41"/>
                    <a:pt x="111" y="38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3" y="36"/>
                    <a:pt x="127" y="46"/>
                    <a:pt x="129" y="52"/>
                  </a:cubicBezTo>
                  <a:cubicBezTo>
                    <a:pt x="130" y="54"/>
                    <a:pt x="131" y="59"/>
                    <a:pt x="131" y="66"/>
                  </a:cubicBezTo>
                  <a:cubicBezTo>
                    <a:pt x="131" y="70"/>
                    <a:pt x="131" y="74"/>
                    <a:pt x="131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3" y="75"/>
                    <a:pt x="134" y="75"/>
                    <a:pt x="135" y="74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35" y="73"/>
                    <a:pt x="136" y="63"/>
                    <a:pt x="134" y="49"/>
                  </a:cubicBezTo>
                  <a:cubicBezTo>
                    <a:pt x="133" y="45"/>
                    <a:pt x="128" y="42"/>
                    <a:pt x="12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72645" y="5380739"/>
            <a:ext cx="451825" cy="470019"/>
          </a:xfrm>
          <a:custGeom>
            <a:avLst/>
            <a:gdLst>
              <a:gd name="T0" fmla="*/ 121 w 123"/>
              <a:gd name="T1" fmla="*/ 42 h 128"/>
              <a:gd name="T2" fmla="*/ 86 w 123"/>
              <a:gd name="T3" fmla="*/ 34 h 128"/>
              <a:gd name="T4" fmla="*/ 86 w 123"/>
              <a:gd name="T5" fmla="*/ 24 h 128"/>
              <a:gd name="T6" fmla="*/ 38 w 123"/>
              <a:gd name="T7" fmla="*/ 24 h 128"/>
              <a:gd name="T8" fmla="*/ 37 w 123"/>
              <a:gd name="T9" fmla="*/ 34 h 128"/>
              <a:gd name="T10" fmla="*/ 3 w 123"/>
              <a:gd name="T11" fmla="*/ 42 h 128"/>
              <a:gd name="T12" fmla="*/ 0 w 123"/>
              <a:gd name="T13" fmla="*/ 56 h 128"/>
              <a:gd name="T14" fmla="*/ 6 w 123"/>
              <a:gd name="T15" fmla="*/ 91 h 128"/>
              <a:gd name="T16" fmla="*/ 15 w 123"/>
              <a:gd name="T17" fmla="*/ 119 h 128"/>
              <a:gd name="T18" fmla="*/ 27 w 123"/>
              <a:gd name="T19" fmla="*/ 119 h 128"/>
              <a:gd name="T20" fmla="*/ 36 w 123"/>
              <a:gd name="T21" fmla="*/ 91 h 128"/>
              <a:gd name="T22" fmla="*/ 42 w 123"/>
              <a:gd name="T23" fmla="*/ 90 h 128"/>
              <a:gd name="T24" fmla="*/ 54 w 123"/>
              <a:gd name="T25" fmla="*/ 128 h 128"/>
              <a:gd name="T26" fmla="*/ 70 w 123"/>
              <a:gd name="T27" fmla="*/ 128 h 128"/>
              <a:gd name="T28" fmla="*/ 82 w 123"/>
              <a:gd name="T29" fmla="*/ 90 h 128"/>
              <a:gd name="T30" fmla="*/ 88 w 123"/>
              <a:gd name="T31" fmla="*/ 91 h 128"/>
              <a:gd name="T32" fmla="*/ 97 w 123"/>
              <a:gd name="T33" fmla="*/ 119 h 128"/>
              <a:gd name="T34" fmla="*/ 109 w 123"/>
              <a:gd name="T35" fmla="*/ 119 h 128"/>
              <a:gd name="T36" fmla="*/ 118 w 123"/>
              <a:gd name="T37" fmla="*/ 91 h 128"/>
              <a:gd name="T38" fmla="*/ 123 w 123"/>
              <a:gd name="T39" fmla="*/ 56 h 128"/>
              <a:gd name="T40" fmla="*/ 18 w 123"/>
              <a:gd name="T41" fmla="*/ 86 h 128"/>
              <a:gd name="T42" fmla="*/ 15 w 123"/>
              <a:gd name="T43" fmla="*/ 113 h 128"/>
              <a:gd name="T44" fmla="*/ 12 w 123"/>
              <a:gd name="T45" fmla="*/ 86 h 128"/>
              <a:gd name="T46" fmla="*/ 6 w 123"/>
              <a:gd name="T47" fmla="*/ 56 h 128"/>
              <a:gd name="T48" fmla="*/ 9 w 123"/>
              <a:gd name="T49" fmla="*/ 42 h 128"/>
              <a:gd name="T50" fmla="*/ 33 w 123"/>
              <a:gd name="T51" fmla="*/ 42 h 128"/>
              <a:gd name="T52" fmla="*/ 34 w 123"/>
              <a:gd name="T53" fmla="*/ 52 h 128"/>
              <a:gd name="T54" fmla="*/ 35 w 123"/>
              <a:gd name="T55" fmla="*/ 83 h 128"/>
              <a:gd name="T56" fmla="*/ 30 w 123"/>
              <a:gd name="T57" fmla="*/ 110 h 128"/>
              <a:gd name="T58" fmla="*/ 24 w 123"/>
              <a:gd name="T59" fmla="*/ 110 h 128"/>
              <a:gd name="T60" fmla="*/ 58 w 123"/>
              <a:gd name="T61" fmla="*/ 83 h 128"/>
              <a:gd name="T62" fmla="*/ 54 w 123"/>
              <a:gd name="T63" fmla="*/ 120 h 128"/>
              <a:gd name="T64" fmla="*/ 50 w 123"/>
              <a:gd name="T65" fmla="*/ 84 h 128"/>
              <a:gd name="T66" fmla="*/ 42 w 123"/>
              <a:gd name="T67" fmla="*/ 56 h 128"/>
              <a:gd name="T68" fmla="*/ 42 w 123"/>
              <a:gd name="T69" fmla="*/ 44 h 128"/>
              <a:gd name="T70" fmla="*/ 46 w 123"/>
              <a:gd name="T71" fmla="*/ 24 h 128"/>
              <a:gd name="T72" fmla="*/ 78 w 123"/>
              <a:gd name="T73" fmla="*/ 24 h 128"/>
              <a:gd name="T74" fmla="*/ 82 w 123"/>
              <a:gd name="T75" fmla="*/ 44 h 128"/>
              <a:gd name="T76" fmla="*/ 82 w 123"/>
              <a:gd name="T77" fmla="*/ 76 h 128"/>
              <a:gd name="T78" fmla="*/ 74 w 123"/>
              <a:gd name="T79" fmla="*/ 116 h 128"/>
              <a:gd name="T80" fmla="*/ 66 w 123"/>
              <a:gd name="T81" fmla="*/ 116 h 128"/>
              <a:gd name="T82" fmla="*/ 58 w 123"/>
              <a:gd name="T83" fmla="*/ 83 h 128"/>
              <a:gd name="T84" fmla="*/ 100 w 123"/>
              <a:gd name="T85" fmla="*/ 110 h 128"/>
              <a:gd name="T86" fmla="*/ 94 w 123"/>
              <a:gd name="T87" fmla="*/ 110 h 128"/>
              <a:gd name="T88" fmla="*/ 88 w 123"/>
              <a:gd name="T89" fmla="*/ 83 h 128"/>
              <a:gd name="T90" fmla="*/ 90 w 123"/>
              <a:gd name="T91" fmla="*/ 52 h 128"/>
              <a:gd name="T92" fmla="*/ 91 w 123"/>
              <a:gd name="T93" fmla="*/ 42 h 128"/>
              <a:gd name="T94" fmla="*/ 115 w 123"/>
              <a:gd name="T95" fmla="*/ 42 h 128"/>
              <a:gd name="T96" fmla="*/ 118 w 123"/>
              <a:gd name="T97" fmla="*/ 56 h 128"/>
              <a:gd name="T98" fmla="*/ 112 w 123"/>
              <a:gd name="T99" fmla="*/ 86 h 128"/>
              <a:gd name="T100" fmla="*/ 109 w 123"/>
              <a:gd name="T101" fmla="*/ 113 h 128"/>
              <a:gd name="T102" fmla="*/ 106 w 123"/>
              <a:gd name="T103" fmla="*/ 8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3" h="128">
                <a:moveTo>
                  <a:pt x="119" y="48"/>
                </a:moveTo>
                <a:cubicBezTo>
                  <a:pt x="120" y="46"/>
                  <a:pt x="121" y="44"/>
                  <a:pt x="121" y="42"/>
                </a:cubicBezTo>
                <a:cubicBezTo>
                  <a:pt x="121" y="32"/>
                  <a:pt x="112" y="24"/>
                  <a:pt x="103" y="24"/>
                </a:cubicBezTo>
                <a:cubicBezTo>
                  <a:pt x="95" y="24"/>
                  <a:pt x="89" y="28"/>
                  <a:pt x="86" y="34"/>
                </a:cubicBezTo>
                <a:cubicBezTo>
                  <a:pt x="86" y="33"/>
                  <a:pt x="85" y="32"/>
                  <a:pt x="84" y="32"/>
                </a:cubicBezTo>
                <a:cubicBezTo>
                  <a:pt x="85" y="29"/>
                  <a:pt x="86" y="26"/>
                  <a:pt x="86" y="24"/>
                </a:cubicBezTo>
                <a:cubicBezTo>
                  <a:pt x="86" y="10"/>
                  <a:pt x="75" y="0"/>
                  <a:pt x="62" y="0"/>
                </a:cubicBezTo>
                <a:cubicBezTo>
                  <a:pt x="49" y="0"/>
                  <a:pt x="38" y="10"/>
                  <a:pt x="38" y="24"/>
                </a:cubicBezTo>
                <a:cubicBezTo>
                  <a:pt x="38" y="26"/>
                  <a:pt x="38" y="29"/>
                  <a:pt x="39" y="32"/>
                </a:cubicBezTo>
                <a:cubicBezTo>
                  <a:pt x="38" y="32"/>
                  <a:pt x="38" y="33"/>
                  <a:pt x="37" y="34"/>
                </a:cubicBezTo>
                <a:cubicBezTo>
                  <a:pt x="34" y="28"/>
                  <a:pt x="28" y="24"/>
                  <a:pt x="21" y="24"/>
                </a:cubicBezTo>
                <a:cubicBezTo>
                  <a:pt x="11" y="24"/>
                  <a:pt x="3" y="32"/>
                  <a:pt x="3" y="42"/>
                </a:cubicBezTo>
                <a:cubicBezTo>
                  <a:pt x="3" y="44"/>
                  <a:pt x="3" y="46"/>
                  <a:pt x="4" y="48"/>
                </a:cubicBezTo>
                <a:cubicBezTo>
                  <a:pt x="2" y="50"/>
                  <a:pt x="0" y="53"/>
                  <a:pt x="0" y="5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5"/>
                  <a:pt x="2" y="89"/>
                  <a:pt x="6" y="91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5"/>
                  <a:pt x="10" y="119"/>
                  <a:pt x="15" y="119"/>
                </a:cubicBezTo>
                <a:cubicBezTo>
                  <a:pt x="17" y="119"/>
                  <a:pt x="19" y="118"/>
                  <a:pt x="21" y="117"/>
                </a:cubicBezTo>
                <a:cubicBezTo>
                  <a:pt x="22" y="118"/>
                  <a:pt x="25" y="119"/>
                  <a:pt x="27" y="119"/>
                </a:cubicBezTo>
                <a:cubicBezTo>
                  <a:pt x="32" y="119"/>
                  <a:pt x="36" y="115"/>
                  <a:pt x="36" y="110"/>
                </a:cubicBezTo>
                <a:cubicBezTo>
                  <a:pt x="36" y="91"/>
                  <a:pt x="36" y="91"/>
                  <a:pt x="36" y="91"/>
                </a:cubicBezTo>
                <a:cubicBezTo>
                  <a:pt x="37" y="90"/>
                  <a:pt x="38" y="89"/>
                  <a:pt x="39" y="88"/>
                </a:cubicBezTo>
                <a:cubicBezTo>
                  <a:pt x="40" y="88"/>
                  <a:pt x="41" y="89"/>
                  <a:pt x="42" y="90"/>
                </a:cubicBezTo>
                <a:cubicBezTo>
                  <a:pt x="42" y="116"/>
                  <a:pt x="42" y="116"/>
                  <a:pt x="42" y="116"/>
                </a:cubicBezTo>
                <a:cubicBezTo>
                  <a:pt x="42" y="122"/>
                  <a:pt x="47" y="128"/>
                  <a:pt x="54" y="128"/>
                </a:cubicBezTo>
                <a:cubicBezTo>
                  <a:pt x="57" y="128"/>
                  <a:pt x="60" y="127"/>
                  <a:pt x="62" y="125"/>
                </a:cubicBezTo>
                <a:cubicBezTo>
                  <a:pt x="64" y="127"/>
                  <a:pt x="67" y="128"/>
                  <a:pt x="70" y="128"/>
                </a:cubicBezTo>
                <a:cubicBezTo>
                  <a:pt x="76" y="128"/>
                  <a:pt x="82" y="122"/>
                  <a:pt x="82" y="116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89"/>
                  <a:pt x="84" y="88"/>
                  <a:pt x="84" y="88"/>
                </a:cubicBezTo>
                <a:cubicBezTo>
                  <a:pt x="85" y="89"/>
                  <a:pt x="86" y="90"/>
                  <a:pt x="88" y="91"/>
                </a:cubicBezTo>
                <a:cubicBezTo>
                  <a:pt x="88" y="110"/>
                  <a:pt x="88" y="110"/>
                  <a:pt x="88" y="110"/>
                </a:cubicBezTo>
                <a:cubicBezTo>
                  <a:pt x="88" y="115"/>
                  <a:pt x="92" y="119"/>
                  <a:pt x="97" y="119"/>
                </a:cubicBezTo>
                <a:cubicBezTo>
                  <a:pt x="99" y="119"/>
                  <a:pt x="101" y="118"/>
                  <a:pt x="103" y="117"/>
                </a:cubicBezTo>
                <a:cubicBezTo>
                  <a:pt x="104" y="118"/>
                  <a:pt x="106" y="119"/>
                  <a:pt x="109" y="119"/>
                </a:cubicBezTo>
                <a:cubicBezTo>
                  <a:pt x="114" y="119"/>
                  <a:pt x="118" y="115"/>
                  <a:pt x="118" y="110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21" y="89"/>
                  <a:pt x="123" y="85"/>
                  <a:pt x="123" y="80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23" y="53"/>
                  <a:pt x="122" y="50"/>
                  <a:pt x="119" y="48"/>
                </a:cubicBezTo>
                <a:close/>
                <a:moveTo>
                  <a:pt x="18" y="86"/>
                </a:moveTo>
                <a:cubicBezTo>
                  <a:pt x="18" y="110"/>
                  <a:pt x="18" y="110"/>
                  <a:pt x="18" y="110"/>
                </a:cubicBezTo>
                <a:cubicBezTo>
                  <a:pt x="18" y="112"/>
                  <a:pt x="17" y="113"/>
                  <a:pt x="15" y="113"/>
                </a:cubicBezTo>
                <a:cubicBezTo>
                  <a:pt x="13" y="113"/>
                  <a:pt x="12" y="112"/>
                  <a:pt x="12" y="110"/>
                </a:cubicBezTo>
                <a:cubicBezTo>
                  <a:pt x="12" y="86"/>
                  <a:pt x="12" y="86"/>
                  <a:pt x="12" y="86"/>
                </a:cubicBezTo>
                <a:cubicBezTo>
                  <a:pt x="9" y="86"/>
                  <a:pt x="6" y="84"/>
                  <a:pt x="6" y="80"/>
                </a:cubicBezTo>
                <a:cubicBezTo>
                  <a:pt x="6" y="56"/>
                  <a:pt x="6" y="56"/>
                  <a:pt x="6" y="56"/>
                </a:cubicBezTo>
                <a:cubicBezTo>
                  <a:pt x="6" y="53"/>
                  <a:pt x="9" y="51"/>
                  <a:pt x="12" y="51"/>
                </a:cubicBezTo>
                <a:cubicBezTo>
                  <a:pt x="12" y="51"/>
                  <a:pt x="9" y="48"/>
                  <a:pt x="9" y="42"/>
                </a:cubicBezTo>
                <a:cubicBezTo>
                  <a:pt x="9" y="35"/>
                  <a:pt x="14" y="30"/>
                  <a:pt x="21" y="30"/>
                </a:cubicBezTo>
                <a:cubicBezTo>
                  <a:pt x="27" y="30"/>
                  <a:pt x="33" y="35"/>
                  <a:pt x="33" y="42"/>
                </a:cubicBezTo>
                <a:cubicBezTo>
                  <a:pt x="33" y="48"/>
                  <a:pt x="30" y="51"/>
                  <a:pt x="30" y="51"/>
                </a:cubicBezTo>
                <a:cubicBezTo>
                  <a:pt x="31" y="51"/>
                  <a:pt x="33" y="51"/>
                  <a:pt x="34" y="52"/>
                </a:cubicBezTo>
                <a:cubicBezTo>
                  <a:pt x="34" y="76"/>
                  <a:pt x="34" y="76"/>
                  <a:pt x="34" y="76"/>
                </a:cubicBezTo>
                <a:cubicBezTo>
                  <a:pt x="34" y="78"/>
                  <a:pt x="34" y="80"/>
                  <a:pt x="35" y="83"/>
                </a:cubicBezTo>
                <a:cubicBezTo>
                  <a:pt x="34" y="85"/>
                  <a:pt x="32" y="86"/>
                  <a:pt x="30" y="86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0" y="112"/>
                  <a:pt x="28" y="113"/>
                  <a:pt x="27" y="113"/>
                </a:cubicBezTo>
                <a:cubicBezTo>
                  <a:pt x="25" y="113"/>
                  <a:pt x="24" y="112"/>
                  <a:pt x="24" y="110"/>
                </a:cubicBezTo>
                <a:cubicBezTo>
                  <a:pt x="24" y="86"/>
                  <a:pt x="24" y="86"/>
                  <a:pt x="24" y="86"/>
                </a:cubicBezTo>
                <a:moveTo>
                  <a:pt x="58" y="83"/>
                </a:moveTo>
                <a:cubicBezTo>
                  <a:pt x="58" y="116"/>
                  <a:pt x="58" y="116"/>
                  <a:pt x="58" y="116"/>
                </a:cubicBezTo>
                <a:cubicBezTo>
                  <a:pt x="58" y="118"/>
                  <a:pt x="56" y="120"/>
                  <a:pt x="54" y="120"/>
                </a:cubicBezTo>
                <a:cubicBezTo>
                  <a:pt x="52" y="120"/>
                  <a:pt x="50" y="118"/>
                  <a:pt x="50" y="116"/>
                </a:cubicBezTo>
                <a:cubicBezTo>
                  <a:pt x="50" y="84"/>
                  <a:pt x="50" y="84"/>
                  <a:pt x="50" y="84"/>
                </a:cubicBezTo>
                <a:cubicBezTo>
                  <a:pt x="45" y="84"/>
                  <a:pt x="42" y="80"/>
                  <a:pt x="42" y="76"/>
                </a:cubicBezTo>
                <a:cubicBezTo>
                  <a:pt x="42" y="56"/>
                  <a:pt x="42" y="56"/>
                  <a:pt x="42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39"/>
                  <a:pt x="45" y="36"/>
                  <a:pt x="50" y="36"/>
                </a:cubicBezTo>
                <a:cubicBezTo>
                  <a:pt x="50" y="36"/>
                  <a:pt x="46" y="33"/>
                  <a:pt x="46" y="24"/>
                </a:cubicBezTo>
                <a:cubicBezTo>
                  <a:pt x="46" y="15"/>
                  <a:pt x="53" y="8"/>
                  <a:pt x="62" y="8"/>
                </a:cubicBezTo>
                <a:cubicBezTo>
                  <a:pt x="71" y="8"/>
                  <a:pt x="78" y="15"/>
                  <a:pt x="78" y="24"/>
                </a:cubicBezTo>
                <a:cubicBezTo>
                  <a:pt x="78" y="32"/>
                  <a:pt x="74" y="36"/>
                  <a:pt x="74" y="36"/>
                </a:cubicBezTo>
                <a:cubicBezTo>
                  <a:pt x="78" y="36"/>
                  <a:pt x="82" y="39"/>
                  <a:pt x="82" y="44"/>
                </a:cubicBezTo>
                <a:cubicBezTo>
                  <a:pt x="82" y="56"/>
                  <a:pt x="82" y="56"/>
                  <a:pt x="82" y="56"/>
                </a:cubicBezTo>
                <a:cubicBezTo>
                  <a:pt x="82" y="76"/>
                  <a:pt x="82" y="76"/>
                  <a:pt x="82" y="76"/>
                </a:cubicBezTo>
                <a:cubicBezTo>
                  <a:pt x="82" y="80"/>
                  <a:pt x="78" y="84"/>
                  <a:pt x="74" y="84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8"/>
                  <a:pt x="72" y="120"/>
                  <a:pt x="70" y="120"/>
                </a:cubicBezTo>
                <a:cubicBezTo>
                  <a:pt x="68" y="120"/>
                  <a:pt x="66" y="118"/>
                  <a:pt x="66" y="116"/>
                </a:cubicBezTo>
                <a:cubicBezTo>
                  <a:pt x="66" y="83"/>
                  <a:pt x="66" y="83"/>
                  <a:pt x="66" y="83"/>
                </a:cubicBezTo>
                <a:lnTo>
                  <a:pt x="58" y="83"/>
                </a:lnTo>
                <a:close/>
                <a:moveTo>
                  <a:pt x="100" y="86"/>
                </a:moveTo>
                <a:cubicBezTo>
                  <a:pt x="100" y="110"/>
                  <a:pt x="100" y="110"/>
                  <a:pt x="100" y="110"/>
                </a:cubicBezTo>
                <a:cubicBezTo>
                  <a:pt x="100" y="112"/>
                  <a:pt x="98" y="113"/>
                  <a:pt x="97" y="113"/>
                </a:cubicBezTo>
                <a:cubicBezTo>
                  <a:pt x="95" y="113"/>
                  <a:pt x="94" y="112"/>
                  <a:pt x="94" y="110"/>
                </a:cubicBezTo>
                <a:cubicBezTo>
                  <a:pt x="94" y="86"/>
                  <a:pt x="94" y="86"/>
                  <a:pt x="94" y="86"/>
                </a:cubicBezTo>
                <a:cubicBezTo>
                  <a:pt x="91" y="86"/>
                  <a:pt x="89" y="85"/>
                  <a:pt x="88" y="83"/>
                </a:cubicBezTo>
                <a:cubicBezTo>
                  <a:pt x="89" y="80"/>
                  <a:pt x="90" y="78"/>
                  <a:pt x="90" y="76"/>
                </a:cubicBezTo>
                <a:cubicBezTo>
                  <a:pt x="90" y="52"/>
                  <a:pt x="90" y="52"/>
                  <a:pt x="90" y="52"/>
                </a:cubicBezTo>
                <a:cubicBezTo>
                  <a:pt x="91" y="51"/>
                  <a:pt x="92" y="51"/>
                  <a:pt x="94" y="51"/>
                </a:cubicBezTo>
                <a:cubicBezTo>
                  <a:pt x="94" y="51"/>
                  <a:pt x="91" y="48"/>
                  <a:pt x="91" y="42"/>
                </a:cubicBezTo>
                <a:cubicBezTo>
                  <a:pt x="91" y="35"/>
                  <a:pt x="96" y="30"/>
                  <a:pt x="103" y="30"/>
                </a:cubicBezTo>
                <a:cubicBezTo>
                  <a:pt x="109" y="30"/>
                  <a:pt x="115" y="35"/>
                  <a:pt x="115" y="42"/>
                </a:cubicBezTo>
                <a:cubicBezTo>
                  <a:pt x="115" y="48"/>
                  <a:pt x="112" y="51"/>
                  <a:pt x="112" y="51"/>
                </a:cubicBezTo>
                <a:cubicBezTo>
                  <a:pt x="115" y="51"/>
                  <a:pt x="118" y="53"/>
                  <a:pt x="118" y="56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4"/>
                  <a:pt x="115" y="86"/>
                  <a:pt x="112" y="86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12" y="112"/>
                  <a:pt x="110" y="113"/>
                  <a:pt x="109" y="113"/>
                </a:cubicBezTo>
                <a:cubicBezTo>
                  <a:pt x="107" y="113"/>
                  <a:pt x="106" y="112"/>
                  <a:pt x="106" y="110"/>
                </a:cubicBezTo>
                <a:cubicBezTo>
                  <a:pt x="106" y="86"/>
                  <a:pt x="106" y="86"/>
                  <a:pt x="106" y="86"/>
                </a:cubicBezTo>
                <a:lnTo>
                  <a:pt x="100" y="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17182A"/>
              </a:solidFill>
            </a:endParaRPr>
          </a:p>
        </p:txBody>
      </p:sp>
      <p:grpSp>
        <p:nvGrpSpPr>
          <p:cNvPr id="83" name="Group 77出自【趣你的PPT】(微信:qunideppt)：最优质的PPT资源库"/>
          <p:cNvGrpSpPr/>
          <p:nvPr/>
        </p:nvGrpSpPr>
        <p:grpSpPr>
          <a:xfrm>
            <a:off x="2991397" y="5055462"/>
            <a:ext cx="424493" cy="411926"/>
            <a:chOff x="7961313" y="1244600"/>
            <a:chExt cx="482600" cy="468313"/>
          </a:xfrm>
          <a:solidFill>
            <a:srgbClr val="FFFFFF"/>
          </a:solidFill>
        </p:grpSpPr>
        <p:sp>
          <p:nvSpPr>
            <p:cNvPr id="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1313" y="1244600"/>
              <a:ext cx="482600" cy="46831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21638" y="1306513"/>
              <a:ext cx="361950" cy="244475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80388" y="1558925"/>
              <a:ext cx="44450" cy="46038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2288" y="1428750"/>
              <a:ext cx="44450" cy="92075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3100" y="1336675"/>
              <a:ext cx="44450" cy="184150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6900" y="1398588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66088" y="1368425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91" name="出自【趣你的PPT】(微信:qunideppt)：最优质的PPT资源库"/>
          <p:cNvSpPr txBox="1"/>
          <p:nvPr/>
        </p:nvSpPr>
        <p:spPr>
          <a:xfrm rot="18916805">
            <a:off x="5099900" y="2083235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 rot="18916805">
            <a:off x="5154013" y="2883913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 rot="18916805">
            <a:off x="5157716" y="3719278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5574120" y="5257934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出自【趣你的PPT】(微信:qunideppt)：最优质的PPT资源库"/>
          <p:cNvSpPr txBox="1"/>
          <p:nvPr/>
        </p:nvSpPr>
        <p:spPr>
          <a:xfrm>
            <a:off x="9021280" y="532495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出自【趣你的PPT】(微信:qunideppt)：最优质的PPT资源库"/>
          <p:cNvSpPr txBox="1"/>
          <p:nvPr/>
        </p:nvSpPr>
        <p:spPr>
          <a:xfrm>
            <a:off x="9379186" y="2289050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517528" y="4947430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 txBox="1"/>
          <p:nvPr/>
        </p:nvSpPr>
        <p:spPr>
          <a:xfrm>
            <a:off x="1571444" y="207795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515966" y="2420237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515966" y="5420043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9376837" y="2686519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987234" y="5681012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-3226305" y="2421336"/>
            <a:ext cx="9390950" cy="4445474"/>
          </a:xfrm>
          <a:custGeom>
            <a:avLst/>
            <a:gdLst>
              <a:gd name="T0" fmla="*/ 14 w 434"/>
              <a:gd name="T1" fmla="*/ 149 h 204"/>
              <a:gd name="T2" fmla="*/ 26 w 434"/>
              <a:gd name="T3" fmla="*/ 164 h 204"/>
              <a:gd name="T4" fmla="*/ 40 w 434"/>
              <a:gd name="T5" fmla="*/ 151 h 204"/>
              <a:gd name="T6" fmla="*/ 43 w 434"/>
              <a:gd name="T7" fmla="*/ 151 h 204"/>
              <a:gd name="T8" fmla="*/ 65 w 434"/>
              <a:gd name="T9" fmla="*/ 159 h 204"/>
              <a:gd name="T10" fmla="*/ 68 w 434"/>
              <a:gd name="T11" fmla="*/ 167 h 204"/>
              <a:gd name="T12" fmla="*/ 77 w 434"/>
              <a:gd name="T13" fmla="*/ 166 h 204"/>
              <a:gd name="T14" fmla="*/ 85 w 434"/>
              <a:gd name="T15" fmla="*/ 171 h 204"/>
              <a:gd name="T16" fmla="*/ 96 w 434"/>
              <a:gd name="T17" fmla="*/ 170 h 204"/>
              <a:gd name="T18" fmla="*/ 103 w 434"/>
              <a:gd name="T19" fmla="*/ 101 h 204"/>
              <a:gd name="T20" fmla="*/ 126 w 434"/>
              <a:gd name="T21" fmla="*/ 102 h 204"/>
              <a:gd name="T22" fmla="*/ 134 w 434"/>
              <a:gd name="T23" fmla="*/ 133 h 204"/>
              <a:gd name="T24" fmla="*/ 146 w 434"/>
              <a:gd name="T25" fmla="*/ 134 h 204"/>
              <a:gd name="T26" fmla="*/ 152 w 434"/>
              <a:gd name="T27" fmla="*/ 121 h 204"/>
              <a:gd name="T28" fmla="*/ 176 w 434"/>
              <a:gd name="T29" fmla="*/ 118 h 204"/>
              <a:gd name="T30" fmla="*/ 183 w 434"/>
              <a:gd name="T31" fmla="*/ 169 h 204"/>
              <a:gd name="T32" fmla="*/ 187 w 434"/>
              <a:gd name="T33" fmla="*/ 160 h 204"/>
              <a:gd name="T34" fmla="*/ 199 w 434"/>
              <a:gd name="T35" fmla="*/ 158 h 204"/>
              <a:gd name="T36" fmla="*/ 204 w 434"/>
              <a:gd name="T37" fmla="*/ 158 h 204"/>
              <a:gd name="T38" fmla="*/ 208 w 434"/>
              <a:gd name="T39" fmla="*/ 160 h 204"/>
              <a:gd name="T40" fmla="*/ 230 w 434"/>
              <a:gd name="T41" fmla="*/ 97 h 204"/>
              <a:gd name="T42" fmla="*/ 227 w 434"/>
              <a:gd name="T43" fmla="*/ 83 h 204"/>
              <a:gd name="T44" fmla="*/ 231 w 434"/>
              <a:gd name="T45" fmla="*/ 72 h 204"/>
              <a:gd name="T46" fmla="*/ 231 w 434"/>
              <a:gd name="T47" fmla="*/ 48 h 204"/>
              <a:gd name="T48" fmla="*/ 233 w 434"/>
              <a:gd name="T49" fmla="*/ 30 h 204"/>
              <a:gd name="T50" fmla="*/ 234 w 434"/>
              <a:gd name="T51" fmla="*/ 9 h 204"/>
              <a:gd name="T52" fmla="*/ 235 w 434"/>
              <a:gd name="T53" fmla="*/ 0 h 204"/>
              <a:gd name="T54" fmla="*/ 235 w 434"/>
              <a:gd name="T55" fmla="*/ 13 h 204"/>
              <a:gd name="T56" fmla="*/ 236 w 434"/>
              <a:gd name="T57" fmla="*/ 31 h 204"/>
              <a:gd name="T58" fmla="*/ 237 w 434"/>
              <a:gd name="T59" fmla="*/ 50 h 204"/>
              <a:gd name="T60" fmla="*/ 238 w 434"/>
              <a:gd name="T61" fmla="*/ 78 h 204"/>
              <a:gd name="T62" fmla="*/ 245 w 434"/>
              <a:gd name="T63" fmla="*/ 89 h 204"/>
              <a:gd name="T64" fmla="*/ 244 w 434"/>
              <a:gd name="T65" fmla="*/ 188 h 204"/>
              <a:gd name="T66" fmla="*/ 258 w 434"/>
              <a:gd name="T67" fmla="*/ 181 h 204"/>
              <a:gd name="T68" fmla="*/ 260 w 434"/>
              <a:gd name="T69" fmla="*/ 178 h 204"/>
              <a:gd name="T70" fmla="*/ 263 w 434"/>
              <a:gd name="T71" fmla="*/ 189 h 204"/>
              <a:gd name="T72" fmla="*/ 264 w 434"/>
              <a:gd name="T73" fmla="*/ 188 h 204"/>
              <a:gd name="T74" fmla="*/ 275 w 434"/>
              <a:gd name="T75" fmla="*/ 182 h 204"/>
              <a:gd name="T76" fmla="*/ 280 w 434"/>
              <a:gd name="T77" fmla="*/ 181 h 204"/>
              <a:gd name="T78" fmla="*/ 315 w 434"/>
              <a:gd name="T79" fmla="*/ 179 h 204"/>
              <a:gd name="T80" fmla="*/ 318 w 434"/>
              <a:gd name="T81" fmla="*/ 179 h 204"/>
              <a:gd name="T82" fmla="*/ 322 w 434"/>
              <a:gd name="T83" fmla="*/ 182 h 204"/>
              <a:gd name="T84" fmla="*/ 324 w 434"/>
              <a:gd name="T85" fmla="*/ 182 h 204"/>
              <a:gd name="T86" fmla="*/ 333 w 434"/>
              <a:gd name="T87" fmla="*/ 180 h 204"/>
              <a:gd name="T88" fmla="*/ 333 w 434"/>
              <a:gd name="T89" fmla="*/ 187 h 204"/>
              <a:gd name="T90" fmla="*/ 342 w 434"/>
              <a:gd name="T91" fmla="*/ 190 h 204"/>
              <a:gd name="T92" fmla="*/ 348 w 434"/>
              <a:gd name="T93" fmla="*/ 173 h 204"/>
              <a:gd name="T94" fmla="*/ 353 w 434"/>
              <a:gd name="T95" fmla="*/ 183 h 204"/>
              <a:gd name="T96" fmla="*/ 356 w 434"/>
              <a:gd name="T97" fmla="*/ 182 h 204"/>
              <a:gd name="T98" fmla="*/ 361 w 434"/>
              <a:gd name="T99" fmla="*/ 183 h 204"/>
              <a:gd name="T100" fmla="*/ 364 w 434"/>
              <a:gd name="T101" fmla="*/ 185 h 204"/>
              <a:gd name="T102" fmla="*/ 365 w 434"/>
              <a:gd name="T103" fmla="*/ 187 h 204"/>
              <a:gd name="T104" fmla="*/ 371 w 434"/>
              <a:gd name="T105" fmla="*/ 181 h 204"/>
              <a:gd name="T106" fmla="*/ 373 w 434"/>
              <a:gd name="T107" fmla="*/ 180 h 204"/>
              <a:gd name="T108" fmla="*/ 395 w 434"/>
              <a:gd name="T109" fmla="*/ 179 h 204"/>
              <a:gd name="T110" fmla="*/ 404 w 434"/>
              <a:gd name="T111" fmla="*/ 175 h 204"/>
              <a:gd name="T112" fmla="*/ 408 w 434"/>
              <a:gd name="T113" fmla="*/ 165 h 204"/>
              <a:gd name="T114" fmla="*/ 415 w 434"/>
              <a:gd name="T115" fmla="*/ 166 h 204"/>
              <a:gd name="T116" fmla="*/ 424 w 434"/>
              <a:gd name="T117" fmla="*/ 171 h 204"/>
              <a:gd name="T118" fmla="*/ 432 w 434"/>
              <a:gd name="T119" fmla="*/ 174 h 204"/>
              <a:gd name="T120" fmla="*/ 434 w 434"/>
              <a:gd name="T121" fmla="*/ 20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34" h="204">
                <a:moveTo>
                  <a:pt x="0" y="204"/>
                </a:moveTo>
                <a:cubicBezTo>
                  <a:pt x="0" y="186"/>
                  <a:pt x="0" y="167"/>
                  <a:pt x="0" y="149"/>
                </a:cubicBezTo>
                <a:cubicBezTo>
                  <a:pt x="5" y="149"/>
                  <a:pt x="10" y="149"/>
                  <a:pt x="14" y="149"/>
                </a:cubicBezTo>
                <a:cubicBezTo>
                  <a:pt x="14" y="152"/>
                  <a:pt x="14" y="155"/>
                  <a:pt x="14" y="157"/>
                </a:cubicBezTo>
                <a:cubicBezTo>
                  <a:pt x="18" y="157"/>
                  <a:pt x="22" y="157"/>
                  <a:pt x="26" y="157"/>
                </a:cubicBezTo>
                <a:cubicBezTo>
                  <a:pt x="26" y="160"/>
                  <a:pt x="26" y="162"/>
                  <a:pt x="26" y="164"/>
                </a:cubicBezTo>
                <a:cubicBezTo>
                  <a:pt x="29" y="164"/>
                  <a:pt x="32" y="164"/>
                  <a:pt x="35" y="164"/>
                </a:cubicBezTo>
                <a:cubicBezTo>
                  <a:pt x="35" y="160"/>
                  <a:pt x="35" y="155"/>
                  <a:pt x="35" y="151"/>
                </a:cubicBezTo>
                <a:cubicBezTo>
                  <a:pt x="37" y="151"/>
                  <a:pt x="38" y="151"/>
                  <a:pt x="40" y="151"/>
                </a:cubicBezTo>
                <a:cubicBezTo>
                  <a:pt x="40" y="150"/>
                  <a:pt x="40" y="149"/>
                  <a:pt x="40" y="149"/>
                </a:cubicBezTo>
                <a:cubicBezTo>
                  <a:pt x="41" y="149"/>
                  <a:pt x="42" y="149"/>
                  <a:pt x="43" y="149"/>
                </a:cubicBezTo>
                <a:cubicBezTo>
                  <a:pt x="43" y="149"/>
                  <a:pt x="43" y="150"/>
                  <a:pt x="43" y="151"/>
                </a:cubicBezTo>
                <a:cubicBezTo>
                  <a:pt x="45" y="151"/>
                  <a:pt x="47" y="151"/>
                  <a:pt x="48" y="151"/>
                </a:cubicBezTo>
                <a:cubicBezTo>
                  <a:pt x="48" y="153"/>
                  <a:pt x="48" y="156"/>
                  <a:pt x="48" y="159"/>
                </a:cubicBezTo>
                <a:cubicBezTo>
                  <a:pt x="54" y="159"/>
                  <a:pt x="60" y="159"/>
                  <a:pt x="65" y="159"/>
                </a:cubicBezTo>
                <a:cubicBezTo>
                  <a:pt x="65" y="160"/>
                  <a:pt x="65" y="162"/>
                  <a:pt x="65" y="163"/>
                </a:cubicBezTo>
                <a:cubicBezTo>
                  <a:pt x="66" y="163"/>
                  <a:pt x="67" y="163"/>
                  <a:pt x="68" y="163"/>
                </a:cubicBezTo>
                <a:cubicBezTo>
                  <a:pt x="68" y="164"/>
                  <a:pt x="68" y="166"/>
                  <a:pt x="68" y="167"/>
                </a:cubicBezTo>
                <a:cubicBezTo>
                  <a:pt x="70" y="167"/>
                  <a:pt x="72" y="167"/>
                  <a:pt x="74" y="167"/>
                </a:cubicBezTo>
                <a:cubicBezTo>
                  <a:pt x="74" y="167"/>
                  <a:pt x="74" y="166"/>
                  <a:pt x="74" y="166"/>
                </a:cubicBezTo>
                <a:cubicBezTo>
                  <a:pt x="75" y="166"/>
                  <a:pt x="76" y="166"/>
                  <a:pt x="77" y="166"/>
                </a:cubicBezTo>
                <a:cubicBezTo>
                  <a:pt x="77" y="166"/>
                  <a:pt x="77" y="167"/>
                  <a:pt x="77" y="167"/>
                </a:cubicBezTo>
                <a:cubicBezTo>
                  <a:pt x="80" y="167"/>
                  <a:pt x="83" y="167"/>
                  <a:pt x="85" y="167"/>
                </a:cubicBezTo>
                <a:cubicBezTo>
                  <a:pt x="85" y="168"/>
                  <a:pt x="85" y="169"/>
                  <a:pt x="85" y="171"/>
                </a:cubicBezTo>
                <a:cubicBezTo>
                  <a:pt x="88" y="171"/>
                  <a:pt x="90" y="171"/>
                  <a:pt x="92" y="171"/>
                </a:cubicBezTo>
                <a:cubicBezTo>
                  <a:pt x="92" y="170"/>
                  <a:pt x="92" y="170"/>
                  <a:pt x="92" y="170"/>
                </a:cubicBezTo>
                <a:cubicBezTo>
                  <a:pt x="94" y="170"/>
                  <a:pt x="95" y="170"/>
                  <a:pt x="96" y="170"/>
                </a:cubicBezTo>
                <a:cubicBezTo>
                  <a:pt x="96" y="170"/>
                  <a:pt x="96" y="170"/>
                  <a:pt x="96" y="171"/>
                </a:cubicBezTo>
                <a:cubicBezTo>
                  <a:pt x="98" y="171"/>
                  <a:pt x="101" y="171"/>
                  <a:pt x="103" y="171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26" y="102"/>
                  <a:pt x="126" y="102"/>
                  <a:pt x="126" y="102"/>
                </a:cubicBezTo>
                <a:cubicBezTo>
                  <a:pt x="126" y="112"/>
                  <a:pt x="126" y="123"/>
                  <a:pt x="126" y="134"/>
                </a:cubicBezTo>
                <a:cubicBezTo>
                  <a:pt x="129" y="134"/>
                  <a:pt x="131" y="134"/>
                  <a:pt x="134" y="134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5" y="133"/>
                  <a:pt x="136" y="133"/>
                  <a:pt x="137" y="133"/>
                </a:cubicBezTo>
                <a:cubicBezTo>
                  <a:pt x="137" y="133"/>
                  <a:pt x="138" y="133"/>
                  <a:pt x="138" y="134"/>
                </a:cubicBezTo>
                <a:cubicBezTo>
                  <a:pt x="141" y="134"/>
                  <a:pt x="143" y="134"/>
                  <a:pt x="146" y="134"/>
                </a:cubicBezTo>
                <a:cubicBezTo>
                  <a:pt x="146" y="140"/>
                  <a:pt x="146" y="146"/>
                  <a:pt x="146" y="152"/>
                </a:cubicBezTo>
                <a:cubicBezTo>
                  <a:pt x="148" y="152"/>
                  <a:pt x="150" y="152"/>
                  <a:pt x="152" y="152"/>
                </a:cubicBezTo>
                <a:cubicBezTo>
                  <a:pt x="152" y="142"/>
                  <a:pt x="152" y="131"/>
                  <a:pt x="152" y="121"/>
                </a:cubicBezTo>
                <a:cubicBezTo>
                  <a:pt x="153" y="121"/>
                  <a:pt x="154" y="121"/>
                  <a:pt x="155" y="121"/>
                </a:cubicBezTo>
                <a:cubicBezTo>
                  <a:pt x="155" y="120"/>
                  <a:pt x="155" y="119"/>
                  <a:pt x="155" y="118"/>
                </a:cubicBezTo>
                <a:cubicBezTo>
                  <a:pt x="162" y="118"/>
                  <a:pt x="169" y="118"/>
                  <a:pt x="176" y="118"/>
                </a:cubicBezTo>
                <a:cubicBezTo>
                  <a:pt x="177" y="119"/>
                  <a:pt x="178" y="119"/>
                  <a:pt x="178" y="120"/>
                </a:cubicBezTo>
                <a:cubicBezTo>
                  <a:pt x="178" y="136"/>
                  <a:pt x="178" y="153"/>
                  <a:pt x="178" y="169"/>
                </a:cubicBezTo>
                <a:cubicBezTo>
                  <a:pt x="180" y="169"/>
                  <a:pt x="181" y="169"/>
                  <a:pt x="183" y="169"/>
                </a:cubicBezTo>
                <a:cubicBezTo>
                  <a:pt x="183" y="170"/>
                  <a:pt x="183" y="171"/>
                  <a:pt x="183" y="172"/>
                </a:cubicBezTo>
                <a:cubicBezTo>
                  <a:pt x="184" y="172"/>
                  <a:pt x="186" y="172"/>
                  <a:pt x="187" y="172"/>
                </a:cubicBezTo>
                <a:cubicBezTo>
                  <a:pt x="187" y="168"/>
                  <a:pt x="187" y="164"/>
                  <a:pt x="187" y="160"/>
                </a:cubicBezTo>
                <a:cubicBezTo>
                  <a:pt x="189" y="160"/>
                  <a:pt x="191" y="160"/>
                  <a:pt x="193" y="160"/>
                </a:cubicBezTo>
                <a:cubicBezTo>
                  <a:pt x="193" y="160"/>
                  <a:pt x="193" y="159"/>
                  <a:pt x="193" y="158"/>
                </a:cubicBezTo>
                <a:cubicBezTo>
                  <a:pt x="195" y="158"/>
                  <a:pt x="197" y="158"/>
                  <a:pt x="199" y="158"/>
                </a:cubicBezTo>
                <a:cubicBezTo>
                  <a:pt x="199" y="159"/>
                  <a:pt x="199" y="159"/>
                  <a:pt x="199" y="160"/>
                </a:cubicBezTo>
                <a:cubicBezTo>
                  <a:pt x="201" y="160"/>
                  <a:pt x="202" y="160"/>
                  <a:pt x="203" y="160"/>
                </a:cubicBezTo>
                <a:cubicBezTo>
                  <a:pt x="203" y="159"/>
                  <a:pt x="204" y="159"/>
                  <a:pt x="204" y="158"/>
                </a:cubicBezTo>
                <a:cubicBezTo>
                  <a:pt x="204" y="158"/>
                  <a:pt x="205" y="158"/>
                  <a:pt x="205" y="158"/>
                </a:cubicBezTo>
                <a:cubicBezTo>
                  <a:pt x="205" y="158"/>
                  <a:pt x="206" y="159"/>
                  <a:pt x="206" y="160"/>
                </a:cubicBezTo>
                <a:cubicBezTo>
                  <a:pt x="207" y="160"/>
                  <a:pt x="207" y="160"/>
                  <a:pt x="208" y="160"/>
                </a:cubicBezTo>
                <a:cubicBezTo>
                  <a:pt x="208" y="153"/>
                  <a:pt x="208" y="146"/>
                  <a:pt x="208" y="139"/>
                </a:cubicBezTo>
                <a:cubicBezTo>
                  <a:pt x="214" y="139"/>
                  <a:pt x="221" y="139"/>
                  <a:pt x="227" y="139"/>
                </a:cubicBezTo>
                <a:cubicBezTo>
                  <a:pt x="229" y="118"/>
                  <a:pt x="229" y="107"/>
                  <a:pt x="230" y="97"/>
                </a:cubicBezTo>
                <a:cubicBezTo>
                  <a:pt x="227" y="96"/>
                  <a:pt x="220" y="94"/>
                  <a:pt x="226" y="91"/>
                </a:cubicBezTo>
                <a:cubicBezTo>
                  <a:pt x="225" y="90"/>
                  <a:pt x="225" y="90"/>
                  <a:pt x="224" y="89"/>
                </a:cubicBezTo>
                <a:cubicBezTo>
                  <a:pt x="224" y="86"/>
                  <a:pt x="224" y="86"/>
                  <a:pt x="227" y="83"/>
                </a:cubicBezTo>
                <a:cubicBezTo>
                  <a:pt x="227" y="82"/>
                  <a:pt x="227" y="80"/>
                  <a:pt x="227" y="78"/>
                </a:cubicBezTo>
                <a:cubicBezTo>
                  <a:pt x="228" y="78"/>
                  <a:pt x="229" y="78"/>
                  <a:pt x="231" y="78"/>
                </a:cubicBezTo>
                <a:cubicBezTo>
                  <a:pt x="231" y="76"/>
                  <a:pt x="231" y="74"/>
                  <a:pt x="231" y="72"/>
                </a:cubicBezTo>
                <a:cubicBezTo>
                  <a:pt x="231" y="72"/>
                  <a:pt x="231" y="72"/>
                  <a:pt x="232" y="72"/>
                </a:cubicBezTo>
                <a:cubicBezTo>
                  <a:pt x="232" y="64"/>
                  <a:pt x="232" y="57"/>
                  <a:pt x="232" y="50"/>
                </a:cubicBezTo>
                <a:cubicBezTo>
                  <a:pt x="231" y="50"/>
                  <a:pt x="231" y="49"/>
                  <a:pt x="231" y="48"/>
                </a:cubicBezTo>
                <a:cubicBezTo>
                  <a:pt x="231" y="48"/>
                  <a:pt x="232" y="47"/>
                  <a:pt x="233" y="46"/>
                </a:cubicBezTo>
                <a:cubicBezTo>
                  <a:pt x="233" y="41"/>
                  <a:pt x="233" y="36"/>
                  <a:pt x="233" y="31"/>
                </a:cubicBezTo>
                <a:cubicBezTo>
                  <a:pt x="233" y="30"/>
                  <a:pt x="233" y="30"/>
                  <a:pt x="233" y="30"/>
                </a:cubicBezTo>
                <a:cubicBezTo>
                  <a:pt x="233" y="24"/>
                  <a:pt x="233" y="19"/>
                  <a:pt x="233" y="14"/>
                </a:cubicBezTo>
                <a:cubicBezTo>
                  <a:pt x="233" y="14"/>
                  <a:pt x="233" y="14"/>
                  <a:pt x="234" y="13"/>
                </a:cubicBezTo>
                <a:cubicBezTo>
                  <a:pt x="234" y="12"/>
                  <a:pt x="234" y="10"/>
                  <a:pt x="234" y="9"/>
                </a:cubicBezTo>
                <a:cubicBezTo>
                  <a:pt x="234" y="9"/>
                  <a:pt x="234" y="8"/>
                  <a:pt x="234" y="8"/>
                </a:cubicBezTo>
                <a:cubicBezTo>
                  <a:pt x="234" y="5"/>
                  <a:pt x="234" y="3"/>
                  <a:pt x="234" y="0"/>
                </a:cubicBezTo>
                <a:cubicBezTo>
                  <a:pt x="234" y="0"/>
                  <a:pt x="234" y="0"/>
                  <a:pt x="235" y="0"/>
                </a:cubicBezTo>
                <a:cubicBezTo>
                  <a:pt x="235" y="3"/>
                  <a:pt x="235" y="5"/>
                  <a:pt x="235" y="8"/>
                </a:cubicBezTo>
                <a:cubicBezTo>
                  <a:pt x="235" y="8"/>
                  <a:pt x="235" y="9"/>
                  <a:pt x="235" y="9"/>
                </a:cubicBezTo>
                <a:cubicBezTo>
                  <a:pt x="235" y="10"/>
                  <a:pt x="235" y="12"/>
                  <a:pt x="235" y="13"/>
                </a:cubicBezTo>
                <a:cubicBezTo>
                  <a:pt x="235" y="14"/>
                  <a:pt x="235" y="14"/>
                  <a:pt x="236" y="14"/>
                </a:cubicBezTo>
                <a:cubicBezTo>
                  <a:pt x="236" y="19"/>
                  <a:pt x="236" y="24"/>
                  <a:pt x="236" y="30"/>
                </a:cubicBezTo>
                <a:cubicBezTo>
                  <a:pt x="236" y="30"/>
                  <a:pt x="236" y="30"/>
                  <a:pt x="236" y="31"/>
                </a:cubicBezTo>
                <a:cubicBezTo>
                  <a:pt x="236" y="36"/>
                  <a:pt x="236" y="41"/>
                  <a:pt x="236" y="46"/>
                </a:cubicBezTo>
                <a:cubicBezTo>
                  <a:pt x="237" y="47"/>
                  <a:pt x="237" y="48"/>
                  <a:pt x="238" y="48"/>
                </a:cubicBezTo>
                <a:cubicBezTo>
                  <a:pt x="238" y="49"/>
                  <a:pt x="237" y="50"/>
                  <a:pt x="237" y="50"/>
                </a:cubicBezTo>
                <a:cubicBezTo>
                  <a:pt x="237" y="57"/>
                  <a:pt x="237" y="64"/>
                  <a:pt x="237" y="72"/>
                </a:cubicBezTo>
                <a:cubicBezTo>
                  <a:pt x="237" y="72"/>
                  <a:pt x="238" y="72"/>
                  <a:pt x="238" y="72"/>
                </a:cubicBezTo>
                <a:cubicBezTo>
                  <a:pt x="238" y="74"/>
                  <a:pt x="238" y="76"/>
                  <a:pt x="238" y="78"/>
                </a:cubicBezTo>
                <a:cubicBezTo>
                  <a:pt x="239" y="78"/>
                  <a:pt x="241" y="78"/>
                  <a:pt x="242" y="78"/>
                </a:cubicBezTo>
                <a:cubicBezTo>
                  <a:pt x="242" y="80"/>
                  <a:pt x="242" y="82"/>
                  <a:pt x="242" y="83"/>
                </a:cubicBezTo>
                <a:cubicBezTo>
                  <a:pt x="245" y="86"/>
                  <a:pt x="245" y="86"/>
                  <a:pt x="245" y="89"/>
                </a:cubicBezTo>
                <a:cubicBezTo>
                  <a:pt x="244" y="90"/>
                  <a:pt x="243" y="90"/>
                  <a:pt x="243" y="91"/>
                </a:cubicBezTo>
                <a:cubicBezTo>
                  <a:pt x="249" y="93"/>
                  <a:pt x="242" y="97"/>
                  <a:pt x="239" y="97"/>
                </a:cubicBezTo>
                <a:cubicBezTo>
                  <a:pt x="241" y="135"/>
                  <a:pt x="242" y="147"/>
                  <a:pt x="244" y="188"/>
                </a:cubicBezTo>
                <a:cubicBezTo>
                  <a:pt x="245" y="188"/>
                  <a:pt x="246" y="188"/>
                  <a:pt x="247" y="188"/>
                </a:cubicBezTo>
                <a:cubicBezTo>
                  <a:pt x="247" y="186"/>
                  <a:pt x="247" y="183"/>
                  <a:pt x="247" y="181"/>
                </a:cubicBezTo>
                <a:cubicBezTo>
                  <a:pt x="250" y="181"/>
                  <a:pt x="254" y="181"/>
                  <a:pt x="258" y="181"/>
                </a:cubicBezTo>
                <a:cubicBezTo>
                  <a:pt x="258" y="184"/>
                  <a:pt x="258" y="186"/>
                  <a:pt x="258" y="189"/>
                </a:cubicBezTo>
                <a:cubicBezTo>
                  <a:pt x="259" y="189"/>
                  <a:pt x="259" y="189"/>
                  <a:pt x="260" y="189"/>
                </a:cubicBezTo>
                <a:cubicBezTo>
                  <a:pt x="260" y="185"/>
                  <a:pt x="260" y="181"/>
                  <a:pt x="260" y="178"/>
                </a:cubicBezTo>
                <a:cubicBezTo>
                  <a:pt x="260" y="178"/>
                  <a:pt x="261" y="178"/>
                  <a:pt x="262" y="178"/>
                </a:cubicBezTo>
                <a:cubicBezTo>
                  <a:pt x="262" y="181"/>
                  <a:pt x="262" y="185"/>
                  <a:pt x="262" y="189"/>
                </a:cubicBezTo>
                <a:cubicBezTo>
                  <a:pt x="262" y="189"/>
                  <a:pt x="263" y="189"/>
                  <a:pt x="263" y="189"/>
                </a:cubicBezTo>
                <a:cubicBezTo>
                  <a:pt x="263" y="187"/>
                  <a:pt x="263" y="185"/>
                  <a:pt x="263" y="183"/>
                </a:cubicBezTo>
                <a:cubicBezTo>
                  <a:pt x="263" y="183"/>
                  <a:pt x="264" y="183"/>
                  <a:pt x="264" y="183"/>
                </a:cubicBezTo>
                <a:cubicBezTo>
                  <a:pt x="264" y="185"/>
                  <a:pt x="264" y="186"/>
                  <a:pt x="264" y="188"/>
                </a:cubicBezTo>
                <a:cubicBezTo>
                  <a:pt x="266" y="188"/>
                  <a:pt x="269" y="188"/>
                  <a:pt x="271" y="188"/>
                </a:cubicBezTo>
                <a:cubicBezTo>
                  <a:pt x="271" y="186"/>
                  <a:pt x="271" y="184"/>
                  <a:pt x="271" y="182"/>
                </a:cubicBezTo>
                <a:cubicBezTo>
                  <a:pt x="272" y="182"/>
                  <a:pt x="274" y="182"/>
                  <a:pt x="275" y="182"/>
                </a:cubicBezTo>
                <a:cubicBezTo>
                  <a:pt x="275" y="181"/>
                  <a:pt x="275" y="180"/>
                  <a:pt x="275" y="179"/>
                </a:cubicBezTo>
                <a:cubicBezTo>
                  <a:pt x="277" y="179"/>
                  <a:pt x="278" y="179"/>
                  <a:pt x="280" y="179"/>
                </a:cubicBezTo>
                <a:cubicBezTo>
                  <a:pt x="280" y="180"/>
                  <a:pt x="280" y="181"/>
                  <a:pt x="280" y="181"/>
                </a:cubicBezTo>
                <a:cubicBezTo>
                  <a:pt x="281" y="181"/>
                  <a:pt x="282" y="181"/>
                  <a:pt x="283" y="181"/>
                </a:cubicBezTo>
                <a:cubicBezTo>
                  <a:pt x="283" y="181"/>
                  <a:pt x="283" y="180"/>
                  <a:pt x="283" y="179"/>
                </a:cubicBezTo>
                <a:cubicBezTo>
                  <a:pt x="294" y="179"/>
                  <a:pt x="305" y="179"/>
                  <a:pt x="315" y="179"/>
                </a:cubicBezTo>
                <a:cubicBezTo>
                  <a:pt x="315" y="179"/>
                  <a:pt x="315" y="178"/>
                  <a:pt x="315" y="178"/>
                </a:cubicBezTo>
                <a:cubicBezTo>
                  <a:pt x="316" y="178"/>
                  <a:pt x="317" y="178"/>
                  <a:pt x="318" y="178"/>
                </a:cubicBezTo>
                <a:cubicBezTo>
                  <a:pt x="318" y="178"/>
                  <a:pt x="318" y="179"/>
                  <a:pt x="318" y="179"/>
                </a:cubicBezTo>
                <a:cubicBezTo>
                  <a:pt x="318" y="179"/>
                  <a:pt x="319" y="179"/>
                  <a:pt x="320" y="179"/>
                </a:cubicBezTo>
                <a:cubicBezTo>
                  <a:pt x="320" y="180"/>
                  <a:pt x="320" y="181"/>
                  <a:pt x="320" y="182"/>
                </a:cubicBezTo>
                <a:cubicBezTo>
                  <a:pt x="321" y="182"/>
                  <a:pt x="321" y="182"/>
                  <a:pt x="322" y="182"/>
                </a:cubicBezTo>
                <a:cubicBezTo>
                  <a:pt x="322" y="182"/>
                  <a:pt x="322" y="181"/>
                  <a:pt x="322" y="181"/>
                </a:cubicBezTo>
                <a:cubicBezTo>
                  <a:pt x="322" y="181"/>
                  <a:pt x="323" y="181"/>
                  <a:pt x="324" y="181"/>
                </a:cubicBezTo>
                <a:cubicBezTo>
                  <a:pt x="324" y="181"/>
                  <a:pt x="324" y="182"/>
                  <a:pt x="324" y="182"/>
                </a:cubicBezTo>
                <a:cubicBezTo>
                  <a:pt x="325" y="182"/>
                  <a:pt x="327" y="182"/>
                  <a:pt x="329" y="182"/>
                </a:cubicBezTo>
                <a:cubicBezTo>
                  <a:pt x="329" y="182"/>
                  <a:pt x="329" y="181"/>
                  <a:pt x="329" y="180"/>
                </a:cubicBezTo>
                <a:cubicBezTo>
                  <a:pt x="330" y="180"/>
                  <a:pt x="331" y="180"/>
                  <a:pt x="333" y="180"/>
                </a:cubicBezTo>
                <a:cubicBezTo>
                  <a:pt x="333" y="184"/>
                  <a:pt x="333" y="187"/>
                  <a:pt x="333" y="190"/>
                </a:cubicBezTo>
                <a:cubicBezTo>
                  <a:pt x="333" y="190"/>
                  <a:pt x="333" y="190"/>
                  <a:pt x="333" y="190"/>
                </a:cubicBezTo>
                <a:cubicBezTo>
                  <a:pt x="333" y="189"/>
                  <a:pt x="333" y="188"/>
                  <a:pt x="333" y="187"/>
                </a:cubicBezTo>
                <a:cubicBezTo>
                  <a:pt x="334" y="187"/>
                  <a:pt x="335" y="187"/>
                  <a:pt x="336" y="187"/>
                </a:cubicBezTo>
                <a:cubicBezTo>
                  <a:pt x="336" y="188"/>
                  <a:pt x="336" y="189"/>
                  <a:pt x="336" y="190"/>
                </a:cubicBezTo>
                <a:cubicBezTo>
                  <a:pt x="338" y="190"/>
                  <a:pt x="340" y="190"/>
                  <a:pt x="342" y="190"/>
                </a:cubicBezTo>
                <a:cubicBezTo>
                  <a:pt x="342" y="185"/>
                  <a:pt x="342" y="185"/>
                  <a:pt x="342" y="185"/>
                </a:cubicBezTo>
                <a:cubicBezTo>
                  <a:pt x="348" y="183"/>
                  <a:pt x="348" y="183"/>
                  <a:pt x="348" y="183"/>
                </a:cubicBezTo>
                <a:cubicBezTo>
                  <a:pt x="348" y="180"/>
                  <a:pt x="348" y="177"/>
                  <a:pt x="348" y="173"/>
                </a:cubicBezTo>
                <a:cubicBezTo>
                  <a:pt x="349" y="173"/>
                  <a:pt x="350" y="173"/>
                  <a:pt x="350" y="173"/>
                </a:cubicBezTo>
                <a:cubicBezTo>
                  <a:pt x="350" y="177"/>
                  <a:pt x="351" y="180"/>
                  <a:pt x="351" y="183"/>
                </a:cubicBezTo>
                <a:cubicBezTo>
                  <a:pt x="351" y="183"/>
                  <a:pt x="352" y="183"/>
                  <a:pt x="353" y="183"/>
                </a:cubicBezTo>
                <a:cubicBezTo>
                  <a:pt x="353" y="180"/>
                  <a:pt x="353" y="177"/>
                  <a:pt x="354" y="173"/>
                </a:cubicBezTo>
                <a:cubicBezTo>
                  <a:pt x="354" y="173"/>
                  <a:pt x="355" y="173"/>
                  <a:pt x="355" y="173"/>
                </a:cubicBezTo>
                <a:cubicBezTo>
                  <a:pt x="356" y="176"/>
                  <a:pt x="356" y="179"/>
                  <a:pt x="356" y="182"/>
                </a:cubicBezTo>
                <a:cubicBezTo>
                  <a:pt x="357" y="182"/>
                  <a:pt x="357" y="182"/>
                  <a:pt x="358" y="182"/>
                </a:cubicBezTo>
                <a:cubicBezTo>
                  <a:pt x="358" y="182"/>
                  <a:pt x="358" y="183"/>
                  <a:pt x="358" y="183"/>
                </a:cubicBezTo>
                <a:cubicBezTo>
                  <a:pt x="359" y="183"/>
                  <a:pt x="360" y="183"/>
                  <a:pt x="361" y="183"/>
                </a:cubicBezTo>
                <a:cubicBezTo>
                  <a:pt x="361" y="183"/>
                  <a:pt x="361" y="182"/>
                  <a:pt x="361" y="182"/>
                </a:cubicBezTo>
                <a:cubicBezTo>
                  <a:pt x="362" y="182"/>
                  <a:pt x="363" y="182"/>
                  <a:pt x="364" y="182"/>
                </a:cubicBezTo>
                <a:cubicBezTo>
                  <a:pt x="364" y="183"/>
                  <a:pt x="364" y="184"/>
                  <a:pt x="364" y="185"/>
                </a:cubicBezTo>
                <a:cubicBezTo>
                  <a:pt x="364" y="185"/>
                  <a:pt x="365" y="185"/>
                  <a:pt x="365" y="185"/>
                </a:cubicBezTo>
                <a:cubicBezTo>
                  <a:pt x="365" y="185"/>
                  <a:pt x="365" y="186"/>
                  <a:pt x="365" y="187"/>
                </a:cubicBezTo>
                <a:cubicBezTo>
                  <a:pt x="365" y="187"/>
                  <a:pt x="365" y="187"/>
                  <a:pt x="365" y="187"/>
                </a:cubicBezTo>
                <a:cubicBezTo>
                  <a:pt x="365" y="188"/>
                  <a:pt x="365" y="189"/>
                  <a:pt x="365" y="190"/>
                </a:cubicBezTo>
                <a:cubicBezTo>
                  <a:pt x="367" y="190"/>
                  <a:pt x="369" y="190"/>
                  <a:pt x="371" y="190"/>
                </a:cubicBezTo>
                <a:cubicBezTo>
                  <a:pt x="371" y="187"/>
                  <a:pt x="371" y="184"/>
                  <a:pt x="371" y="181"/>
                </a:cubicBezTo>
                <a:cubicBezTo>
                  <a:pt x="371" y="181"/>
                  <a:pt x="370" y="181"/>
                  <a:pt x="370" y="181"/>
                </a:cubicBezTo>
                <a:cubicBezTo>
                  <a:pt x="370" y="181"/>
                  <a:pt x="370" y="180"/>
                  <a:pt x="370" y="180"/>
                </a:cubicBezTo>
                <a:cubicBezTo>
                  <a:pt x="371" y="180"/>
                  <a:pt x="372" y="180"/>
                  <a:pt x="373" y="180"/>
                </a:cubicBezTo>
                <a:cubicBezTo>
                  <a:pt x="373" y="178"/>
                  <a:pt x="373" y="177"/>
                  <a:pt x="373" y="175"/>
                </a:cubicBezTo>
                <a:cubicBezTo>
                  <a:pt x="380" y="175"/>
                  <a:pt x="388" y="175"/>
                  <a:pt x="395" y="175"/>
                </a:cubicBezTo>
                <a:cubicBezTo>
                  <a:pt x="395" y="177"/>
                  <a:pt x="395" y="178"/>
                  <a:pt x="395" y="179"/>
                </a:cubicBezTo>
                <a:cubicBezTo>
                  <a:pt x="398" y="179"/>
                  <a:pt x="400" y="179"/>
                  <a:pt x="402" y="179"/>
                </a:cubicBezTo>
                <a:cubicBezTo>
                  <a:pt x="402" y="178"/>
                  <a:pt x="402" y="176"/>
                  <a:pt x="402" y="175"/>
                </a:cubicBezTo>
                <a:cubicBezTo>
                  <a:pt x="403" y="175"/>
                  <a:pt x="403" y="175"/>
                  <a:pt x="404" y="175"/>
                </a:cubicBezTo>
                <a:cubicBezTo>
                  <a:pt x="404" y="172"/>
                  <a:pt x="404" y="169"/>
                  <a:pt x="404" y="166"/>
                </a:cubicBezTo>
                <a:cubicBezTo>
                  <a:pt x="405" y="166"/>
                  <a:pt x="406" y="166"/>
                  <a:pt x="407" y="166"/>
                </a:cubicBezTo>
                <a:cubicBezTo>
                  <a:pt x="407" y="166"/>
                  <a:pt x="408" y="166"/>
                  <a:pt x="408" y="165"/>
                </a:cubicBezTo>
                <a:cubicBezTo>
                  <a:pt x="409" y="165"/>
                  <a:pt x="410" y="165"/>
                  <a:pt x="411" y="165"/>
                </a:cubicBezTo>
                <a:cubicBezTo>
                  <a:pt x="411" y="166"/>
                  <a:pt x="412" y="166"/>
                  <a:pt x="412" y="166"/>
                </a:cubicBezTo>
                <a:cubicBezTo>
                  <a:pt x="413" y="166"/>
                  <a:pt x="414" y="166"/>
                  <a:pt x="415" y="166"/>
                </a:cubicBezTo>
                <a:cubicBezTo>
                  <a:pt x="415" y="169"/>
                  <a:pt x="415" y="172"/>
                  <a:pt x="415" y="174"/>
                </a:cubicBezTo>
                <a:cubicBezTo>
                  <a:pt x="418" y="174"/>
                  <a:pt x="421" y="174"/>
                  <a:pt x="424" y="174"/>
                </a:cubicBezTo>
                <a:cubicBezTo>
                  <a:pt x="424" y="173"/>
                  <a:pt x="424" y="172"/>
                  <a:pt x="424" y="171"/>
                </a:cubicBezTo>
                <a:cubicBezTo>
                  <a:pt x="424" y="171"/>
                  <a:pt x="425" y="171"/>
                  <a:pt x="425" y="171"/>
                </a:cubicBezTo>
                <a:cubicBezTo>
                  <a:pt x="425" y="172"/>
                  <a:pt x="425" y="173"/>
                  <a:pt x="425" y="174"/>
                </a:cubicBezTo>
                <a:cubicBezTo>
                  <a:pt x="428" y="174"/>
                  <a:pt x="430" y="174"/>
                  <a:pt x="432" y="174"/>
                </a:cubicBezTo>
                <a:cubicBezTo>
                  <a:pt x="432" y="171"/>
                  <a:pt x="432" y="167"/>
                  <a:pt x="432" y="164"/>
                </a:cubicBezTo>
                <a:cubicBezTo>
                  <a:pt x="433" y="164"/>
                  <a:pt x="433" y="164"/>
                  <a:pt x="434" y="164"/>
                </a:cubicBezTo>
                <a:cubicBezTo>
                  <a:pt x="434" y="177"/>
                  <a:pt x="434" y="191"/>
                  <a:pt x="434" y="204"/>
                </a:cubicBezTo>
                <a:cubicBezTo>
                  <a:pt x="290" y="204"/>
                  <a:pt x="145" y="204"/>
                  <a:pt x="0" y="204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 flipH="1">
            <a:off x="5763649" y="2421336"/>
            <a:ext cx="1287027" cy="15609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 txBox="1"/>
          <p:nvPr/>
        </p:nvSpPr>
        <p:spPr>
          <a:xfrm>
            <a:off x="6304815" y="3306106"/>
            <a:ext cx="283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480570" y="2421336"/>
            <a:ext cx="1298563" cy="1073136"/>
          </a:xfrm>
          <a:custGeom>
            <a:avLst/>
            <a:gdLst/>
            <a:ahLst/>
            <a:cxnLst/>
            <a:rect l="l" t="t" r="r" b="b"/>
            <a:pathLst>
              <a:path w="454372" h="375494">
                <a:moveTo>
                  <a:pt x="244971" y="225028"/>
                </a:moveTo>
                <a:lnTo>
                  <a:pt x="335161" y="225028"/>
                </a:lnTo>
                <a:lnTo>
                  <a:pt x="335161" y="259736"/>
                </a:lnTo>
                <a:lnTo>
                  <a:pt x="264067" y="344501"/>
                </a:lnTo>
                <a:lnTo>
                  <a:pt x="252673" y="326045"/>
                </a:lnTo>
                <a:cubicBezTo>
                  <a:pt x="247538" y="312130"/>
                  <a:pt x="244971" y="287983"/>
                  <a:pt x="244971" y="253603"/>
                </a:cubicBezTo>
                <a:close/>
                <a:moveTo>
                  <a:pt x="106709" y="55811"/>
                </a:moveTo>
                <a:cubicBezTo>
                  <a:pt x="100012" y="55811"/>
                  <a:pt x="95585" y="58378"/>
                  <a:pt x="93427" y="63513"/>
                </a:cubicBezTo>
                <a:cubicBezTo>
                  <a:pt x="91269" y="68647"/>
                  <a:pt x="90190" y="80516"/>
                  <a:pt x="90190" y="99120"/>
                </a:cubicBezTo>
                <a:lnTo>
                  <a:pt x="90190" y="275481"/>
                </a:lnTo>
                <a:cubicBezTo>
                  <a:pt x="90190" y="296466"/>
                  <a:pt x="91194" y="309116"/>
                  <a:pt x="93203" y="313432"/>
                </a:cubicBezTo>
                <a:cubicBezTo>
                  <a:pt x="95212" y="317748"/>
                  <a:pt x="99566" y="319906"/>
                  <a:pt x="106263" y="319906"/>
                </a:cubicBezTo>
                <a:cubicBezTo>
                  <a:pt x="112960" y="319906"/>
                  <a:pt x="117351" y="317376"/>
                  <a:pt x="119434" y="312316"/>
                </a:cubicBezTo>
                <a:cubicBezTo>
                  <a:pt x="121518" y="307256"/>
                  <a:pt x="122560" y="295871"/>
                  <a:pt x="122560" y="278160"/>
                </a:cubicBezTo>
                <a:lnTo>
                  <a:pt x="122560" y="99120"/>
                </a:lnTo>
                <a:cubicBezTo>
                  <a:pt x="122560" y="79921"/>
                  <a:pt x="121629" y="67903"/>
                  <a:pt x="119769" y="63066"/>
                </a:cubicBezTo>
                <a:cubicBezTo>
                  <a:pt x="117909" y="58229"/>
                  <a:pt x="113556" y="55811"/>
                  <a:pt x="106709" y="55811"/>
                </a:cubicBezTo>
                <a:close/>
                <a:moveTo>
                  <a:pt x="104700" y="224"/>
                </a:moveTo>
                <a:cubicBezTo>
                  <a:pt x="124494" y="224"/>
                  <a:pt x="142205" y="3684"/>
                  <a:pt x="157832" y="10604"/>
                </a:cubicBezTo>
                <a:cubicBezTo>
                  <a:pt x="173459" y="17525"/>
                  <a:pt x="185142" y="25971"/>
                  <a:pt x="192881" y="35942"/>
                </a:cubicBezTo>
                <a:cubicBezTo>
                  <a:pt x="200620" y="45914"/>
                  <a:pt x="205866" y="57150"/>
                  <a:pt x="208619" y="69652"/>
                </a:cubicBezTo>
                <a:cubicBezTo>
                  <a:pt x="211373" y="82153"/>
                  <a:pt x="212749" y="102096"/>
                  <a:pt x="212749" y="129481"/>
                </a:cubicBezTo>
                <a:lnTo>
                  <a:pt x="212749" y="250032"/>
                </a:lnTo>
                <a:cubicBezTo>
                  <a:pt x="212749" y="277416"/>
                  <a:pt x="211261" y="297359"/>
                  <a:pt x="208285" y="309860"/>
                </a:cubicBezTo>
                <a:cubicBezTo>
                  <a:pt x="205308" y="322362"/>
                  <a:pt x="199132" y="334045"/>
                  <a:pt x="189756" y="344909"/>
                </a:cubicBezTo>
                <a:cubicBezTo>
                  <a:pt x="180379" y="355774"/>
                  <a:pt x="169068" y="363587"/>
                  <a:pt x="155823" y="368350"/>
                </a:cubicBezTo>
                <a:cubicBezTo>
                  <a:pt x="142577" y="373112"/>
                  <a:pt x="127769" y="375494"/>
                  <a:pt x="111398" y="375494"/>
                </a:cubicBezTo>
                <a:cubicBezTo>
                  <a:pt x="89817" y="375494"/>
                  <a:pt x="71884" y="373001"/>
                  <a:pt x="57596" y="368015"/>
                </a:cubicBezTo>
                <a:cubicBezTo>
                  <a:pt x="43309" y="363029"/>
                  <a:pt x="31923" y="355253"/>
                  <a:pt x="23440" y="344686"/>
                </a:cubicBezTo>
                <a:cubicBezTo>
                  <a:pt x="14957" y="334119"/>
                  <a:pt x="8929" y="322995"/>
                  <a:pt x="5357" y="311312"/>
                </a:cubicBezTo>
                <a:cubicBezTo>
                  <a:pt x="1786" y="299629"/>
                  <a:pt x="0" y="281062"/>
                  <a:pt x="0" y="255613"/>
                </a:cubicBezTo>
                <a:lnTo>
                  <a:pt x="0" y="129481"/>
                </a:lnTo>
                <a:cubicBezTo>
                  <a:pt x="0" y="96292"/>
                  <a:pt x="2865" y="71438"/>
                  <a:pt x="8595" y="54918"/>
                </a:cubicBezTo>
                <a:cubicBezTo>
                  <a:pt x="14324" y="38398"/>
                  <a:pt x="25710" y="25152"/>
                  <a:pt x="42751" y="15181"/>
                </a:cubicBezTo>
                <a:cubicBezTo>
                  <a:pt x="59791" y="5209"/>
                  <a:pt x="80441" y="224"/>
                  <a:pt x="104700" y="224"/>
                </a:cubicBezTo>
                <a:close/>
                <a:moveTo>
                  <a:pt x="343867" y="0"/>
                </a:moveTo>
                <a:cubicBezTo>
                  <a:pt x="386878" y="0"/>
                  <a:pt x="416049" y="8403"/>
                  <a:pt x="431378" y="25209"/>
                </a:cubicBezTo>
                <a:cubicBezTo>
                  <a:pt x="446707" y="42015"/>
                  <a:pt x="454372" y="65365"/>
                  <a:pt x="454372" y="95258"/>
                </a:cubicBezTo>
                <a:lnTo>
                  <a:pt x="452422" y="119926"/>
                </a:lnTo>
                <a:lnTo>
                  <a:pt x="364433" y="224835"/>
                </a:lnTo>
                <a:lnTo>
                  <a:pt x="362843" y="214536"/>
                </a:lnTo>
                <a:cubicBezTo>
                  <a:pt x="359717" y="208136"/>
                  <a:pt x="355104" y="203932"/>
                  <a:pt x="349002" y="201923"/>
                </a:cubicBezTo>
                <a:cubicBezTo>
                  <a:pt x="342900" y="199914"/>
                  <a:pt x="331068" y="198760"/>
                  <a:pt x="313506" y="198463"/>
                </a:cubicBezTo>
                <a:lnTo>
                  <a:pt x="313506" y="146001"/>
                </a:lnTo>
                <a:cubicBezTo>
                  <a:pt x="334937" y="146001"/>
                  <a:pt x="348183" y="145182"/>
                  <a:pt x="353243" y="143545"/>
                </a:cubicBezTo>
                <a:cubicBezTo>
                  <a:pt x="358303" y="141908"/>
                  <a:pt x="361950" y="138336"/>
                  <a:pt x="364182" y="132829"/>
                </a:cubicBezTo>
                <a:cubicBezTo>
                  <a:pt x="366415" y="127323"/>
                  <a:pt x="367531" y="118691"/>
                  <a:pt x="367531" y="106933"/>
                </a:cubicBezTo>
                <a:lnTo>
                  <a:pt x="367531" y="86841"/>
                </a:lnTo>
                <a:cubicBezTo>
                  <a:pt x="367531" y="74191"/>
                  <a:pt x="366228" y="65857"/>
                  <a:pt x="363624" y="61838"/>
                </a:cubicBezTo>
                <a:cubicBezTo>
                  <a:pt x="361019" y="57820"/>
                  <a:pt x="356964" y="55811"/>
                  <a:pt x="351457" y="55811"/>
                </a:cubicBezTo>
                <a:cubicBezTo>
                  <a:pt x="345206" y="55811"/>
                  <a:pt x="340928" y="57932"/>
                  <a:pt x="338621" y="62173"/>
                </a:cubicBezTo>
                <a:cubicBezTo>
                  <a:pt x="336314" y="66415"/>
                  <a:pt x="335161" y="75456"/>
                  <a:pt x="335161" y="89297"/>
                </a:cubicBezTo>
                <a:lnTo>
                  <a:pt x="335161" y="118988"/>
                </a:lnTo>
                <a:lnTo>
                  <a:pt x="244971" y="118988"/>
                </a:lnTo>
                <a:lnTo>
                  <a:pt x="244971" y="88181"/>
                </a:lnTo>
                <a:cubicBezTo>
                  <a:pt x="244971" y="53653"/>
                  <a:pt x="252859" y="30324"/>
                  <a:pt x="268634" y="18195"/>
                </a:cubicBezTo>
                <a:cubicBezTo>
                  <a:pt x="284410" y="6065"/>
                  <a:pt x="309488" y="0"/>
                  <a:pt x="3438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05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5" name="Group 2出自【趣你的PPT】(微信:qunideppt)：最优质的PPT资源库"/>
          <p:cNvGrpSpPr/>
          <p:nvPr/>
        </p:nvGrpSpPr>
        <p:grpSpPr>
          <a:xfrm>
            <a:off x="4474765" y="2107318"/>
            <a:ext cx="3462362" cy="3798783"/>
            <a:chOff x="4474765" y="2107318"/>
            <a:chExt cx="3462362" cy="3798783"/>
          </a:xfrm>
          <a:effectLst>
            <a:outerShdw blurRad="152400" dist="76200" dir="5400000" sx="90000" sy="-19000" rotWithShape="0">
              <a:prstClr val="black">
                <a:alpha val="5000"/>
              </a:prstClr>
            </a:outerShdw>
          </a:effectLst>
        </p:grpSpPr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9890794">
              <a:off x="5447058" y="2122743"/>
              <a:ext cx="1233488" cy="337978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5534347" y="3081979"/>
              <a:ext cx="2035175" cy="960438"/>
            </a:xfrm>
            <a:custGeom>
              <a:avLst/>
              <a:gdLst>
                <a:gd name="T0" fmla="*/ 1043 w 1309"/>
                <a:gd name="T1" fmla="*/ 95 h 618"/>
                <a:gd name="T2" fmla="*/ 602 w 1309"/>
                <a:gd name="T3" fmla="*/ 0 h 618"/>
                <a:gd name="T4" fmla="*/ 0 w 1309"/>
                <a:gd name="T5" fmla="*/ 602 h 618"/>
                <a:gd name="T6" fmla="*/ 301 w 1309"/>
                <a:gd name="T7" fmla="*/ 618 h 618"/>
                <a:gd name="T8" fmla="*/ 1043 w 1309"/>
                <a:gd name="T9" fmla="*/ 506 h 618"/>
                <a:gd name="T10" fmla="*/ 1309 w 1309"/>
                <a:gd name="T11" fmla="*/ 301 h 618"/>
                <a:gd name="T12" fmla="*/ 1043 w 1309"/>
                <a:gd name="T13" fmla="*/ 9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9" h="618">
                  <a:moveTo>
                    <a:pt x="1043" y="95"/>
                  </a:moveTo>
                  <a:cubicBezTo>
                    <a:pt x="918" y="50"/>
                    <a:pt x="767" y="18"/>
                    <a:pt x="602" y="0"/>
                  </a:cubicBezTo>
                  <a:cubicBezTo>
                    <a:pt x="0" y="602"/>
                    <a:pt x="0" y="602"/>
                    <a:pt x="0" y="602"/>
                  </a:cubicBezTo>
                  <a:cubicBezTo>
                    <a:pt x="97" y="612"/>
                    <a:pt x="198" y="618"/>
                    <a:pt x="301" y="618"/>
                  </a:cubicBezTo>
                  <a:cubicBezTo>
                    <a:pt x="583" y="618"/>
                    <a:pt x="846" y="578"/>
                    <a:pt x="1043" y="506"/>
                  </a:cubicBezTo>
                  <a:cubicBezTo>
                    <a:pt x="1239" y="435"/>
                    <a:pt x="1309" y="353"/>
                    <a:pt x="1309" y="301"/>
                  </a:cubicBezTo>
                  <a:cubicBezTo>
                    <a:pt x="1309" y="248"/>
                    <a:pt x="1239" y="167"/>
                    <a:pt x="1043" y="95"/>
                  </a:cubicBezTo>
                  <a:close/>
                </a:path>
              </a:pathLst>
            </a:custGeom>
            <a:gradFill>
              <a:gsLst>
                <a:gs pos="38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5664173" y="2107318"/>
              <a:ext cx="1443038" cy="1574800"/>
            </a:xfrm>
            <a:custGeom>
              <a:avLst/>
              <a:gdLst>
                <a:gd name="T0" fmla="*/ 552 w 928"/>
                <a:gd name="T1" fmla="*/ 303 h 1013"/>
                <a:gd name="T2" fmla="*/ 816 w 928"/>
                <a:gd name="T3" fmla="*/ 1013 h 1013"/>
                <a:gd name="T4" fmla="*/ 927 w 928"/>
                <a:gd name="T5" fmla="*/ 927 h 1013"/>
                <a:gd name="T6" fmla="*/ 928 w 928"/>
                <a:gd name="T7" fmla="*/ 927 h 1013"/>
                <a:gd name="T8" fmla="*/ 656 w 928"/>
                <a:gd name="T9" fmla="*/ 271 h 1013"/>
                <a:gd name="T10" fmla="*/ 0 w 928"/>
                <a:gd name="T11" fmla="*/ 0 h 1013"/>
                <a:gd name="T12" fmla="*/ 552 w 928"/>
                <a:gd name="T13" fmla="*/ 30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8" h="1013">
                  <a:moveTo>
                    <a:pt x="552" y="303"/>
                  </a:moveTo>
                  <a:cubicBezTo>
                    <a:pt x="703" y="499"/>
                    <a:pt x="816" y="766"/>
                    <a:pt x="816" y="1013"/>
                  </a:cubicBezTo>
                  <a:cubicBezTo>
                    <a:pt x="891" y="974"/>
                    <a:pt x="920" y="941"/>
                    <a:pt x="927" y="927"/>
                  </a:cubicBezTo>
                  <a:cubicBezTo>
                    <a:pt x="928" y="927"/>
                    <a:pt x="928" y="927"/>
                    <a:pt x="928" y="927"/>
                  </a:cubicBezTo>
                  <a:cubicBezTo>
                    <a:pt x="928" y="679"/>
                    <a:pt x="831" y="446"/>
                    <a:pt x="656" y="271"/>
                  </a:cubicBezTo>
                  <a:cubicBezTo>
                    <a:pt x="481" y="96"/>
                    <a:pt x="248" y="0"/>
                    <a:pt x="0" y="0"/>
                  </a:cubicBezTo>
                  <a:cubicBezTo>
                    <a:pt x="248" y="0"/>
                    <a:pt x="503" y="239"/>
                    <a:pt x="552" y="303"/>
                  </a:cubicBezTo>
                  <a:close/>
                </a:path>
              </a:pathLst>
            </a:custGeom>
            <a:gradFill>
              <a:gsLst>
                <a:gs pos="38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5674744" y="2148962"/>
              <a:ext cx="1268413" cy="1574800"/>
            </a:xfrm>
            <a:custGeom>
              <a:avLst/>
              <a:gdLst>
                <a:gd name="T0" fmla="*/ 0 w 816"/>
                <a:gd name="T1" fmla="*/ 0 h 1013"/>
                <a:gd name="T2" fmla="*/ 0 w 816"/>
                <a:gd name="T3" fmla="*/ 927 h 1013"/>
                <a:gd name="T4" fmla="*/ 816 w 816"/>
                <a:gd name="T5" fmla="*/ 1013 h 1013"/>
                <a:gd name="T6" fmla="*/ 552 w 816"/>
                <a:gd name="T7" fmla="*/ 285 h 1013"/>
                <a:gd name="T8" fmla="*/ 0 w 816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1013">
                  <a:moveTo>
                    <a:pt x="0" y="0"/>
                  </a:moveTo>
                  <a:cubicBezTo>
                    <a:pt x="0" y="927"/>
                    <a:pt x="0" y="927"/>
                    <a:pt x="0" y="927"/>
                  </a:cubicBezTo>
                  <a:cubicBezTo>
                    <a:pt x="816" y="1013"/>
                    <a:pt x="816" y="1013"/>
                    <a:pt x="816" y="1013"/>
                  </a:cubicBezTo>
                  <a:cubicBezTo>
                    <a:pt x="816" y="766"/>
                    <a:pt x="727" y="461"/>
                    <a:pt x="552" y="285"/>
                  </a:cubicBezTo>
                  <a:cubicBezTo>
                    <a:pt x="412" y="145"/>
                    <a:pt x="248" y="0"/>
                    <a:pt x="0" y="0"/>
                  </a:cubicBezTo>
                  <a:close/>
                </a:path>
              </a:pathLst>
            </a:custGeom>
            <a:gradFill>
              <a:gsLst>
                <a:gs pos="38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5532930" y="2437593"/>
              <a:ext cx="1247775" cy="1498600"/>
            </a:xfrm>
            <a:custGeom>
              <a:avLst/>
              <a:gdLst>
                <a:gd name="T0" fmla="*/ 803 w 803"/>
                <a:gd name="T1" fmla="*/ 876 h 964"/>
                <a:gd name="T2" fmla="*/ 589 w 803"/>
                <a:gd name="T3" fmla="*/ 279 h 964"/>
                <a:gd name="T4" fmla="*/ 156 w 803"/>
                <a:gd name="T5" fmla="*/ 0 h 964"/>
                <a:gd name="T6" fmla="*/ 101 w 803"/>
                <a:gd name="T7" fmla="*/ 120 h 964"/>
                <a:gd name="T8" fmla="*/ 4 w 803"/>
                <a:gd name="T9" fmla="*/ 654 h 964"/>
                <a:gd name="T10" fmla="*/ 0 w 803"/>
                <a:gd name="T11" fmla="*/ 807 h 964"/>
                <a:gd name="T12" fmla="*/ 4 w 803"/>
                <a:gd name="T13" fmla="*/ 959 h 964"/>
                <a:gd name="T14" fmla="*/ 156 w 803"/>
                <a:gd name="T15" fmla="*/ 964 h 964"/>
                <a:gd name="T16" fmla="*/ 309 w 803"/>
                <a:gd name="T17" fmla="*/ 959 h 964"/>
                <a:gd name="T18" fmla="*/ 803 w 803"/>
                <a:gd name="T19" fmla="*/ 876 h 964"/>
                <a:gd name="T20" fmla="*/ 803 w 803"/>
                <a:gd name="T21" fmla="*/ 87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" h="964">
                  <a:moveTo>
                    <a:pt x="803" y="876"/>
                  </a:moveTo>
                  <a:cubicBezTo>
                    <a:pt x="784" y="654"/>
                    <a:pt x="705" y="419"/>
                    <a:pt x="589" y="279"/>
                  </a:cubicBezTo>
                  <a:cubicBezTo>
                    <a:pt x="455" y="120"/>
                    <a:pt x="322" y="25"/>
                    <a:pt x="156" y="0"/>
                  </a:cubicBezTo>
                  <a:cubicBezTo>
                    <a:pt x="140" y="27"/>
                    <a:pt x="121" y="66"/>
                    <a:pt x="101" y="120"/>
                  </a:cubicBezTo>
                  <a:cubicBezTo>
                    <a:pt x="49" y="265"/>
                    <a:pt x="15" y="450"/>
                    <a:pt x="4" y="654"/>
                  </a:cubicBezTo>
                  <a:cubicBezTo>
                    <a:pt x="1" y="704"/>
                    <a:pt x="0" y="755"/>
                    <a:pt x="0" y="807"/>
                  </a:cubicBezTo>
                  <a:cubicBezTo>
                    <a:pt x="0" y="859"/>
                    <a:pt x="1" y="910"/>
                    <a:pt x="4" y="959"/>
                  </a:cubicBezTo>
                  <a:cubicBezTo>
                    <a:pt x="54" y="962"/>
                    <a:pt x="105" y="964"/>
                    <a:pt x="156" y="964"/>
                  </a:cubicBezTo>
                  <a:cubicBezTo>
                    <a:pt x="208" y="964"/>
                    <a:pt x="259" y="962"/>
                    <a:pt x="309" y="959"/>
                  </a:cubicBezTo>
                  <a:cubicBezTo>
                    <a:pt x="495" y="949"/>
                    <a:pt x="665" y="920"/>
                    <a:pt x="803" y="876"/>
                  </a:cubicBezTo>
                  <a:cubicBezTo>
                    <a:pt x="803" y="876"/>
                    <a:pt x="803" y="876"/>
                    <a:pt x="803" y="876"/>
                  </a:cubicBezTo>
                  <a:close/>
                </a:path>
              </a:pathLst>
            </a:custGeom>
            <a:gradFill>
              <a:gsLst>
                <a:gs pos="38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4474765" y="2526313"/>
              <a:ext cx="1690688" cy="3379788"/>
            </a:xfrm>
            <a:custGeom>
              <a:avLst/>
              <a:gdLst>
                <a:gd name="T0" fmla="*/ 1087 w 1087"/>
                <a:gd name="T1" fmla="*/ 0 h 2174"/>
                <a:gd name="T2" fmla="*/ 0 w 1087"/>
                <a:gd name="T3" fmla="*/ 1087 h 2174"/>
                <a:gd name="T4" fmla="*/ 1087 w 1087"/>
                <a:gd name="T5" fmla="*/ 2174 h 2174"/>
                <a:gd name="T6" fmla="*/ 1087 w 1087"/>
                <a:gd name="T7" fmla="*/ 2174 h 2174"/>
                <a:gd name="T8" fmla="*/ 691 w 1087"/>
                <a:gd name="T9" fmla="*/ 1087 h 2174"/>
                <a:gd name="T10" fmla="*/ 1087 w 1087"/>
                <a:gd name="T11" fmla="*/ 0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7" h="2174">
                  <a:moveTo>
                    <a:pt x="1087" y="0"/>
                  </a:moveTo>
                  <a:cubicBezTo>
                    <a:pt x="487" y="0"/>
                    <a:pt x="0" y="486"/>
                    <a:pt x="0" y="1087"/>
                  </a:cubicBezTo>
                  <a:cubicBezTo>
                    <a:pt x="0" y="1687"/>
                    <a:pt x="487" y="2174"/>
                    <a:pt x="1087" y="2174"/>
                  </a:cubicBezTo>
                  <a:cubicBezTo>
                    <a:pt x="1087" y="2174"/>
                    <a:pt x="1087" y="2174"/>
                    <a:pt x="1087" y="2174"/>
                  </a:cubicBezTo>
                  <a:cubicBezTo>
                    <a:pt x="868" y="2174"/>
                    <a:pt x="691" y="1687"/>
                    <a:pt x="691" y="1087"/>
                  </a:cubicBezTo>
                  <a:cubicBezTo>
                    <a:pt x="691" y="486"/>
                    <a:pt x="868" y="0"/>
                    <a:pt x="1087" y="0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19890794">
              <a:off x="5901952" y="3456977"/>
              <a:ext cx="2035175" cy="1565275"/>
            </a:xfrm>
            <a:custGeom>
              <a:avLst/>
              <a:gdLst>
                <a:gd name="T0" fmla="*/ 1309 w 1309"/>
                <a:gd name="T1" fmla="*/ 0 h 1007"/>
                <a:gd name="T2" fmla="*/ 1043 w 1309"/>
                <a:gd name="T3" fmla="*/ 205 h 1007"/>
                <a:gd name="T4" fmla="*/ 301 w 1309"/>
                <a:gd name="T5" fmla="*/ 317 h 1007"/>
                <a:gd name="T6" fmla="*/ 0 w 1309"/>
                <a:gd name="T7" fmla="*/ 301 h 1007"/>
                <a:gd name="T8" fmla="*/ 96 w 1309"/>
                <a:gd name="T9" fmla="*/ 741 h 1007"/>
                <a:gd name="T10" fmla="*/ 301 w 1309"/>
                <a:gd name="T11" fmla="*/ 1007 h 1007"/>
                <a:gd name="T12" fmla="*/ 301 w 1309"/>
                <a:gd name="T13" fmla="*/ 1007 h 1007"/>
                <a:gd name="T14" fmla="*/ 1013 w 1309"/>
                <a:gd name="T15" fmla="*/ 712 h 1007"/>
                <a:gd name="T16" fmla="*/ 1309 w 1309"/>
                <a:gd name="T17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9" h="1007">
                  <a:moveTo>
                    <a:pt x="1309" y="0"/>
                  </a:moveTo>
                  <a:cubicBezTo>
                    <a:pt x="1308" y="52"/>
                    <a:pt x="1238" y="134"/>
                    <a:pt x="1043" y="205"/>
                  </a:cubicBezTo>
                  <a:cubicBezTo>
                    <a:pt x="846" y="277"/>
                    <a:pt x="583" y="317"/>
                    <a:pt x="301" y="317"/>
                  </a:cubicBezTo>
                  <a:cubicBezTo>
                    <a:pt x="198" y="317"/>
                    <a:pt x="97" y="311"/>
                    <a:pt x="0" y="301"/>
                  </a:cubicBezTo>
                  <a:cubicBezTo>
                    <a:pt x="18" y="466"/>
                    <a:pt x="51" y="617"/>
                    <a:pt x="96" y="741"/>
                  </a:cubicBezTo>
                  <a:cubicBezTo>
                    <a:pt x="167" y="937"/>
                    <a:pt x="249" y="1007"/>
                    <a:pt x="301" y="1007"/>
                  </a:cubicBezTo>
                  <a:cubicBezTo>
                    <a:pt x="301" y="1007"/>
                    <a:pt x="301" y="1007"/>
                    <a:pt x="301" y="1007"/>
                  </a:cubicBezTo>
                  <a:cubicBezTo>
                    <a:pt x="570" y="1007"/>
                    <a:pt x="823" y="902"/>
                    <a:pt x="1013" y="712"/>
                  </a:cubicBezTo>
                  <a:cubicBezTo>
                    <a:pt x="1204" y="522"/>
                    <a:pt x="1308" y="269"/>
                    <a:pt x="1309" y="0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cxnSp>
        <p:nvCxnSpPr>
          <p:cNvPr id="13" name="出自【趣你的PPT】(微信:qunideppt)：最优质的PPT资源库"/>
          <p:cNvCxnSpPr/>
          <p:nvPr/>
        </p:nvCxnSpPr>
        <p:spPr>
          <a:xfrm flipV="1">
            <a:off x="6718951" y="2110197"/>
            <a:ext cx="499961" cy="499961"/>
          </a:xfrm>
          <a:prstGeom prst="line">
            <a:avLst/>
          </a:prstGeom>
          <a:ln w="19050">
            <a:solidFill>
              <a:srgbClr val="FFFF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>
            <a:off x="7214149" y="2111459"/>
            <a:ext cx="999332" cy="0"/>
          </a:xfrm>
          <a:prstGeom prst="straightConnector1">
            <a:avLst/>
          </a:prstGeom>
          <a:ln w="19050">
            <a:solidFill>
              <a:srgbClr val="FFFFFF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 rot="10800000" flipV="1">
            <a:off x="4189498" y="4469620"/>
            <a:ext cx="499961" cy="499961"/>
          </a:xfrm>
          <a:prstGeom prst="line">
            <a:avLst/>
          </a:prstGeom>
          <a:ln w="19050">
            <a:solidFill>
              <a:srgbClr val="FFFF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 rot="8100000">
            <a:off x="3858591" y="4828062"/>
            <a:ext cx="280513" cy="280513"/>
          </a:xfrm>
          <a:prstGeom prst="straightConnector1">
            <a:avLst/>
          </a:prstGeom>
          <a:ln w="19050">
            <a:solidFill>
              <a:srgbClr val="FFFFFF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 flipH="1" flipV="1">
            <a:off x="4936618" y="2137537"/>
            <a:ext cx="685507" cy="685507"/>
          </a:xfrm>
          <a:prstGeom prst="line">
            <a:avLst/>
          </a:prstGeom>
          <a:ln w="19050">
            <a:solidFill>
              <a:srgbClr val="FFFF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 flipH="1">
            <a:off x="3572944" y="2139267"/>
            <a:ext cx="1370205" cy="0"/>
          </a:xfrm>
          <a:prstGeom prst="straightConnector1">
            <a:avLst/>
          </a:prstGeom>
          <a:ln w="19050">
            <a:solidFill>
              <a:srgbClr val="FFFFFF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 rot="10800000" flipH="1" flipV="1">
            <a:off x="7298381" y="4323630"/>
            <a:ext cx="499961" cy="499961"/>
          </a:xfrm>
          <a:prstGeom prst="line">
            <a:avLst/>
          </a:prstGeom>
          <a:ln w="19050">
            <a:solidFill>
              <a:srgbClr val="FFFF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出自【趣你的PPT】(微信:qunideppt)：最优质的PPT资源库"/>
          <p:cNvCxnSpPr/>
          <p:nvPr/>
        </p:nvCxnSpPr>
        <p:spPr>
          <a:xfrm rot="13500000" flipH="1">
            <a:off x="7848736" y="4682072"/>
            <a:ext cx="280513" cy="280513"/>
          </a:xfrm>
          <a:prstGeom prst="straightConnector1">
            <a:avLst/>
          </a:prstGeom>
          <a:ln w="19050">
            <a:solidFill>
              <a:srgbClr val="FFFFFF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6出自【趣你的PPT】(微信:qunideppt)：最优质的PPT资源库"/>
          <p:cNvGrpSpPr/>
          <p:nvPr/>
        </p:nvGrpSpPr>
        <p:grpSpPr>
          <a:xfrm>
            <a:off x="3259822" y="4731021"/>
            <a:ext cx="411732" cy="405933"/>
            <a:chOff x="9934575" y="-392112"/>
            <a:chExt cx="450850" cy="444500"/>
          </a:xfrm>
          <a:solidFill>
            <a:schemeClr val="accent1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34575" y="-392112"/>
              <a:ext cx="450850" cy="444500"/>
            </a:xfrm>
            <a:custGeom>
              <a:avLst/>
              <a:gdLst>
                <a:gd name="T0" fmla="*/ 111 w 120"/>
                <a:gd name="T1" fmla="*/ 0 h 118"/>
                <a:gd name="T2" fmla="*/ 9 w 120"/>
                <a:gd name="T3" fmla="*/ 0 h 118"/>
                <a:gd name="T4" fmla="*/ 0 w 120"/>
                <a:gd name="T5" fmla="*/ 9 h 118"/>
                <a:gd name="T6" fmla="*/ 0 w 120"/>
                <a:gd name="T7" fmla="*/ 103 h 118"/>
                <a:gd name="T8" fmla="*/ 9 w 120"/>
                <a:gd name="T9" fmla="*/ 112 h 118"/>
                <a:gd name="T10" fmla="*/ 16 w 120"/>
                <a:gd name="T11" fmla="*/ 112 h 118"/>
                <a:gd name="T12" fmla="*/ 16 w 120"/>
                <a:gd name="T13" fmla="*/ 112 h 118"/>
                <a:gd name="T14" fmla="*/ 22 w 120"/>
                <a:gd name="T15" fmla="*/ 118 h 118"/>
                <a:gd name="T16" fmla="*/ 28 w 120"/>
                <a:gd name="T17" fmla="*/ 112 h 118"/>
                <a:gd name="T18" fmla="*/ 28 w 120"/>
                <a:gd name="T19" fmla="*/ 112 h 118"/>
                <a:gd name="T20" fmla="*/ 92 w 120"/>
                <a:gd name="T21" fmla="*/ 112 h 118"/>
                <a:gd name="T22" fmla="*/ 92 w 120"/>
                <a:gd name="T23" fmla="*/ 112 h 118"/>
                <a:gd name="T24" fmla="*/ 98 w 120"/>
                <a:gd name="T25" fmla="*/ 118 h 118"/>
                <a:gd name="T26" fmla="*/ 104 w 120"/>
                <a:gd name="T27" fmla="*/ 112 h 118"/>
                <a:gd name="T28" fmla="*/ 104 w 120"/>
                <a:gd name="T29" fmla="*/ 112 h 118"/>
                <a:gd name="T30" fmla="*/ 111 w 120"/>
                <a:gd name="T31" fmla="*/ 112 h 118"/>
                <a:gd name="T32" fmla="*/ 120 w 120"/>
                <a:gd name="T33" fmla="*/ 103 h 118"/>
                <a:gd name="T34" fmla="*/ 120 w 120"/>
                <a:gd name="T35" fmla="*/ 9 h 118"/>
                <a:gd name="T36" fmla="*/ 111 w 120"/>
                <a:gd name="T37" fmla="*/ 0 h 118"/>
                <a:gd name="T38" fmla="*/ 112 w 120"/>
                <a:gd name="T39" fmla="*/ 103 h 118"/>
                <a:gd name="T40" fmla="*/ 111 w 120"/>
                <a:gd name="T41" fmla="*/ 104 h 118"/>
                <a:gd name="T42" fmla="*/ 9 w 120"/>
                <a:gd name="T43" fmla="*/ 104 h 118"/>
                <a:gd name="T44" fmla="*/ 8 w 120"/>
                <a:gd name="T45" fmla="*/ 103 h 118"/>
                <a:gd name="T46" fmla="*/ 8 w 120"/>
                <a:gd name="T47" fmla="*/ 9 h 118"/>
                <a:gd name="T48" fmla="*/ 9 w 120"/>
                <a:gd name="T49" fmla="*/ 8 h 118"/>
                <a:gd name="T50" fmla="*/ 111 w 120"/>
                <a:gd name="T51" fmla="*/ 8 h 118"/>
                <a:gd name="T52" fmla="*/ 112 w 120"/>
                <a:gd name="T53" fmla="*/ 9 h 118"/>
                <a:gd name="T54" fmla="*/ 112 w 120"/>
                <a:gd name="T55" fmla="*/ 10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" h="118">
                  <a:moveTo>
                    <a:pt x="1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4" y="112"/>
                    <a:pt x="9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5"/>
                    <a:pt x="19" y="118"/>
                    <a:pt x="22" y="118"/>
                  </a:cubicBezTo>
                  <a:cubicBezTo>
                    <a:pt x="25" y="118"/>
                    <a:pt x="28" y="115"/>
                    <a:pt x="28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5"/>
                    <a:pt x="95" y="118"/>
                    <a:pt x="98" y="118"/>
                  </a:cubicBezTo>
                  <a:cubicBezTo>
                    <a:pt x="101" y="118"/>
                    <a:pt x="104" y="115"/>
                    <a:pt x="104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6" y="112"/>
                    <a:pt x="120" y="108"/>
                    <a:pt x="120" y="103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4"/>
                    <a:pt x="116" y="0"/>
                    <a:pt x="111" y="0"/>
                  </a:cubicBezTo>
                  <a:close/>
                  <a:moveTo>
                    <a:pt x="112" y="103"/>
                  </a:moveTo>
                  <a:cubicBezTo>
                    <a:pt x="112" y="104"/>
                    <a:pt x="112" y="104"/>
                    <a:pt x="111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8" y="104"/>
                    <a:pt x="8" y="104"/>
                    <a:pt x="8" y="10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2" y="8"/>
                    <a:pt x="112" y="8"/>
                    <a:pt x="112" y="9"/>
                  </a:cubicBezTo>
                  <a:lnTo>
                    <a:pt x="11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61575" y="-279400"/>
              <a:ext cx="195263" cy="196850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26 w 52"/>
                <a:gd name="T11" fmla="*/ 48 h 52"/>
                <a:gd name="T12" fmla="*/ 4 w 52"/>
                <a:gd name="T13" fmla="*/ 26 h 52"/>
                <a:gd name="T14" fmla="*/ 26 w 52"/>
                <a:gd name="T15" fmla="*/ 4 h 52"/>
                <a:gd name="T16" fmla="*/ 48 w 52"/>
                <a:gd name="T17" fmla="*/ 26 h 52"/>
                <a:gd name="T18" fmla="*/ 26 w 52"/>
                <a:gd name="T1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48"/>
                  </a:moveTo>
                  <a:cubicBezTo>
                    <a:pt x="14" y="48"/>
                    <a:pt x="4" y="38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cubicBezTo>
                    <a:pt x="38" y="4"/>
                    <a:pt x="48" y="14"/>
                    <a:pt x="48" y="26"/>
                  </a:cubicBezTo>
                  <a:cubicBezTo>
                    <a:pt x="48" y="38"/>
                    <a:pt x="38" y="48"/>
                    <a:pt x="2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121900" y="-246062"/>
              <a:ext cx="74613" cy="103188"/>
            </a:xfrm>
            <a:custGeom>
              <a:avLst/>
              <a:gdLst>
                <a:gd name="T0" fmla="*/ 12 w 20"/>
                <a:gd name="T1" fmla="*/ 7 h 27"/>
                <a:gd name="T2" fmla="*/ 12 w 20"/>
                <a:gd name="T3" fmla="*/ 2 h 27"/>
                <a:gd name="T4" fmla="*/ 10 w 20"/>
                <a:gd name="T5" fmla="*/ 0 h 27"/>
                <a:gd name="T6" fmla="*/ 8 w 20"/>
                <a:gd name="T7" fmla="*/ 2 h 27"/>
                <a:gd name="T8" fmla="*/ 8 w 20"/>
                <a:gd name="T9" fmla="*/ 7 h 27"/>
                <a:gd name="T10" fmla="*/ 0 w 20"/>
                <a:gd name="T11" fmla="*/ 17 h 27"/>
                <a:gd name="T12" fmla="*/ 10 w 20"/>
                <a:gd name="T13" fmla="*/ 27 h 27"/>
                <a:gd name="T14" fmla="*/ 20 w 20"/>
                <a:gd name="T15" fmla="*/ 17 h 27"/>
                <a:gd name="T16" fmla="*/ 12 w 20"/>
                <a:gd name="T17" fmla="*/ 7 h 27"/>
                <a:gd name="T18" fmla="*/ 10 w 20"/>
                <a:gd name="T19" fmla="*/ 23 h 27"/>
                <a:gd name="T20" fmla="*/ 4 w 20"/>
                <a:gd name="T21" fmla="*/ 17 h 27"/>
                <a:gd name="T22" fmla="*/ 8 w 20"/>
                <a:gd name="T23" fmla="*/ 11 h 27"/>
                <a:gd name="T24" fmla="*/ 8 w 20"/>
                <a:gd name="T25" fmla="*/ 14 h 27"/>
                <a:gd name="T26" fmla="*/ 10 w 20"/>
                <a:gd name="T27" fmla="*/ 16 h 27"/>
                <a:gd name="T28" fmla="*/ 12 w 20"/>
                <a:gd name="T29" fmla="*/ 14 h 27"/>
                <a:gd name="T30" fmla="*/ 12 w 20"/>
                <a:gd name="T31" fmla="*/ 11 h 27"/>
                <a:gd name="T32" fmla="*/ 16 w 20"/>
                <a:gd name="T33" fmla="*/ 17 h 27"/>
                <a:gd name="T34" fmla="*/ 10 w 20"/>
                <a:gd name="T3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7">
                  <a:moveTo>
                    <a:pt x="12" y="7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3" y="8"/>
                    <a:pt x="0" y="12"/>
                    <a:pt x="0" y="17"/>
                  </a:cubicBezTo>
                  <a:cubicBezTo>
                    <a:pt x="0" y="23"/>
                    <a:pt x="4" y="27"/>
                    <a:pt x="10" y="27"/>
                  </a:cubicBezTo>
                  <a:cubicBezTo>
                    <a:pt x="16" y="27"/>
                    <a:pt x="20" y="23"/>
                    <a:pt x="20" y="17"/>
                  </a:cubicBezTo>
                  <a:cubicBezTo>
                    <a:pt x="20" y="12"/>
                    <a:pt x="17" y="8"/>
                    <a:pt x="12" y="7"/>
                  </a:cubicBezTo>
                  <a:close/>
                  <a:moveTo>
                    <a:pt x="10" y="23"/>
                  </a:moveTo>
                  <a:cubicBezTo>
                    <a:pt x="7" y="23"/>
                    <a:pt x="4" y="20"/>
                    <a:pt x="4" y="17"/>
                  </a:cubicBezTo>
                  <a:cubicBezTo>
                    <a:pt x="4" y="14"/>
                    <a:pt x="6" y="12"/>
                    <a:pt x="8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2"/>
                    <a:pt x="16" y="14"/>
                    <a:pt x="16" y="17"/>
                  </a:cubicBezTo>
                  <a:cubicBezTo>
                    <a:pt x="16" y="20"/>
                    <a:pt x="13" y="23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94900" y="-331787"/>
              <a:ext cx="344488" cy="301625"/>
            </a:xfrm>
            <a:custGeom>
              <a:avLst/>
              <a:gdLst>
                <a:gd name="T0" fmla="*/ 88 w 92"/>
                <a:gd name="T1" fmla="*/ 13 h 80"/>
                <a:gd name="T2" fmla="*/ 88 w 92"/>
                <a:gd name="T3" fmla="*/ 5 h 80"/>
                <a:gd name="T4" fmla="*/ 83 w 92"/>
                <a:gd name="T5" fmla="*/ 0 h 80"/>
                <a:gd name="T6" fmla="*/ 5 w 92"/>
                <a:gd name="T7" fmla="*/ 0 h 80"/>
                <a:gd name="T8" fmla="*/ 0 w 92"/>
                <a:gd name="T9" fmla="*/ 5 h 80"/>
                <a:gd name="T10" fmla="*/ 0 w 92"/>
                <a:gd name="T11" fmla="*/ 75 h 80"/>
                <a:gd name="T12" fmla="*/ 5 w 92"/>
                <a:gd name="T13" fmla="*/ 80 h 80"/>
                <a:gd name="T14" fmla="*/ 83 w 92"/>
                <a:gd name="T15" fmla="*/ 80 h 80"/>
                <a:gd name="T16" fmla="*/ 88 w 92"/>
                <a:gd name="T17" fmla="*/ 75 h 80"/>
                <a:gd name="T18" fmla="*/ 88 w 92"/>
                <a:gd name="T19" fmla="*/ 69 h 80"/>
                <a:gd name="T20" fmla="*/ 92 w 92"/>
                <a:gd name="T21" fmla="*/ 63 h 80"/>
                <a:gd name="T22" fmla="*/ 92 w 92"/>
                <a:gd name="T23" fmla="*/ 59 h 80"/>
                <a:gd name="T24" fmla="*/ 88 w 92"/>
                <a:gd name="T25" fmla="*/ 53 h 80"/>
                <a:gd name="T26" fmla="*/ 88 w 92"/>
                <a:gd name="T27" fmla="*/ 29 h 80"/>
                <a:gd name="T28" fmla="*/ 92 w 92"/>
                <a:gd name="T29" fmla="*/ 23 h 80"/>
                <a:gd name="T30" fmla="*/ 92 w 92"/>
                <a:gd name="T31" fmla="*/ 19 h 80"/>
                <a:gd name="T32" fmla="*/ 88 w 92"/>
                <a:gd name="T33" fmla="*/ 13 h 80"/>
                <a:gd name="T34" fmla="*/ 83 w 92"/>
                <a:gd name="T35" fmla="*/ 76 h 80"/>
                <a:gd name="T36" fmla="*/ 5 w 92"/>
                <a:gd name="T37" fmla="*/ 76 h 80"/>
                <a:gd name="T38" fmla="*/ 4 w 92"/>
                <a:gd name="T39" fmla="*/ 75 h 80"/>
                <a:gd name="T40" fmla="*/ 4 w 92"/>
                <a:gd name="T41" fmla="*/ 5 h 80"/>
                <a:gd name="T42" fmla="*/ 5 w 92"/>
                <a:gd name="T43" fmla="*/ 4 h 80"/>
                <a:gd name="T44" fmla="*/ 83 w 92"/>
                <a:gd name="T45" fmla="*/ 4 h 80"/>
                <a:gd name="T46" fmla="*/ 84 w 92"/>
                <a:gd name="T47" fmla="*/ 5 h 80"/>
                <a:gd name="T48" fmla="*/ 84 w 92"/>
                <a:gd name="T49" fmla="*/ 13 h 80"/>
                <a:gd name="T50" fmla="*/ 80 w 92"/>
                <a:gd name="T51" fmla="*/ 19 h 80"/>
                <a:gd name="T52" fmla="*/ 80 w 92"/>
                <a:gd name="T53" fmla="*/ 23 h 80"/>
                <a:gd name="T54" fmla="*/ 84 w 92"/>
                <a:gd name="T55" fmla="*/ 29 h 80"/>
                <a:gd name="T56" fmla="*/ 84 w 92"/>
                <a:gd name="T57" fmla="*/ 53 h 80"/>
                <a:gd name="T58" fmla="*/ 80 w 92"/>
                <a:gd name="T59" fmla="*/ 59 h 80"/>
                <a:gd name="T60" fmla="*/ 80 w 92"/>
                <a:gd name="T61" fmla="*/ 63 h 80"/>
                <a:gd name="T62" fmla="*/ 84 w 92"/>
                <a:gd name="T63" fmla="*/ 69 h 80"/>
                <a:gd name="T64" fmla="*/ 84 w 92"/>
                <a:gd name="T65" fmla="*/ 75 h 80"/>
                <a:gd name="T66" fmla="*/ 83 w 92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80">
                  <a:moveTo>
                    <a:pt x="88" y="13"/>
                  </a:moveTo>
                  <a:cubicBezTo>
                    <a:pt x="88" y="5"/>
                    <a:pt x="88" y="5"/>
                    <a:pt x="88" y="5"/>
                  </a:cubicBezTo>
                  <a:cubicBezTo>
                    <a:pt x="88" y="2"/>
                    <a:pt x="86" y="0"/>
                    <a:pt x="8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88" y="78"/>
                    <a:pt x="88" y="75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90" y="68"/>
                    <a:pt x="92" y="66"/>
                    <a:pt x="92" y="63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6"/>
                    <a:pt x="90" y="54"/>
                    <a:pt x="88" y="53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0" y="28"/>
                    <a:pt x="92" y="26"/>
                    <a:pt x="92" y="23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0" y="14"/>
                    <a:pt x="88" y="13"/>
                  </a:cubicBezTo>
                  <a:close/>
                  <a:moveTo>
                    <a:pt x="83" y="76"/>
                  </a:moveTo>
                  <a:cubicBezTo>
                    <a:pt x="5" y="76"/>
                    <a:pt x="5" y="76"/>
                    <a:pt x="5" y="76"/>
                  </a:cubicBezTo>
                  <a:cubicBezTo>
                    <a:pt x="4" y="76"/>
                    <a:pt x="4" y="76"/>
                    <a:pt x="4" y="7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4" y="4"/>
                    <a:pt x="84" y="4"/>
                    <a:pt x="84" y="5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2" y="14"/>
                    <a:pt x="80" y="16"/>
                    <a:pt x="80" y="19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6"/>
                    <a:pt x="82" y="28"/>
                    <a:pt x="84" y="29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2" y="54"/>
                    <a:pt x="80" y="56"/>
                    <a:pt x="80" y="59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6"/>
                    <a:pt x="82" y="68"/>
                    <a:pt x="84" y="69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4" y="76"/>
                    <a:pt x="84" y="76"/>
                    <a:pt x="8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85483" y="1934848"/>
            <a:ext cx="450225" cy="324473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grpSp>
        <p:nvGrpSpPr>
          <p:cNvPr id="35" name="Group 32出自【趣你的PPT】(微信:qunideppt)：最优质的PPT资源库"/>
          <p:cNvGrpSpPr/>
          <p:nvPr/>
        </p:nvGrpSpPr>
        <p:grpSpPr>
          <a:xfrm>
            <a:off x="8341785" y="4567079"/>
            <a:ext cx="392640" cy="391555"/>
            <a:chOff x="8521700" y="4130676"/>
            <a:chExt cx="574675" cy="573087"/>
          </a:xfrm>
          <a:solidFill>
            <a:schemeClr val="accent4"/>
          </a:solidFill>
        </p:grpSpPr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1700" y="4322763"/>
              <a:ext cx="360363" cy="381000"/>
            </a:xfrm>
            <a:custGeom>
              <a:avLst/>
              <a:gdLst>
                <a:gd name="T0" fmla="*/ 47 w 121"/>
                <a:gd name="T1" fmla="*/ 128 h 128"/>
                <a:gd name="T2" fmla="*/ 22 w 121"/>
                <a:gd name="T3" fmla="*/ 118 h 128"/>
                <a:gd name="T4" fmla="*/ 14 w 121"/>
                <a:gd name="T5" fmla="*/ 110 h 128"/>
                <a:gd name="T6" fmla="*/ 14 w 121"/>
                <a:gd name="T7" fmla="*/ 58 h 128"/>
                <a:gd name="T8" fmla="*/ 58 w 121"/>
                <a:gd name="T9" fmla="*/ 14 h 128"/>
                <a:gd name="T10" fmla="*/ 89 w 121"/>
                <a:gd name="T11" fmla="*/ 0 h 128"/>
                <a:gd name="T12" fmla="*/ 119 w 121"/>
                <a:gd name="T13" fmla="*/ 18 h 128"/>
                <a:gd name="T14" fmla="*/ 118 w 121"/>
                <a:gd name="T15" fmla="*/ 27 h 128"/>
                <a:gd name="T16" fmla="*/ 109 w 121"/>
                <a:gd name="T17" fmla="*/ 26 h 128"/>
                <a:gd name="T18" fmla="*/ 88 w 121"/>
                <a:gd name="T19" fmla="*/ 12 h 128"/>
                <a:gd name="T20" fmla="*/ 66 w 121"/>
                <a:gd name="T21" fmla="*/ 22 h 128"/>
                <a:gd name="T22" fmla="*/ 22 w 121"/>
                <a:gd name="T23" fmla="*/ 66 h 128"/>
                <a:gd name="T24" fmla="*/ 22 w 121"/>
                <a:gd name="T25" fmla="*/ 102 h 128"/>
                <a:gd name="T26" fmla="*/ 30 w 121"/>
                <a:gd name="T27" fmla="*/ 110 h 128"/>
                <a:gd name="T28" fmla="*/ 48 w 121"/>
                <a:gd name="T29" fmla="*/ 116 h 128"/>
                <a:gd name="T30" fmla="*/ 70 w 121"/>
                <a:gd name="T31" fmla="*/ 106 h 128"/>
                <a:gd name="T32" fmla="*/ 102 w 121"/>
                <a:gd name="T33" fmla="*/ 74 h 128"/>
                <a:gd name="T34" fmla="*/ 110 w 121"/>
                <a:gd name="T35" fmla="*/ 74 h 128"/>
                <a:gd name="T36" fmla="*/ 110 w 121"/>
                <a:gd name="T37" fmla="*/ 82 h 128"/>
                <a:gd name="T38" fmla="*/ 78 w 121"/>
                <a:gd name="T39" fmla="*/ 114 h 128"/>
                <a:gd name="T40" fmla="*/ 49 w 121"/>
                <a:gd name="T41" fmla="*/ 128 h 128"/>
                <a:gd name="T42" fmla="*/ 47 w 121"/>
                <a:gd name="T4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28">
                  <a:moveTo>
                    <a:pt x="47" y="128"/>
                  </a:moveTo>
                  <a:cubicBezTo>
                    <a:pt x="37" y="128"/>
                    <a:pt x="28" y="125"/>
                    <a:pt x="22" y="118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0" y="96"/>
                    <a:pt x="0" y="72"/>
                    <a:pt x="14" y="58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70" y="2"/>
                    <a:pt x="81" y="0"/>
                    <a:pt x="89" y="0"/>
                  </a:cubicBezTo>
                  <a:cubicBezTo>
                    <a:pt x="100" y="1"/>
                    <a:pt x="111" y="7"/>
                    <a:pt x="119" y="18"/>
                  </a:cubicBezTo>
                  <a:cubicBezTo>
                    <a:pt x="121" y="21"/>
                    <a:pt x="120" y="25"/>
                    <a:pt x="118" y="27"/>
                  </a:cubicBezTo>
                  <a:cubicBezTo>
                    <a:pt x="115" y="29"/>
                    <a:pt x="111" y="28"/>
                    <a:pt x="109" y="26"/>
                  </a:cubicBezTo>
                  <a:cubicBezTo>
                    <a:pt x="103" y="17"/>
                    <a:pt x="96" y="13"/>
                    <a:pt x="88" y="12"/>
                  </a:cubicBezTo>
                  <a:cubicBezTo>
                    <a:pt x="81" y="12"/>
                    <a:pt x="73" y="15"/>
                    <a:pt x="66" y="22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3" y="76"/>
                    <a:pt x="13" y="92"/>
                    <a:pt x="22" y="102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5" y="114"/>
                    <a:pt x="41" y="117"/>
                    <a:pt x="48" y="116"/>
                  </a:cubicBezTo>
                  <a:cubicBezTo>
                    <a:pt x="56" y="116"/>
                    <a:pt x="63" y="112"/>
                    <a:pt x="70" y="106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4" y="71"/>
                    <a:pt x="108" y="71"/>
                    <a:pt x="110" y="74"/>
                  </a:cubicBezTo>
                  <a:cubicBezTo>
                    <a:pt x="113" y="76"/>
                    <a:pt x="113" y="80"/>
                    <a:pt x="110" y="82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0" y="123"/>
                    <a:pt x="59" y="128"/>
                    <a:pt x="49" y="128"/>
                  </a:cubicBezTo>
                  <a:cubicBezTo>
                    <a:pt x="48" y="128"/>
                    <a:pt x="47" y="128"/>
                    <a:pt x="4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69350" y="4130676"/>
              <a:ext cx="327025" cy="392113"/>
            </a:xfrm>
            <a:custGeom>
              <a:avLst/>
              <a:gdLst>
                <a:gd name="T0" fmla="*/ 29 w 110"/>
                <a:gd name="T1" fmla="*/ 132 h 132"/>
                <a:gd name="T2" fmla="*/ 26 w 110"/>
                <a:gd name="T3" fmla="*/ 132 h 132"/>
                <a:gd name="T4" fmla="*/ 2 w 110"/>
                <a:gd name="T5" fmla="*/ 118 h 132"/>
                <a:gd name="T6" fmla="*/ 4 w 110"/>
                <a:gd name="T7" fmla="*/ 110 h 132"/>
                <a:gd name="T8" fmla="*/ 12 w 110"/>
                <a:gd name="T9" fmla="*/ 112 h 132"/>
                <a:gd name="T10" fmla="*/ 27 w 110"/>
                <a:gd name="T11" fmla="*/ 120 h 132"/>
                <a:gd name="T12" fmla="*/ 43 w 110"/>
                <a:gd name="T13" fmla="*/ 115 h 132"/>
                <a:gd name="T14" fmla="*/ 91 w 110"/>
                <a:gd name="T15" fmla="*/ 67 h 132"/>
                <a:gd name="T16" fmla="*/ 98 w 110"/>
                <a:gd name="T17" fmla="*/ 51 h 132"/>
                <a:gd name="T18" fmla="*/ 91 w 110"/>
                <a:gd name="T19" fmla="*/ 35 h 132"/>
                <a:gd name="T20" fmla="*/ 83 w 110"/>
                <a:gd name="T21" fmla="*/ 27 h 132"/>
                <a:gd name="T22" fmla="*/ 47 w 110"/>
                <a:gd name="T23" fmla="*/ 23 h 132"/>
                <a:gd name="T24" fmla="*/ 11 w 110"/>
                <a:gd name="T25" fmla="*/ 59 h 132"/>
                <a:gd name="T26" fmla="*/ 3 w 110"/>
                <a:gd name="T27" fmla="*/ 59 h 132"/>
                <a:gd name="T28" fmla="*/ 3 w 110"/>
                <a:gd name="T29" fmla="*/ 51 h 132"/>
                <a:gd name="T30" fmla="*/ 39 w 110"/>
                <a:gd name="T31" fmla="*/ 15 h 132"/>
                <a:gd name="T32" fmla="*/ 91 w 110"/>
                <a:gd name="T33" fmla="*/ 19 h 132"/>
                <a:gd name="T34" fmla="*/ 99 w 110"/>
                <a:gd name="T35" fmla="*/ 27 h 132"/>
                <a:gd name="T36" fmla="*/ 110 w 110"/>
                <a:gd name="T37" fmla="*/ 51 h 132"/>
                <a:gd name="T38" fmla="*/ 99 w 110"/>
                <a:gd name="T39" fmla="*/ 75 h 132"/>
                <a:gd name="T40" fmla="*/ 51 w 110"/>
                <a:gd name="T41" fmla="*/ 123 h 132"/>
                <a:gd name="T42" fmla="*/ 29 w 110"/>
                <a:gd name="T4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132">
                  <a:moveTo>
                    <a:pt x="29" y="132"/>
                  </a:moveTo>
                  <a:cubicBezTo>
                    <a:pt x="28" y="132"/>
                    <a:pt x="27" y="132"/>
                    <a:pt x="26" y="132"/>
                  </a:cubicBezTo>
                  <a:cubicBezTo>
                    <a:pt x="16" y="131"/>
                    <a:pt x="7" y="126"/>
                    <a:pt x="2" y="118"/>
                  </a:cubicBezTo>
                  <a:cubicBezTo>
                    <a:pt x="0" y="116"/>
                    <a:pt x="1" y="112"/>
                    <a:pt x="4" y="110"/>
                  </a:cubicBezTo>
                  <a:cubicBezTo>
                    <a:pt x="6" y="108"/>
                    <a:pt x="10" y="109"/>
                    <a:pt x="12" y="112"/>
                  </a:cubicBezTo>
                  <a:cubicBezTo>
                    <a:pt x="15" y="116"/>
                    <a:pt x="21" y="120"/>
                    <a:pt x="27" y="120"/>
                  </a:cubicBezTo>
                  <a:cubicBezTo>
                    <a:pt x="33" y="121"/>
                    <a:pt x="39" y="119"/>
                    <a:pt x="43" y="115"/>
                  </a:cubicBezTo>
                  <a:cubicBezTo>
                    <a:pt x="91" y="67"/>
                    <a:pt x="91" y="67"/>
                    <a:pt x="91" y="67"/>
                  </a:cubicBezTo>
                  <a:cubicBezTo>
                    <a:pt x="95" y="62"/>
                    <a:pt x="98" y="57"/>
                    <a:pt x="98" y="51"/>
                  </a:cubicBezTo>
                  <a:cubicBezTo>
                    <a:pt x="98" y="45"/>
                    <a:pt x="95" y="40"/>
                    <a:pt x="91" y="35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73" y="18"/>
                    <a:pt x="57" y="14"/>
                    <a:pt x="47" y="23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62"/>
                    <a:pt x="5" y="62"/>
                    <a:pt x="3" y="59"/>
                  </a:cubicBezTo>
                  <a:cubicBezTo>
                    <a:pt x="0" y="57"/>
                    <a:pt x="0" y="53"/>
                    <a:pt x="3" y="5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53" y="0"/>
                    <a:pt x="78" y="5"/>
                    <a:pt x="91" y="19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6" y="34"/>
                    <a:pt x="110" y="42"/>
                    <a:pt x="110" y="51"/>
                  </a:cubicBezTo>
                  <a:cubicBezTo>
                    <a:pt x="110" y="60"/>
                    <a:pt x="106" y="68"/>
                    <a:pt x="99" y="75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45" y="129"/>
                    <a:pt x="38" y="132"/>
                    <a:pt x="29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Group 35出自【趣你的PPT】(微信:qunideppt)：最优质的PPT资源库"/>
          <p:cNvGrpSpPr/>
          <p:nvPr/>
        </p:nvGrpSpPr>
        <p:grpSpPr>
          <a:xfrm>
            <a:off x="3112767" y="1877567"/>
            <a:ext cx="312722" cy="436089"/>
            <a:chOff x="6924675" y="5064125"/>
            <a:chExt cx="346075" cy="482600"/>
          </a:xfrm>
          <a:solidFill>
            <a:schemeClr val="accent3"/>
          </a:solidFill>
        </p:grpSpPr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24675" y="5064125"/>
              <a:ext cx="346075" cy="482600"/>
            </a:xfrm>
            <a:custGeom>
              <a:avLst/>
              <a:gdLst>
                <a:gd name="T0" fmla="*/ 68 w 92"/>
                <a:gd name="T1" fmla="*/ 36 h 128"/>
                <a:gd name="T2" fmla="*/ 60 w 92"/>
                <a:gd name="T3" fmla="*/ 56 h 128"/>
                <a:gd name="T4" fmla="*/ 44 w 92"/>
                <a:gd name="T5" fmla="*/ 20 h 128"/>
                <a:gd name="T6" fmla="*/ 36 w 92"/>
                <a:gd name="T7" fmla="*/ 44 h 128"/>
                <a:gd name="T8" fmla="*/ 4 w 92"/>
                <a:gd name="T9" fmla="*/ 0 h 128"/>
                <a:gd name="T10" fmla="*/ 0 w 92"/>
                <a:gd name="T11" fmla="*/ 92 h 128"/>
                <a:gd name="T12" fmla="*/ 40 w 92"/>
                <a:gd name="T13" fmla="*/ 128 h 128"/>
                <a:gd name="T14" fmla="*/ 86 w 92"/>
                <a:gd name="T15" fmla="*/ 100 h 128"/>
                <a:gd name="T16" fmla="*/ 68 w 92"/>
                <a:gd name="T17" fmla="*/ 36 h 128"/>
                <a:gd name="T18" fmla="*/ 79 w 92"/>
                <a:gd name="T19" fmla="*/ 98 h 128"/>
                <a:gd name="T20" fmla="*/ 40 w 92"/>
                <a:gd name="T21" fmla="*/ 120 h 128"/>
                <a:gd name="T22" fmla="*/ 8 w 92"/>
                <a:gd name="T23" fmla="*/ 92 h 128"/>
                <a:gd name="T24" fmla="*/ 12 w 92"/>
                <a:gd name="T25" fmla="*/ 63 h 128"/>
                <a:gd name="T26" fmla="*/ 16 w 92"/>
                <a:gd name="T27" fmla="*/ 23 h 128"/>
                <a:gd name="T28" fmla="*/ 33 w 92"/>
                <a:gd name="T29" fmla="*/ 63 h 128"/>
                <a:gd name="T30" fmla="*/ 47 w 92"/>
                <a:gd name="T31" fmla="*/ 39 h 128"/>
                <a:gd name="T32" fmla="*/ 52 w 92"/>
                <a:gd name="T33" fmla="*/ 76 h 128"/>
                <a:gd name="T34" fmla="*/ 71 w 92"/>
                <a:gd name="T35" fmla="*/ 54 h 128"/>
                <a:gd name="T36" fmla="*/ 79 w 92"/>
                <a:gd name="T37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128">
                  <a:moveTo>
                    <a:pt x="68" y="36"/>
                  </a:moveTo>
                  <a:cubicBezTo>
                    <a:pt x="68" y="47"/>
                    <a:pt x="60" y="56"/>
                    <a:pt x="60" y="56"/>
                  </a:cubicBezTo>
                  <a:cubicBezTo>
                    <a:pt x="60" y="36"/>
                    <a:pt x="44" y="20"/>
                    <a:pt x="44" y="20"/>
                  </a:cubicBezTo>
                  <a:cubicBezTo>
                    <a:pt x="44" y="20"/>
                    <a:pt x="44" y="32"/>
                    <a:pt x="36" y="44"/>
                  </a:cubicBezTo>
                  <a:cubicBezTo>
                    <a:pt x="28" y="16"/>
                    <a:pt x="4" y="0"/>
                    <a:pt x="4" y="0"/>
                  </a:cubicBezTo>
                  <a:cubicBezTo>
                    <a:pt x="16" y="44"/>
                    <a:pt x="0" y="60"/>
                    <a:pt x="0" y="92"/>
                  </a:cubicBezTo>
                  <a:cubicBezTo>
                    <a:pt x="0" y="110"/>
                    <a:pt x="16" y="128"/>
                    <a:pt x="40" y="128"/>
                  </a:cubicBezTo>
                  <a:cubicBezTo>
                    <a:pt x="76" y="128"/>
                    <a:pt x="83" y="115"/>
                    <a:pt x="86" y="100"/>
                  </a:cubicBezTo>
                  <a:cubicBezTo>
                    <a:pt x="92" y="80"/>
                    <a:pt x="84" y="56"/>
                    <a:pt x="68" y="36"/>
                  </a:cubicBezTo>
                  <a:close/>
                  <a:moveTo>
                    <a:pt x="79" y="98"/>
                  </a:moveTo>
                  <a:cubicBezTo>
                    <a:pt x="76" y="108"/>
                    <a:pt x="73" y="120"/>
                    <a:pt x="40" y="120"/>
                  </a:cubicBezTo>
                  <a:cubicBezTo>
                    <a:pt x="20" y="120"/>
                    <a:pt x="8" y="106"/>
                    <a:pt x="8" y="92"/>
                  </a:cubicBezTo>
                  <a:cubicBezTo>
                    <a:pt x="8" y="81"/>
                    <a:pt x="10" y="72"/>
                    <a:pt x="12" y="63"/>
                  </a:cubicBezTo>
                  <a:cubicBezTo>
                    <a:pt x="15" y="51"/>
                    <a:pt x="17" y="39"/>
                    <a:pt x="16" y="23"/>
                  </a:cubicBezTo>
                  <a:cubicBezTo>
                    <a:pt x="29" y="40"/>
                    <a:pt x="33" y="63"/>
                    <a:pt x="33" y="63"/>
                  </a:cubicBezTo>
                  <a:cubicBezTo>
                    <a:pt x="33" y="63"/>
                    <a:pt x="44" y="47"/>
                    <a:pt x="47" y="39"/>
                  </a:cubicBezTo>
                  <a:cubicBezTo>
                    <a:pt x="50" y="44"/>
                    <a:pt x="52" y="60"/>
                    <a:pt x="52" y="76"/>
                  </a:cubicBezTo>
                  <a:cubicBezTo>
                    <a:pt x="52" y="76"/>
                    <a:pt x="63" y="67"/>
                    <a:pt x="71" y="54"/>
                  </a:cubicBezTo>
                  <a:cubicBezTo>
                    <a:pt x="79" y="69"/>
                    <a:pt x="82" y="85"/>
                    <a:pt x="79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1825" y="5272088"/>
              <a:ext cx="214313" cy="173038"/>
            </a:xfrm>
            <a:custGeom>
              <a:avLst/>
              <a:gdLst>
                <a:gd name="T0" fmla="*/ 55 w 57"/>
                <a:gd name="T1" fmla="*/ 12 h 46"/>
                <a:gd name="T2" fmla="*/ 51 w 57"/>
                <a:gd name="T3" fmla="*/ 16 h 46"/>
                <a:gd name="T4" fmla="*/ 32 w 57"/>
                <a:gd name="T5" fmla="*/ 31 h 46"/>
                <a:gd name="T6" fmla="*/ 30 w 57"/>
                <a:gd name="T7" fmla="*/ 14 h 46"/>
                <a:gd name="T8" fmla="*/ 30 w 57"/>
                <a:gd name="T9" fmla="*/ 7 h 46"/>
                <a:gd name="T10" fmla="*/ 24 w 57"/>
                <a:gd name="T11" fmla="*/ 16 h 46"/>
                <a:gd name="T12" fmla="*/ 17 w 57"/>
                <a:gd name="T13" fmla="*/ 26 h 46"/>
                <a:gd name="T14" fmla="*/ 9 w 57"/>
                <a:gd name="T15" fmla="*/ 5 h 46"/>
                <a:gd name="T16" fmla="*/ 7 w 57"/>
                <a:gd name="T17" fmla="*/ 0 h 46"/>
                <a:gd name="T18" fmla="*/ 5 w 57"/>
                <a:gd name="T19" fmla="*/ 6 h 46"/>
                <a:gd name="T20" fmla="*/ 0 w 57"/>
                <a:gd name="T21" fmla="*/ 40 h 46"/>
                <a:gd name="T22" fmla="*/ 2 w 57"/>
                <a:gd name="T23" fmla="*/ 42 h 46"/>
                <a:gd name="T24" fmla="*/ 4 w 57"/>
                <a:gd name="T25" fmla="*/ 40 h 46"/>
                <a:gd name="T26" fmla="*/ 7 w 57"/>
                <a:gd name="T27" fmla="*/ 12 h 46"/>
                <a:gd name="T28" fmla="*/ 15 w 57"/>
                <a:gd name="T29" fmla="*/ 31 h 46"/>
                <a:gd name="T30" fmla="*/ 16 w 57"/>
                <a:gd name="T31" fmla="*/ 34 h 46"/>
                <a:gd name="T32" fmla="*/ 18 w 57"/>
                <a:gd name="T33" fmla="*/ 31 h 46"/>
                <a:gd name="T34" fmla="*/ 26 w 57"/>
                <a:gd name="T35" fmla="*/ 20 h 46"/>
                <a:gd name="T36" fmla="*/ 29 w 57"/>
                <a:gd name="T37" fmla="*/ 34 h 46"/>
                <a:gd name="T38" fmla="*/ 30 w 57"/>
                <a:gd name="T39" fmla="*/ 37 h 46"/>
                <a:gd name="T40" fmla="*/ 32 w 57"/>
                <a:gd name="T41" fmla="*/ 36 h 46"/>
                <a:gd name="T42" fmla="*/ 52 w 57"/>
                <a:gd name="T43" fmla="*/ 21 h 46"/>
                <a:gd name="T44" fmla="*/ 49 w 57"/>
                <a:gd name="T45" fmla="*/ 43 h 46"/>
                <a:gd name="T46" fmla="*/ 51 w 57"/>
                <a:gd name="T47" fmla="*/ 45 h 46"/>
                <a:gd name="T48" fmla="*/ 51 w 57"/>
                <a:gd name="T49" fmla="*/ 46 h 46"/>
                <a:gd name="T50" fmla="*/ 53 w 57"/>
                <a:gd name="T51" fmla="*/ 44 h 46"/>
                <a:gd name="T52" fmla="*/ 55 w 57"/>
                <a:gd name="T53" fmla="*/ 16 h 46"/>
                <a:gd name="T54" fmla="*/ 55 w 57"/>
                <a:gd name="T55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46">
                  <a:moveTo>
                    <a:pt x="55" y="12"/>
                  </a:moveTo>
                  <a:cubicBezTo>
                    <a:pt x="51" y="16"/>
                    <a:pt x="51" y="16"/>
                    <a:pt x="51" y="16"/>
                  </a:cubicBezTo>
                  <a:cubicBezTo>
                    <a:pt x="47" y="21"/>
                    <a:pt x="43" y="26"/>
                    <a:pt x="32" y="31"/>
                  </a:cubicBezTo>
                  <a:cubicBezTo>
                    <a:pt x="31" y="26"/>
                    <a:pt x="30" y="21"/>
                    <a:pt x="30" y="14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1" y="20"/>
                    <a:pt x="20" y="22"/>
                    <a:pt x="17" y="26"/>
                  </a:cubicBezTo>
                  <a:cubicBezTo>
                    <a:pt x="13" y="17"/>
                    <a:pt x="11" y="11"/>
                    <a:pt x="9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13"/>
                    <a:pt x="0" y="21"/>
                    <a:pt x="0" y="40"/>
                  </a:cubicBezTo>
                  <a:cubicBezTo>
                    <a:pt x="0" y="41"/>
                    <a:pt x="0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5"/>
                    <a:pt x="5" y="18"/>
                    <a:pt x="7" y="12"/>
                  </a:cubicBezTo>
                  <a:cubicBezTo>
                    <a:pt x="9" y="17"/>
                    <a:pt x="12" y="23"/>
                    <a:pt x="15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2" y="27"/>
                    <a:pt x="24" y="24"/>
                    <a:pt x="26" y="20"/>
                  </a:cubicBezTo>
                  <a:cubicBezTo>
                    <a:pt x="27" y="26"/>
                    <a:pt x="28" y="30"/>
                    <a:pt x="29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3" y="31"/>
                    <a:pt x="48" y="26"/>
                    <a:pt x="52" y="21"/>
                  </a:cubicBezTo>
                  <a:cubicBezTo>
                    <a:pt x="53" y="29"/>
                    <a:pt x="52" y="37"/>
                    <a:pt x="49" y="43"/>
                  </a:cubicBezTo>
                  <a:cubicBezTo>
                    <a:pt x="49" y="44"/>
                    <a:pt x="49" y="45"/>
                    <a:pt x="51" y="45"/>
                  </a:cubicBezTo>
                  <a:cubicBezTo>
                    <a:pt x="51" y="45"/>
                    <a:pt x="51" y="46"/>
                    <a:pt x="51" y="46"/>
                  </a:cubicBezTo>
                  <a:cubicBezTo>
                    <a:pt x="52" y="46"/>
                    <a:pt x="53" y="45"/>
                    <a:pt x="53" y="44"/>
                  </a:cubicBezTo>
                  <a:cubicBezTo>
                    <a:pt x="56" y="37"/>
                    <a:pt x="57" y="26"/>
                    <a:pt x="55" y="16"/>
                  </a:cubicBezTo>
                  <a:lnTo>
                    <a:pt x="5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41" name="出自【趣你的PPT】(微信:qunideppt)：最优质的PPT资源库"/>
          <p:cNvSpPr txBox="1"/>
          <p:nvPr/>
        </p:nvSpPr>
        <p:spPr>
          <a:xfrm>
            <a:off x="8982061" y="1770021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903629" y="443555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791349" y="467411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672801" y="1770021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624349" y="2133814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54585" y="5031454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982061" y="2110197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903629" y="4786112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13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7118270" y="4645352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6132968" y="1960973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4404758" y="3421483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404758" y="1960973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864358" y="3689182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501836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7175539" y="2258720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668815" y="2258720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668815" y="4655267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917057" y="2537378"/>
            <a:ext cx="44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6891824" y="2537378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4924520" y="4557964"/>
            <a:ext cx="46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6891824" y="4557964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25" name="Group 32出自【趣你的PPT】(微信:qunideppt)：最优质的PPT资源库"/>
          <p:cNvGrpSpPr/>
          <p:nvPr/>
        </p:nvGrpSpPr>
        <p:grpSpPr>
          <a:xfrm>
            <a:off x="7778407" y="2037560"/>
            <a:ext cx="493483" cy="379413"/>
            <a:chOff x="2849564" y="3636963"/>
            <a:chExt cx="315912" cy="242888"/>
          </a:xfrm>
          <a:solidFill>
            <a:schemeClr val="accent2"/>
          </a:solidFill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082151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grpSp>
        <p:nvGrpSpPr>
          <p:cNvPr id="29" name="Group 36出自【趣你的PPT】(微信:qunideppt)：最优质的PPT资源库"/>
          <p:cNvGrpSpPr/>
          <p:nvPr/>
        </p:nvGrpSpPr>
        <p:grpSpPr>
          <a:xfrm>
            <a:off x="7623239" y="5106463"/>
            <a:ext cx="548679" cy="275615"/>
            <a:chOff x="5567364" y="4362450"/>
            <a:chExt cx="341313" cy="171450"/>
          </a:xfrm>
          <a:solidFill>
            <a:schemeClr val="accent3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Group 40出自【趣你的PPT】(微信:qunideppt)：最优质的PPT资源库"/>
          <p:cNvGrpSpPr/>
          <p:nvPr/>
        </p:nvGrpSpPr>
        <p:grpSpPr>
          <a:xfrm>
            <a:off x="4037966" y="2131043"/>
            <a:ext cx="380570" cy="331342"/>
            <a:chOff x="1482726" y="3625850"/>
            <a:chExt cx="319088" cy="277813"/>
          </a:xfrm>
          <a:solidFill>
            <a:schemeClr val="accent1"/>
          </a:solidFill>
        </p:grpSpPr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Group 46出自【趣你的PPT】(微信:qunideppt)：最优质的PPT资源库"/>
          <p:cNvGrpSpPr/>
          <p:nvPr/>
        </p:nvGrpSpPr>
        <p:grpSpPr>
          <a:xfrm>
            <a:off x="5928718" y="3024074"/>
            <a:ext cx="407589" cy="484669"/>
            <a:chOff x="4922838" y="1303338"/>
            <a:chExt cx="554037" cy="658812"/>
          </a:xfrm>
          <a:solidFill>
            <a:schemeClr val="accent1"/>
          </a:solidFill>
        </p:grpSpPr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42" name="出自【趣你的PPT】(微信:qunideppt)：最优质的PPT资源库"/>
          <p:cNvSpPr txBox="1"/>
          <p:nvPr/>
        </p:nvSpPr>
        <p:spPr>
          <a:xfrm>
            <a:off x="8387104" y="18898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387104" y="22118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8387104" y="487224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8387104" y="5194246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561316" y="1962434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522604" y="2284435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591362" y="492729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552650" y="524929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5394635" y="3629768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5301296" y="3915673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1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344613" y="1482804"/>
            <a:ext cx="1827213" cy="3709988"/>
          </a:xfrm>
          <a:custGeom>
            <a:avLst/>
            <a:gdLst>
              <a:gd name="T0" fmla="*/ 449 w 788"/>
              <a:gd name="T1" fmla="*/ 484 h 1599"/>
              <a:gd name="T2" fmla="*/ 298 w 788"/>
              <a:gd name="T3" fmla="*/ 0 h 1599"/>
              <a:gd name="T4" fmla="*/ 151 w 788"/>
              <a:gd name="T5" fmla="*/ 0 h 1599"/>
              <a:gd name="T6" fmla="*/ 3 w 788"/>
              <a:gd name="T7" fmla="*/ 484 h 1599"/>
              <a:gd name="T8" fmla="*/ 2 w 788"/>
              <a:gd name="T9" fmla="*/ 484 h 1599"/>
              <a:gd name="T10" fmla="*/ 2 w 788"/>
              <a:gd name="T11" fmla="*/ 489 h 1599"/>
              <a:gd name="T12" fmla="*/ 0 w 788"/>
              <a:gd name="T13" fmla="*/ 495 h 1599"/>
              <a:gd name="T14" fmla="*/ 2 w 788"/>
              <a:gd name="T15" fmla="*/ 495 h 1599"/>
              <a:gd name="T16" fmla="*/ 2 w 788"/>
              <a:gd name="T17" fmla="*/ 1599 h 1599"/>
              <a:gd name="T18" fmla="*/ 788 w 788"/>
              <a:gd name="T19" fmla="*/ 1599 h 1599"/>
              <a:gd name="T20" fmla="*/ 788 w 788"/>
              <a:gd name="T21" fmla="*/ 484 h 1599"/>
              <a:gd name="T22" fmla="*/ 449 w 788"/>
              <a:gd name="T23" fmla="*/ 484 h 1599"/>
              <a:gd name="T24" fmla="*/ 197 w 788"/>
              <a:gd name="T25" fmla="*/ 179 h 1599"/>
              <a:gd name="T26" fmla="*/ 219 w 788"/>
              <a:gd name="T27" fmla="*/ 83 h 1599"/>
              <a:gd name="T28" fmla="*/ 221 w 788"/>
              <a:gd name="T29" fmla="*/ 83 h 1599"/>
              <a:gd name="T30" fmla="*/ 245 w 788"/>
              <a:gd name="T31" fmla="*/ 179 h 1599"/>
              <a:gd name="T32" fmla="*/ 276 w 788"/>
              <a:gd name="T33" fmla="*/ 284 h 1599"/>
              <a:gd name="T34" fmla="*/ 167 w 788"/>
              <a:gd name="T35" fmla="*/ 284 h 1599"/>
              <a:gd name="T36" fmla="*/ 197 w 788"/>
              <a:gd name="T37" fmla="*/ 179 h 1599"/>
              <a:gd name="T38" fmla="*/ 151 w 788"/>
              <a:gd name="T39" fmla="*/ 368 h 1599"/>
              <a:gd name="T40" fmla="*/ 293 w 788"/>
              <a:gd name="T41" fmla="*/ 368 h 1599"/>
              <a:gd name="T42" fmla="*/ 328 w 788"/>
              <a:gd name="T43" fmla="*/ 484 h 1599"/>
              <a:gd name="T44" fmla="*/ 119 w 788"/>
              <a:gd name="T45" fmla="*/ 484 h 1599"/>
              <a:gd name="T46" fmla="*/ 151 w 788"/>
              <a:gd name="T47" fmla="*/ 368 h 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88" h="1599">
                <a:moveTo>
                  <a:pt x="449" y="484"/>
                </a:moveTo>
                <a:cubicBezTo>
                  <a:pt x="298" y="0"/>
                  <a:pt x="298" y="0"/>
                  <a:pt x="2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3" y="484"/>
                  <a:pt x="3" y="484"/>
                  <a:pt x="3" y="484"/>
                </a:cubicBezTo>
                <a:cubicBezTo>
                  <a:pt x="2" y="484"/>
                  <a:pt x="2" y="484"/>
                  <a:pt x="2" y="484"/>
                </a:cubicBezTo>
                <a:cubicBezTo>
                  <a:pt x="2" y="489"/>
                  <a:pt x="2" y="489"/>
                  <a:pt x="2" y="489"/>
                </a:cubicBezTo>
                <a:cubicBezTo>
                  <a:pt x="0" y="495"/>
                  <a:pt x="0" y="495"/>
                  <a:pt x="0" y="495"/>
                </a:cubicBezTo>
                <a:cubicBezTo>
                  <a:pt x="2" y="495"/>
                  <a:pt x="2" y="495"/>
                  <a:pt x="2" y="495"/>
                </a:cubicBezTo>
                <a:cubicBezTo>
                  <a:pt x="2" y="1599"/>
                  <a:pt x="2" y="1599"/>
                  <a:pt x="2" y="1599"/>
                </a:cubicBezTo>
                <a:cubicBezTo>
                  <a:pt x="788" y="1599"/>
                  <a:pt x="788" y="1599"/>
                  <a:pt x="788" y="1599"/>
                </a:cubicBezTo>
                <a:cubicBezTo>
                  <a:pt x="788" y="484"/>
                  <a:pt x="788" y="484"/>
                  <a:pt x="788" y="484"/>
                </a:cubicBezTo>
                <a:lnTo>
                  <a:pt x="449" y="484"/>
                </a:lnTo>
                <a:close/>
                <a:moveTo>
                  <a:pt x="197" y="179"/>
                </a:moveTo>
                <a:cubicBezTo>
                  <a:pt x="204" y="150"/>
                  <a:pt x="212" y="113"/>
                  <a:pt x="219" y="83"/>
                </a:cubicBezTo>
                <a:cubicBezTo>
                  <a:pt x="221" y="83"/>
                  <a:pt x="221" y="83"/>
                  <a:pt x="221" y="83"/>
                </a:cubicBezTo>
                <a:cubicBezTo>
                  <a:pt x="228" y="112"/>
                  <a:pt x="237" y="150"/>
                  <a:pt x="245" y="179"/>
                </a:cubicBezTo>
                <a:cubicBezTo>
                  <a:pt x="276" y="284"/>
                  <a:pt x="276" y="284"/>
                  <a:pt x="276" y="284"/>
                </a:cubicBezTo>
                <a:cubicBezTo>
                  <a:pt x="167" y="284"/>
                  <a:pt x="167" y="284"/>
                  <a:pt x="167" y="284"/>
                </a:cubicBezTo>
                <a:lnTo>
                  <a:pt x="197" y="179"/>
                </a:lnTo>
                <a:close/>
                <a:moveTo>
                  <a:pt x="151" y="368"/>
                </a:moveTo>
                <a:cubicBezTo>
                  <a:pt x="293" y="368"/>
                  <a:pt x="293" y="368"/>
                  <a:pt x="293" y="368"/>
                </a:cubicBezTo>
                <a:cubicBezTo>
                  <a:pt x="328" y="484"/>
                  <a:pt x="328" y="484"/>
                  <a:pt x="328" y="484"/>
                </a:cubicBezTo>
                <a:cubicBezTo>
                  <a:pt x="119" y="484"/>
                  <a:pt x="119" y="484"/>
                  <a:pt x="119" y="484"/>
                </a:cubicBezTo>
                <a:lnTo>
                  <a:pt x="151" y="3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68663" y="2598816"/>
            <a:ext cx="1822450" cy="3730625"/>
          </a:xfrm>
          <a:custGeom>
            <a:avLst/>
            <a:gdLst>
              <a:gd name="T0" fmla="*/ 239 w 786"/>
              <a:gd name="T1" fmla="*/ 493 h 1608"/>
              <a:gd name="T2" fmla="*/ 316 w 786"/>
              <a:gd name="T3" fmla="*/ 460 h 1608"/>
              <a:gd name="T4" fmla="*/ 368 w 786"/>
              <a:gd name="T5" fmla="*/ 354 h 1608"/>
              <a:gd name="T6" fmla="*/ 269 w 786"/>
              <a:gd name="T7" fmla="*/ 232 h 1608"/>
              <a:gd name="T8" fmla="*/ 269 w 786"/>
              <a:gd name="T9" fmla="*/ 231 h 1608"/>
              <a:gd name="T10" fmla="*/ 350 w 786"/>
              <a:gd name="T11" fmla="*/ 126 h 1608"/>
              <a:gd name="T12" fmla="*/ 291 w 786"/>
              <a:gd name="T13" fmla="*/ 28 h 1608"/>
              <a:gd name="T14" fmla="*/ 145 w 786"/>
              <a:gd name="T15" fmla="*/ 0 h 1608"/>
              <a:gd name="T16" fmla="*/ 0 w 786"/>
              <a:gd name="T17" fmla="*/ 11 h 1608"/>
              <a:gd name="T18" fmla="*/ 0 w 786"/>
              <a:gd name="T19" fmla="*/ 493 h 1608"/>
              <a:gd name="T20" fmla="*/ 0 w 786"/>
              <a:gd name="T21" fmla="*/ 497 h 1608"/>
              <a:gd name="T22" fmla="*/ 0 w 786"/>
              <a:gd name="T23" fmla="*/ 1608 h 1608"/>
              <a:gd name="T24" fmla="*/ 786 w 786"/>
              <a:gd name="T25" fmla="*/ 1608 h 1608"/>
              <a:gd name="T26" fmla="*/ 786 w 786"/>
              <a:gd name="T27" fmla="*/ 493 h 1608"/>
              <a:gd name="T28" fmla="*/ 239 w 786"/>
              <a:gd name="T29" fmla="*/ 493 h 1608"/>
              <a:gd name="T30" fmla="*/ 111 w 786"/>
              <a:gd name="T31" fmla="*/ 85 h 1608"/>
              <a:gd name="T32" fmla="*/ 159 w 786"/>
              <a:gd name="T33" fmla="*/ 82 h 1608"/>
              <a:gd name="T34" fmla="*/ 238 w 786"/>
              <a:gd name="T35" fmla="*/ 139 h 1608"/>
              <a:gd name="T36" fmla="*/ 148 w 786"/>
              <a:gd name="T37" fmla="*/ 200 h 1608"/>
              <a:gd name="T38" fmla="*/ 111 w 786"/>
              <a:gd name="T39" fmla="*/ 200 h 1608"/>
              <a:gd name="T40" fmla="*/ 111 w 786"/>
              <a:gd name="T41" fmla="*/ 85 h 1608"/>
              <a:gd name="T42" fmla="*/ 111 w 786"/>
              <a:gd name="T43" fmla="*/ 280 h 1608"/>
              <a:gd name="T44" fmla="*/ 149 w 786"/>
              <a:gd name="T45" fmla="*/ 280 h 1608"/>
              <a:gd name="T46" fmla="*/ 250 w 786"/>
              <a:gd name="T47" fmla="*/ 350 h 1608"/>
              <a:gd name="T48" fmla="*/ 155 w 786"/>
              <a:gd name="T49" fmla="*/ 422 h 1608"/>
              <a:gd name="T50" fmla="*/ 111 w 786"/>
              <a:gd name="T51" fmla="*/ 420 h 1608"/>
              <a:gd name="T52" fmla="*/ 111 w 786"/>
              <a:gd name="T53" fmla="*/ 280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6" h="1608">
                <a:moveTo>
                  <a:pt x="239" y="493"/>
                </a:moveTo>
                <a:cubicBezTo>
                  <a:pt x="273" y="486"/>
                  <a:pt x="298" y="474"/>
                  <a:pt x="316" y="460"/>
                </a:cubicBezTo>
                <a:cubicBezTo>
                  <a:pt x="347" y="435"/>
                  <a:pt x="368" y="400"/>
                  <a:pt x="368" y="354"/>
                </a:cubicBezTo>
                <a:cubicBezTo>
                  <a:pt x="368" y="291"/>
                  <a:pt x="326" y="247"/>
                  <a:pt x="269" y="232"/>
                </a:cubicBezTo>
                <a:cubicBezTo>
                  <a:pt x="269" y="231"/>
                  <a:pt x="269" y="231"/>
                  <a:pt x="269" y="231"/>
                </a:cubicBezTo>
                <a:cubicBezTo>
                  <a:pt x="324" y="210"/>
                  <a:pt x="350" y="169"/>
                  <a:pt x="350" y="126"/>
                </a:cubicBezTo>
                <a:cubicBezTo>
                  <a:pt x="350" y="80"/>
                  <a:pt x="326" y="46"/>
                  <a:pt x="291" y="28"/>
                </a:cubicBezTo>
                <a:cubicBezTo>
                  <a:pt x="255" y="7"/>
                  <a:pt x="213" y="0"/>
                  <a:pt x="145" y="0"/>
                </a:cubicBezTo>
                <a:cubicBezTo>
                  <a:pt x="88" y="0"/>
                  <a:pt x="30" y="5"/>
                  <a:pt x="0" y="11"/>
                </a:cubicBezTo>
                <a:cubicBezTo>
                  <a:pt x="0" y="493"/>
                  <a:pt x="0" y="493"/>
                  <a:pt x="0" y="493"/>
                </a:cubicBezTo>
                <a:cubicBezTo>
                  <a:pt x="0" y="497"/>
                  <a:pt x="0" y="497"/>
                  <a:pt x="0" y="497"/>
                </a:cubicBezTo>
                <a:cubicBezTo>
                  <a:pt x="0" y="1608"/>
                  <a:pt x="0" y="1608"/>
                  <a:pt x="0" y="1608"/>
                </a:cubicBezTo>
                <a:cubicBezTo>
                  <a:pt x="786" y="1608"/>
                  <a:pt x="786" y="1608"/>
                  <a:pt x="786" y="1608"/>
                </a:cubicBezTo>
                <a:cubicBezTo>
                  <a:pt x="786" y="493"/>
                  <a:pt x="786" y="493"/>
                  <a:pt x="786" y="493"/>
                </a:cubicBezTo>
                <a:lnTo>
                  <a:pt x="239" y="493"/>
                </a:lnTo>
                <a:close/>
                <a:moveTo>
                  <a:pt x="111" y="85"/>
                </a:moveTo>
                <a:cubicBezTo>
                  <a:pt x="120" y="83"/>
                  <a:pt x="134" y="82"/>
                  <a:pt x="159" y="82"/>
                </a:cubicBezTo>
                <a:cubicBezTo>
                  <a:pt x="210" y="82"/>
                  <a:pt x="238" y="102"/>
                  <a:pt x="238" y="139"/>
                </a:cubicBezTo>
                <a:cubicBezTo>
                  <a:pt x="238" y="176"/>
                  <a:pt x="207" y="200"/>
                  <a:pt x="148" y="200"/>
                </a:cubicBezTo>
                <a:cubicBezTo>
                  <a:pt x="111" y="200"/>
                  <a:pt x="111" y="200"/>
                  <a:pt x="111" y="200"/>
                </a:cubicBezTo>
                <a:lnTo>
                  <a:pt x="111" y="85"/>
                </a:lnTo>
                <a:close/>
                <a:moveTo>
                  <a:pt x="111" y="280"/>
                </a:moveTo>
                <a:cubicBezTo>
                  <a:pt x="149" y="280"/>
                  <a:pt x="149" y="280"/>
                  <a:pt x="149" y="280"/>
                </a:cubicBezTo>
                <a:cubicBezTo>
                  <a:pt x="205" y="280"/>
                  <a:pt x="250" y="300"/>
                  <a:pt x="250" y="350"/>
                </a:cubicBezTo>
                <a:cubicBezTo>
                  <a:pt x="250" y="402"/>
                  <a:pt x="205" y="422"/>
                  <a:pt x="155" y="422"/>
                </a:cubicBezTo>
                <a:cubicBezTo>
                  <a:pt x="135" y="422"/>
                  <a:pt x="122" y="422"/>
                  <a:pt x="111" y="420"/>
                </a:cubicBezTo>
                <a:lnTo>
                  <a:pt x="111" y="2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5191125" y="1401841"/>
            <a:ext cx="1820863" cy="3746500"/>
          </a:xfrm>
          <a:custGeom>
            <a:avLst/>
            <a:gdLst>
              <a:gd name="T0" fmla="*/ 355 w 786"/>
              <a:gd name="T1" fmla="*/ 501 h 1615"/>
              <a:gd name="T2" fmla="*/ 386 w 786"/>
              <a:gd name="T3" fmla="*/ 491 h 1615"/>
              <a:gd name="T4" fmla="*/ 370 w 786"/>
              <a:gd name="T5" fmla="*/ 402 h 1615"/>
              <a:gd name="T6" fmla="*/ 276 w 786"/>
              <a:gd name="T7" fmla="*/ 418 h 1615"/>
              <a:gd name="T8" fmla="*/ 118 w 786"/>
              <a:gd name="T9" fmla="*/ 257 h 1615"/>
              <a:gd name="T10" fmla="*/ 275 w 786"/>
              <a:gd name="T11" fmla="*/ 92 h 1615"/>
              <a:gd name="T12" fmla="*/ 369 w 786"/>
              <a:gd name="T13" fmla="*/ 110 h 1615"/>
              <a:gd name="T14" fmla="*/ 393 w 786"/>
              <a:gd name="T15" fmla="*/ 22 h 1615"/>
              <a:gd name="T16" fmla="*/ 271 w 786"/>
              <a:gd name="T17" fmla="*/ 0 h 1615"/>
              <a:gd name="T18" fmla="*/ 0 w 786"/>
              <a:gd name="T19" fmla="*/ 263 h 1615"/>
              <a:gd name="T20" fmla="*/ 171 w 786"/>
              <a:gd name="T21" fmla="*/ 501 h 1615"/>
              <a:gd name="T22" fmla="*/ 0 w 786"/>
              <a:gd name="T23" fmla="*/ 501 h 1615"/>
              <a:gd name="T24" fmla="*/ 0 w 786"/>
              <a:gd name="T25" fmla="*/ 1615 h 1615"/>
              <a:gd name="T26" fmla="*/ 786 w 786"/>
              <a:gd name="T27" fmla="*/ 1615 h 1615"/>
              <a:gd name="T28" fmla="*/ 786 w 786"/>
              <a:gd name="T29" fmla="*/ 501 h 1615"/>
              <a:gd name="T30" fmla="*/ 355 w 786"/>
              <a:gd name="T31" fmla="*/ 501 h 1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6" h="1615">
                <a:moveTo>
                  <a:pt x="355" y="501"/>
                </a:moveTo>
                <a:cubicBezTo>
                  <a:pt x="368" y="498"/>
                  <a:pt x="379" y="494"/>
                  <a:pt x="386" y="491"/>
                </a:cubicBezTo>
                <a:cubicBezTo>
                  <a:pt x="370" y="402"/>
                  <a:pt x="370" y="402"/>
                  <a:pt x="370" y="402"/>
                </a:cubicBezTo>
                <a:cubicBezTo>
                  <a:pt x="347" y="412"/>
                  <a:pt x="310" y="418"/>
                  <a:pt x="276" y="418"/>
                </a:cubicBezTo>
                <a:cubicBezTo>
                  <a:pt x="176" y="418"/>
                  <a:pt x="118" y="356"/>
                  <a:pt x="118" y="257"/>
                </a:cubicBezTo>
                <a:cubicBezTo>
                  <a:pt x="118" y="146"/>
                  <a:pt x="187" y="92"/>
                  <a:pt x="275" y="92"/>
                </a:cubicBezTo>
                <a:cubicBezTo>
                  <a:pt x="315" y="92"/>
                  <a:pt x="347" y="101"/>
                  <a:pt x="369" y="110"/>
                </a:cubicBezTo>
                <a:cubicBezTo>
                  <a:pt x="393" y="22"/>
                  <a:pt x="393" y="22"/>
                  <a:pt x="393" y="22"/>
                </a:cubicBezTo>
                <a:cubicBezTo>
                  <a:pt x="373" y="12"/>
                  <a:pt x="329" y="0"/>
                  <a:pt x="271" y="0"/>
                </a:cubicBezTo>
                <a:cubicBezTo>
                  <a:pt x="121" y="0"/>
                  <a:pt x="0" y="93"/>
                  <a:pt x="0" y="263"/>
                </a:cubicBezTo>
                <a:cubicBezTo>
                  <a:pt x="0" y="378"/>
                  <a:pt x="58" y="470"/>
                  <a:pt x="171" y="501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1615"/>
                  <a:pt x="0" y="1615"/>
                  <a:pt x="0" y="1615"/>
                </a:cubicBezTo>
                <a:cubicBezTo>
                  <a:pt x="786" y="1615"/>
                  <a:pt x="786" y="1615"/>
                  <a:pt x="786" y="1615"/>
                </a:cubicBezTo>
                <a:cubicBezTo>
                  <a:pt x="786" y="501"/>
                  <a:pt x="786" y="501"/>
                  <a:pt x="786" y="501"/>
                </a:cubicBezTo>
                <a:lnTo>
                  <a:pt x="355" y="5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96125" y="2544841"/>
            <a:ext cx="1824038" cy="3730625"/>
          </a:xfrm>
          <a:custGeom>
            <a:avLst/>
            <a:gdLst>
              <a:gd name="T0" fmla="*/ 240 w 787"/>
              <a:gd name="T1" fmla="*/ 494 h 1608"/>
              <a:gd name="T2" fmla="*/ 357 w 787"/>
              <a:gd name="T3" fmla="*/ 441 h 1608"/>
              <a:gd name="T4" fmla="*/ 439 w 787"/>
              <a:gd name="T5" fmla="*/ 240 h 1608"/>
              <a:gd name="T6" fmla="*/ 355 w 787"/>
              <a:gd name="T7" fmla="*/ 52 h 1608"/>
              <a:gd name="T8" fmla="*/ 151 w 787"/>
              <a:gd name="T9" fmla="*/ 0 h 1608"/>
              <a:gd name="T10" fmla="*/ 0 w 787"/>
              <a:gd name="T11" fmla="*/ 11 h 1608"/>
              <a:gd name="T12" fmla="*/ 0 w 787"/>
              <a:gd name="T13" fmla="*/ 494 h 1608"/>
              <a:gd name="T14" fmla="*/ 0 w 787"/>
              <a:gd name="T15" fmla="*/ 497 h 1608"/>
              <a:gd name="T16" fmla="*/ 0 w 787"/>
              <a:gd name="T17" fmla="*/ 1608 h 1608"/>
              <a:gd name="T18" fmla="*/ 787 w 787"/>
              <a:gd name="T19" fmla="*/ 1608 h 1608"/>
              <a:gd name="T20" fmla="*/ 787 w 787"/>
              <a:gd name="T21" fmla="*/ 494 h 1608"/>
              <a:gd name="T22" fmla="*/ 240 w 787"/>
              <a:gd name="T23" fmla="*/ 494 h 1608"/>
              <a:gd name="T24" fmla="*/ 112 w 787"/>
              <a:gd name="T25" fmla="*/ 91 h 1608"/>
              <a:gd name="T26" fmla="*/ 163 w 787"/>
              <a:gd name="T27" fmla="*/ 86 h 1608"/>
              <a:gd name="T28" fmla="*/ 320 w 787"/>
              <a:gd name="T29" fmla="*/ 244 h 1608"/>
              <a:gd name="T30" fmla="*/ 151 w 787"/>
              <a:gd name="T31" fmla="*/ 417 h 1608"/>
              <a:gd name="T32" fmla="*/ 112 w 787"/>
              <a:gd name="T33" fmla="*/ 415 h 1608"/>
              <a:gd name="T34" fmla="*/ 112 w 787"/>
              <a:gd name="T35" fmla="*/ 91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7" h="1608">
                <a:moveTo>
                  <a:pt x="240" y="494"/>
                </a:moveTo>
                <a:cubicBezTo>
                  <a:pt x="287" y="483"/>
                  <a:pt x="327" y="466"/>
                  <a:pt x="357" y="441"/>
                </a:cubicBezTo>
                <a:cubicBezTo>
                  <a:pt x="404" y="400"/>
                  <a:pt x="439" y="335"/>
                  <a:pt x="439" y="240"/>
                </a:cubicBezTo>
                <a:cubicBezTo>
                  <a:pt x="439" y="152"/>
                  <a:pt x="406" y="90"/>
                  <a:pt x="355" y="52"/>
                </a:cubicBezTo>
                <a:cubicBezTo>
                  <a:pt x="308" y="16"/>
                  <a:pt x="246" y="0"/>
                  <a:pt x="151" y="0"/>
                </a:cubicBezTo>
                <a:cubicBezTo>
                  <a:pt x="95" y="0"/>
                  <a:pt x="42" y="4"/>
                  <a:pt x="0" y="11"/>
                </a:cubicBezTo>
                <a:cubicBezTo>
                  <a:pt x="0" y="494"/>
                  <a:pt x="0" y="494"/>
                  <a:pt x="0" y="494"/>
                </a:cubicBezTo>
                <a:cubicBezTo>
                  <a:pt x="0" y="497"/>
                  <a:pt x="0" y="497"/>
                  <a:pt x="0" y="497"/>
                </a:cubicBezTo>
                <a:cubicBezTo>
                  <a:pt x="0" y="1608"/>
                  <a:pt x="0" y="1608"/>
                  <a:pt x="0" y="1608"/>
                </a:cubicBezTo>
                <a:cubicBezTo>
                  <a:pt x="787" y="1608"/>
                  <a:pt x="787" y="1608"/>
                  <a:pt x="787" y="1608"/>
                </a:cubicBezTo>
                <a:cubicBezTo>
                  <a:pt x="787" y="494"/>
                  <a:pt x="787" y="494"/>
                  <a:pt x="787" y="494"/>
                </a:cubicBezTo>
                <a:lnTo>
                  <a:pt x="240" y="494"/>
                </a:lnTo>
                <a:close/>
                <a:moveTo>
                  <a:pt x="112" y="91"/>
                </a:moveTo>
                <a:cubicBezTo>
                  <a:pt x="122" y="88"/>
                  <a:pt x="139" y="86"/>
                  <a:pt x="163" y="86"/>
                </a:cubicBezTo>
                <a:cubicBezTo>
                  <a:pt x="260" y="86"/>
                  <a:pt x="320" y="137"/>
                  <a:pt x="320" y="244"/>
                </a:cubicBezTo>
                <a:cubicBezTo>
                  <a:pt x="320" y="362"/>
                  <a:pt x="253" y="418"/>
                  <a:pt x="151" y="417"/>
                </a:cubicBezTo>
                <a:cubicBezTo>
                  <a:pt x="138" y="417"/>
                  <a:pt x="122" y="417"/>
                  <a:pt x="112" y="415"/>
                </a:cubicBezTo>
                <a:lnTo>
                  <a:pt x="112" y="9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9021763" y="1587579"/>
            <a:ext cx="1825625" cy="3711575"/>
          </a:xfrm>
          <a:custGeom>
            <a:avLst/>
            <a:gdLst>
              <a:gd name="T0" fmla="*/ 462 w 1150"/>
              <a:gd name="T1" fmla="*/ 709 h 2338"/>
              <a:gd name="T2" fmla="*/ 462 w 1150"/>
              <a:gd name="T3" fmla="*/ 590 h 2338"/>
              <a:gd name="T4" fmla="*/ 164 w 1150"/>
              <a:gd name="T5" fmla="*/ 590 h 2338"/>
              <a:gd name="T6" fmla="*/ 164 w 1150"/>
              <a:gd name="T7" fmla="*/ 418 h 2338"/>
              <a:gd name="T8" fmla="*/ 430 w 1150"/>
              <a:gd name="T9" fmla="*/ 418 h 2338"/>
              <a:gd name="T10" fmla="*/ 430 w 1150"/>
              <a:gd name="T11" fmla="*/ 285 h 2338"/>
              <a:gd name="T12" fmla="*/ 164 w 1150"/>
              <a:gd name="T13" fmla="*/ 285 h 2338"/>
              <a:gd name="T14" fmla="*/ 164 w 1150"/>
              <a:gd name="T15" fmla="*/ 134 h 2338"/>
              <a:gd name="T16" fmla="*/ 446 w 1150"/>
              <a:gd name="T17" fmla="*/ 134 h 2338"/>
              <a:gd name="T18" fmla="*/ 446 w 1150"/>
              <a:gd name="T19" fmla="*/ 0 h 2338"/>
              <a:gd name="T20" fmla="*/ 0 w 1150"/>
              <a:gd name="T21" fmla="*/ 0 h 2338"/>
              <a:gd name="T22" fmla="*/ 0 w 1150"/>
              <a:gd name="T23" fmla="*/ 709 h 2338"/>
              <a:gd name="T24" fmla="*/ 0 w 1150"/>
              <a:gd name="T25" fmla="*/ 725 h 2338"/>
              <a:gd name="T26" fmla="*/ 0 w 1150"/>
              <a:gd name="T27" fmla="*/ 2338 h 2338"/>
              <a:gd name="T28" fmla="*/ 1150 w 1150"/>
              <a:gd name="T29" fmla="*/ 2338 h 2338"/>
              <a:gd name="T30" fmla="*/ 1150 w 1150"/>
              <a:gd name="T31" fmla="*/ 709 h 2338"/>
              <a:gd name="T32" fmla="*/ 462 w 1150"/>
              <a:gd name="T33" fmla="*/ 709 h 2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0" h="2338">
                <a:moveTo>
                  <a:pt x="462" y="709"/>
                </a:moveTo>
                <a:lnTo>
                  <a:pt x="462" y="590"/>
                </a:lnTo>
                <a:lnTo>
                  <a:pt x="164" y="590"/>
                </a:lnTo>
                <a:lnTo>
                  <a:pt x="164" y="418"/>
                </a:lnTo>
                <a:lnTo>
                  <a:pt x="430" y="418"/>
                </a:lnTo>
                <a:lnTo>
                  <a:pt x="430" y="285"/>
                </a:lnTo>
                <a:lnTo>
                  <a:pt x="164" y="285"/>
                </a:lnTo>
                <a:lnTo>
                  <a:pt x="164" y="134"/>
                </a:lnTo>
                <a:lnTo>
                  <a:pt x="446" y="134"/>
                </a:lnTo>
                <a:lnTo>
                  <a:pt x="446" y="0"/>
                </a:lnTo>
                <a:lnTo>
                  <a:pt x="0" y="0"/>
                </a:lnTo>
                <a:lnTo>
                  <a:pt x="0" y="709"/>
                </a:lnTo>
                <a:lnTo>
                  <a:pt x="0" y="725"/>
                </a:lnTo>
                <a:lnTo>
                  <a:pt x="0" y="2338"/>
                </a:lnTo>
                <a:lnTo>
                  <a:pt x="1150" y="2338"/>
                </a:lnTo>
                <a:lnTo>
                  <a:pt x="1150" y="709"/>
                </a:lnTo>
                <a:lnTo>
                  <a:pt x="462" y="70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618514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618514" y="3678030"/>
            <a:ext cx="129528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3533832" y="429441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3533832" y="4749594"/>
            <a:ext cx="129528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5457486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5457486" y="3678030"/>
            <a:ext cx="129528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372804" y="429441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372804" y="4749594"/>
            <a:ext cx="129528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9315111" y="322285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9315111" y="3678030"/>
            <a:ext cx="129528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52126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29925" y="2820213"/>
            <a:ext cx="1772713" cy="1768561"/>
          </a:xfrm>
          <a:custGeom>
            <a:avLst/>
            <a:gdLst>
              <a:gd name="T0" fmla="*/ 28 w 360"/>
              <a:gd name="T1" fmla="*/ 173 h 360"/>
              <a:gd name="T2" fmla="*/ 14 w 360"/>
              <a:gd name="T3" fmla="*/ 159 h 360"/>
              <a:gd name="T4" fmla="*/ 31 w 360"/>
              <a:gd name="T5" fmla="*/ 144 h 360"/>
              <a:gd name="T6" fmla="*/ 30 w 360"/>
              <a:gd name="T7" fmla="*/ 126 h 360"/>
              <a:gd name="T8" fmla="*/ 44 w 360"/>
              <a:gd name="T9" fmla="*/ 111 h 360"/>
              <a:gd name="T10" fmla="*/ 46 w 360"/>
              <a:gd name="T11" fmla="*/ 93 h 360"/>
              <a:gd name="T12" fmla="*/ 64 w 360"/>
              <a:gd name="T13" fmla="*/ 81 h 360"/>
              <a:gd name="T14" fmla="*/ 67 w 360"/>
              <a:gd name="T15" fmla="*/ 57 h 360"/>
              <a:gd name="T16" fmla="*/ 95 w 360"/>
              <a:gd name="T17" fmla="*/ 54 h 360"/>
              <a:gd name="T18" fmla="*/ 100 w 360"/>
              <a:gd name="T19" fmla="*/ 42 h 360"/>
              <a:gd name="T20" fmla="*/ 115 w 360"/>
              <a:gd name="T21" fmla="*/ 34 h 360"/>
              <a:gd name="T22" fmla="*/ 134 w 360"/>
              <a:gd name="T23" fmla="*/ 29 h 360"/>
              <a:gd name="T24" fmla="*/ 151 w 360"/>
              <a:gd name="T25" fmla="*/ 23 h 360"/>
              <a:gd name="T26" fmla="*/ 170 w 360"/>
              <a:gd name="T27" fmla="*/ 21 h 360"/>
              <a:gd name="T28" fmla="*/ 190 w 360"/>
              <a:gd name="T29" fmla="*/ 28 h 360"/>
              <a:gd name="T30" fmla="*/ 211 w 360"/>
              <a:gd name="T31" fmla="*/ 16 h 360"/>
              <a:gd name="T32" fmla="*/ 225 w 360"/>
              <a:gd name="T33" fmla="*/ 31 h 360"/>
              <a:gd name="T34" fmla="*/ 243 w 360"/>
              <a:gd name="T35" fmla="*/ 34 h 360"/>
              <a:gd name="T36" fmla="*/ 257 w 360"/>
              <a:gd name="T37" fmla="*/ 48 h 360"/>
              <a:gd name="T38" fmla="*/ 269 w 360"/>
              <a:gd name="T39" fmla="*/ 56 h 360"/>
              <a:gd name="T40" fmla="*/ 289 w 360"/>
              <a:gd name="T41" fmla="*/ 63 h 360"/>
              <a:gd name="T42" fmla="*/ 291 w 360"/>
              <a:gd name="T43" fmla="*/ 77 h 360"/>
              <a:gd name="T44" fmla="*/ 318 w 360"/>
              <a:gd name="T45" fmla="*/ 86 h 360"/>
              <a:gd name="T46" fmla="*/ 312 w 360"/>
              <a:gd name="T47" fmla="*/ 106 h 360"/>
              <a:gd name="T48" fmla="*/ 346 w 360"/>
              <a:gd name="T49" fmla="*/ 112 h 360"/>
              <a:gd name="T50" fmla="*/ 324 w 360"/>
              <a:gd name="T51" fmla="*/ 138 h 360"/>
              <a:gd name="T52" fmla="*/ 358 w 360"/>
              <a:gd name="T53" fmla="*/ 151 h 360"/>
              <a:gd name="T54" fmla="*/ 331 w 360"/>
              <a:gd name="T55" fmla="*/ 170 h 360"/>
              <a:gd name="T56" fmla="*/ 359 w 360"/>
              <a:gd name="T57" fmla="*/ 187 h 360"/>
              <a:gd name="T58" fmla="*/ 329 w 360"/>
              <a:gd name="T59" fmla="*/ 206 h 360"/>
              <a:gd name="T60" fmla="*/ 342 w 360"/>
              <a:gd name="T61" fmla="*/ 221 h 360"/>
              <a:gd name="T62" fmla="*/ 323 w 360"/>
              <a:gd name="T63" fmla="*/ 234 h 360"/>
              <a:gd name="T64" fmla="*/ 323 w 360"/>
              <a:gd name="T65" fmla="*/ 252 h 360"/>
              <a:gd name="T66" fmla="*/ 307 w 360"/>
              <a:gd name="T67" fmla="*/ 266 h 360"/>
              <a:gd name="T68" fmla="*/ 302 w 360"/>
              <a:gd name="T69" fmla="*/ 283 h 360"/>
              <a:gd name="T70" fmla="*/ 283 w 360"/>
              <a:gd name="T71" fmla="*/ 293 h 360"/>
              <a:gd name="T72" fmla="*/ 273 w 360"/>
              <a:gd name="T73" fmla="*/ 302 h 360"/>
              <a:gd name="T74" fmla="*/ 261 w 360"/>
              <a:gd name="T75" fmla="*/ 319 h 360"/>
              <a:gd name="T76" fmla="*/ 243 w 360"/>
              <a:gd name="T77" fmla="*/ 321 h 360"/>
              <a:gd name="T78" fmla="*/ 231 w 360"/>
              <a:gd name="T79" fmla="*/ 340 h 360"/>
              <a:gd name="T80" fmla="*/ 209 w 360"/>
              <a:gd name="T81" fmla="*/ 331 h 360"/>
              <a:gd name="T82" fmla="*/ 190 w 360"/>
              <a:gd name="T83" fmla="*/ 341 h 360"/>
              <a:gd name="T84" fmla="*/ 171 w 360"/>
              <a:gd name="T85" fmla="*/ 340 h 360"/>
              <a:gd name="T86" fmla="*/ 152 w 360"/>
              <a:gd name="T87" fmla="*/ 331 h 360"/>
              <a:gd name="T88" fmla="*/ 130 w 360"/>
              <a:gd name="T89" fmla="*/ 340 h 360"/>
              <a:gd name="T90" fmla="*/ 117 w 360"/>
              <a:gd name="T91" fmla="*/ 328 h 360"/>
              <a:gd name="T92" fmla="*/ 106 w 360"/>
              <a:gd name="T93" fmla="*/ 314 h 360"/>
              <a:gd name="T94" fmla="*/ 85 w 360"/>
              <a:gd name="T95" fmla="*/ 310 h 360"/>
              <a:gd name="T96" fmla="*/ 82 w 360"/>
              <a:gd name="T97" fmla="*/ 296 h 360"/>
              <a:gd name="T98" fmla="*/ 54 w 360"/>
              <a:gd name="T99" fmla="*/ 290 h 360"/>
              <a:gd name="T100" fmla="*/ 53 w 360"/>
              <a:gd name="T101" fmla="*/ 267 h 360"/>
              <a:gd name="T102" fmla="*/ 37 w 360"/>
              <a:gd name="T103" fmla="*/ 254 h 360"/>
              <a:gd name="T104" fmla="*/ 37 w 360"/>
              <a:gd name="T105" fmla="*/ 235 h 360"/>
              <a:gd name="T106" fmla="*/ 18 w 360"/>
              <a:gd name="T107" fmla="*/ 222 h 360"/>
              <a:gd name="T108" fmla="*/ 30 w 360"/>
              <a:gd name="T109" fmla="*/ 206 h 360"/>
              <a:gd name="T110" fmla="*/ 288 w 360"/>
              <a:gd name="T111" fmla="*/ 18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0" h="360">
                <a:moveTo>
                  <a:pt x="0" y="190"/>
                </a:moveTo>
                <a:cubicBezTo>
                  <a:pt x="0" y="189"/>
                  <a:pt x="0" y="188"/>
                  <a:pt x="0" y="188"/>
                </a:cubicBezTo>
                <a:cubicBezTo>
                  <a:pt x="1" y="187"/>
                  <a:pt x="5" y="186"/>
                  <a:pt x="13" y="184"/>
                </a:cubicBezTo>
                <a:cubicBezTo>
                  <a:pt x="15" y="183"/>
                  <a:pt x="17" y="182"/>
                  <a:pt x="19" y="182"/>
                </a:cubicBezTo>
                <a:cubicBezTo>
                  <a:pt x="26" y="180"/>
                  <a:pt x="26" y="180"/>
                  <a:pt x="27" y="179"/>
                </a:cubicBezTo>
                <a:cubicBezTo>
                  <a:pt x="28" y="178"/>
                  <a:pt x="28" y="177"/>
                  <a:pt x="28" y="173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8" y="172"/>
                  <a:pt x="29" y="170"/>
                  <a:pt x="29" y="169"/>
                </a:cubicBezTo>
                <a:cubicBezTo>
                  <a:pt x="29" y="167"/>
                  <a:pt x="28" y="166"/>
                  <a:pt x="28" y="165"/>
                </a:cubicBezTo>
                <a:cubicBezTo>
                  <a:pt x="27" y="165"/>
                  <a:pt x="26" y="164"/>
                  <a:pt x="21" y="162"/>
                </a:cubicBezTo>
                <a:cubicBezTo>
                  <a:pt x="19" y="161"/>
                  <a:pt x="16" y="160"/>
                  <a:pt x="14" y="159"/>
                </a:cubicBezTo>
                <a:cubicBezTo>
                  <a:pt x="7" y="156"/>
                  <a:pt x="3" y="154"/>
                  <a:pt x="2" y="153"/>
                </a:cubicBezTo>
                <a:cubicBezTo>
                  <a:pt x="2" y="153"/>
                  <a:pt x="2" y="152"/>
                  <a:pt x="2" y="152"/>
                </a:cubicBezTo>
                <a:cubicBezTo>
                  <a:pt x="2" y="149"/>
                  <a:pt x="3" y="147"/>
                  <a:pt x="3" y="146"/>
                </a:cubicBezTo>
                <a:cubicBezTo>
                  <a:pt x="4" y="146"/>
                  <a:pt x="9" y="145"/>
                  <a:pt x="16" y="145"/>
                </a:cubicBezTo>
                <a:cubicBezTo>
                  <a:pt x="19" y="145"/>
                  <a:pt x="21" y="145"/>
                  <a:pt x="23" y="145"/>
                </a:cubicBezTo>
                <a:cubicBezTo>
                  <a:pt x="30" y="144"/>
                  <a:pt x="31" y="144"/>
                  <a:pt x="31" y="144"/>
                </a:cubicBezTo>
                <a:cubicBezTo>
                  <a:pt x="32" y="143"/>
                  <a:pt x="33" y="142"/>
                  <a:pt x="34" y="138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4" y="137"/>
                  <a:pt x="34" y="137"/>
                  <a:pt x="34" y="137"/>
                </a:cubicBezTo>
                <a:cubicBezTo>
                  <a:pt x="35" y="135"/>
                  <a:pt x="36" y="134"/>
                  <a:pt x="36" y="132"/>
                </a:cubicBezTo>
                <a:cubicBezTo>
                  <a:pt x="36" y="132"/>
                  <a:pt x="35" y="131"/>
                  <a:pt x="35" y="131"/>
                </a:cubicBezTo>
                <a:cubicBezTo>
                  <a:pt x="35" y="130"/>
                  <a:pt x="34" y="129"/>
                  <a:pt x="30" y="126"/>
                </a:cubicBezTo>
                <a:cubicBezTo>
                  <a:pt x="28" y="125"/>
                  <a:pt x="25" y="123"/>
                  <a:pt x="23" y="121"/>
                </a:cubicBezTo>
                <a:cubicBezTo>
                  <a:pt x="18" y="117"/>
                  <a:pt x="14" y="114"/>
                  <a:pt x="13" y="113"/>
                </a:cubicBezTo>
                <a:cubicBezTo>
                  <a:pt x="13" y="111"/>
                  <a:pt x="15" y="107"/>
                  <a:pt x="16" y="106"/>
                </a:cubicBezTo>
                <a:cubicBezTo>
                  <a:pt x="17" y="106"/>
                  <a:pt x="22" y="107"/>
                  <a:pt x="29" y="108"/>
                </a:cubicBezTo>
                <a:cubicBezTo>
                  <a:pt x="31" y="109"/>
                  <a:pt x="34" y="109"/>
                  <a:pt x="36" y="110"/>
                </a:cubicBezTo>
                <a:cubicBezTo>
                  <a:pt x="42" y="111"/>
                  <a:pt x="43" y="111"/>
                  <a:pt x="44" y="111"/>
                </a:cubicBezTo>
                <a:cubicBezTo>
                  <a:pt x="45" y="110"/>
                  <a:pt x="46" y="110"/>
                  <a:pt x="48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51" y="101"/>
                  <a:pt x="51" y="100"/>
                  <a:pt x="51" y="99"/>
                </a:cubicBezTo>
                <a:cubicBezTo>
                  <a:pt x="51" y="99"/>
                  <a:pt x="51" y="99"/>
                  <a:pt x="51" y="99"/>
                </a:cubicBezTo>
                <a:cubicBezTo>
                  <a:pt x="50" y="98"/>
                  <a:pt x="50" y="97"/>
                  <a:pt x="46" y="93"/>
                </a:cubicBezTo>
                <a:cubicBezTo>
                  <a:pt x="45" y="91"/>
                  <a:pt x="43" y="89"/>
                  <a:pt x="41" y="87"/>
                </a:cubicBezTo>
                <a:cubicBezTo>
                  <a:pt x="37" y="81"/>
                  <a:pt x="34" y="77"/>
                  <a:pt x="33" y="76"/>
                </a:cubicBezTo>
                <a:cubicBezTo>
                  <a:pt x="34" y="75"/>
                  <a:pt x="36" y="71"/>
                  <a:pt x="37" y="71"/>
                </a:cubicBezTo>
                <a:cubicBezTo>
                  <a:pt x="39" y="71"/>
                  <a:pt x="43" y="72"/>
                  <a:pt x="50" y="75"/>
                </a:cubicBezTo>
                <a:cubicBezTo>
                  <a:pt x="52" y="76"/>
                  <a:pt x="54" y="77"/>
                  <a:pt x="56" y="78"/>
                </a:cubicBezTo>
                <a:cubicBezTo>
                  <a:pt x="62" y="81"/>
                  <a:pt x="63" y="81"/>
                  <a:pt x="64" y="81"/>
                </a:cubicBezTo>
                <a:cubicBezTo>
                  <a:pt x="65" y="81"/>
                  <a:pt x="66" y="80"/>
                  <a:pt x="69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6"/>
                  <a:pt x="70" y="76"/>
                  <a:pt x="70" y="76"/>
                </a:cubicBezTo>
                <a:cubicBezTo>
                  <a:pt x="72" y="74"/>
                  <a:pt x="73" y="73"/>
                  <a:pt x="73" y="71"/>
                </a:cubicBezTo>
                <a:cubicBezTo>
                  <a:pt x="73" y="70"/>
                  <a:pt x="73" y="69"/>
                  <a:pt x="70" y="64"/>
                </a:cubicBezTo>
                <a:cubicBezTo>
                  <a:pt x="69" y="62"/>
                  <a:pt x="68" y="60"/>
                  <a:pt x="67" y="57"/>
                </a:cubicBezTo>
                <a:cubicBezTo>
                  <a:pt x="63" y="51"/>
                  <a:pt x="62" y="46"/>
                  <a:pt x="61" y="45"/>
                </a:cubicBezTo>
                <a:cubicBezTo>
                  <a:pt x="62" y="44"/>
                  <a:pt x="65" y="41"/>
                  <a:pt x="67" y="41"/>
                </a:cubicBezTo>
                <a:cubicBezTo>
                  <a:pt x="68" y="41"/>
                  <a:pt x="71" y="43"/>
                  <a:pt x="77" y="48"/>
                </a:cubicBezTo>
                <a:cubicBezTo>
                  <a:pt x="79" y="50"/>
                  <a:pt x="81" y="51"/>
                  <a:pt x="83" y="52"/>
                </a:cubicBezTo>
                <a:cubicBezTo>
                  <a:pt x="88" y="56"/>
                  <a:pt x="89" y="57"/>
                  <a:pt x="90" y="57"/>
                </a:cubicBezTo>
                <a:cubicBezTo>
                  <a:pt x="91" y="57"/>
                  <a:pt x="92" y="57"/>
                  <a:pt x="95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7" y="53"/>
                  <a:pt x="97" y="53"/>
                  <a:pt x="97" y="53"/>
                </a:cubicBezTo>
                <a:cubicBezTo>
                  <a:pt x="100" y="52"/>
                  <a:pt x="101" y="50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8"/>
                  <a:pt x="101" y="46"/>
                  <a:pt x="100" y="42"/>
                </a:cubicBezTo>
                <a:cubicBezTo>
                  <a:pt x="99" y="40"/>
                  <a:pt x="99" y="37"/>
                  <a:pt x="98" y="35"/>
                </a:cubicBezTo>
                <a:cubicBezTo>
                  <a:pt x="97" y="29"/>
                  <a:pt x="96" y="24"/>
                  <a:pt x="96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7" y="20"/>
                  <a:pt x="100" y="18"/>
                  <a:pt x="102" y="18"/>
                </a:cubicBezTo>
                <a:cubicBezTo>
                  <a:pt x="103" y="19"/>
                  <a:pt x="106" y="22"/>
                  <a:pt x="111" y="28"/>
                </a:cubicBezTo>
                <a:cubicBezTo>
                  <a:pt x="112" y="30"/>
                  <a:pt x="114" y="32"/>
                  <a:pt x="115" y="34"/>
                </a:cubicBezTo>
                <a:cubicBezTo>
                  <a:pt x="119" y="39"/>
                  <a:pt x="120" y="39"/>
                  <a:pt x="121" y="40"/>
                </a:cubicBezTo>
                <a:cubicBezTo>
                  <a:pt x="122" y="40"/>
                  <a:pt x="123" y="40"/>
                  <a:pt x="127" y="38"/>
                </a:cubicBezTo>
                <a:cubicBezTo>
                  <a:pt x="129" y="39"/>
                  <a:pt x="129" y="39"/>
                  <a:pt x="129" y="39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31" y="37"/>
                  <a:pt x="133" y="36"/>
                  <a:pt x="133" y="35"/>
                </a:cubicBezTo>
                <a:cubicBezTo>
                  <a:pt x="134" y="34"/>
                  <a:pt x="134" y="33"/>
                  <a:pt x="134" y="29"/>
                </a:cubicBezTo>
                <a:cubicBezTo>
                  <a:pt x="134" y="25"/>
                  <a:pt x="134" y="25"/>
                  <a:pt x="134" y="25"/>
                </a:cubicBezTo>
                <a:cubicBezTo>
                  <a:pt x="134" y="24"/>
                  <a:pt x="134" y="22"/>
                  <a:pt x="134" y="20"/>
                </a:cubicBezTo>
                <a:cubicBezTo>
                  <a:pt x="134" y="12"/>
                  <a:pt x="134" y="8"/>
                  <a:pt x="135" y="6"/>
                </a:cubicBezTo>
                <a:cubicBezTo>
                  <a:pt x="136" y="5"/>
                  <a:pt x="140" y="4"/>
                  <a:pt x="141" y="5"/>
                </a:cubicBezTo>
                <a:cubicBezTo>
                  <a:pt x="142" y="6"/>
                  <a:pt x="144" y="10"/>
                  <a:pt x="148" y="16"/>
                </a:cubicBezTo>
                <a:cubicBezTo>
                  <a:pt x="149" y="19"/>
                  <a:pt x="150" y="21"/>
                  <a:pt x="151" y="23"/>
                </a:cubicBezTo>
                <a:cubicBezTo>
                  <a:pt x="153" y="29"/>
                  <a:pt x="154" y="29"/>
                  <a:pt x="155" y="30"/>
                </a:cubicBezTo>
                <a:cubicBezTo>
                  <a:pt x="156" y="30"/>
                  <a:pt x="157" y="31"/>
                  <a:pt x="161" y="30"/>
                </a:cubicBezTo>
                <a:cubicBezTo>
                  <a:pt x="162" y="30"/>
                  <a:pt x="162" y="30"/>
                  <a:pt x="162" y="30"/>
                </a:cubicBezTo>
                <a:cubicBezTo>
                  <a:pt x="162" y="30"/>
                  <a:pt x="162" y="30"/>
                  <a:pt x="162" y="30"/>
                </a:cubicBezTo>
                <a:cubicBezTo>
                  <a:pt x="167" y="30"/>
                  <a:pt x="168" y="28"/>
                  <a:pt x="168" y="28"/>
                </a:cubicBezTo>
                <a:cubicBezTo>
                  <a:pt x="169" y="27"/>
                  <a:pt x="169" y="26"/>
                  <a:pt x="170" y="21"/>
                </a:cubicBezTo>
                <a:cubicBezTo>
                  <a:pt x="171" y="19"/>
                  <a:pt x="171" y="16"/>
                  <a:pt x="172" y="13"/>
                </a:cubicBezTo>
                <a:cubicBezTo>
                  <a:pt x="174" y="6"/>
                  <a:pt x="176" y="2"/>
                  <a:pt x="176" y="1"/>
                </a:cubicBezTo>
                <a:cubicBezTo>
                  <a:pt x="177" y="0"/>
                  <a:pt x="182" y="0"/>
                  <a:pt x="183" y="1"/>
                </a:cubicBezTo>
                <a:cubicBezTo>
                  <a:pt x="183" y="2"/>
                  <a:pt x="185" y="6"/>
                  <a:pt x="186" y="13"/>
                </a:cubicBezTo>
                <a:cubicBezTo>
                  <a:pt x="187" y="16"/>
                  <a:pt x="187" y="18"/>
                  <a:pt x="188" y="20"/>
                </a:cubicBezTo>
                <a:cubicBezTo>
                  <a:pt x="189" y="27"/>
                  <a:pt x="189" y="27"/>
                  <a:pt x="190" y="28"/>
                </a:cubicBezTo>
                <a:cubicBezTo>
                  <a:pt x="191" y="29"/>
                  <a:pt x="192" y="29"/>
                  <a:pt x="196" y="30"/>
                </a:cubicBezTo>
                <a:cubicBezTo>
                  <a:pt x="197" y="30"/>
                  <a:pt x="197" y="30"/>
                  <a:pt x="197" y="30"/>
                </a:cubicBezTo>
                <a:cubicBezTo>
                  <a:pt x="198" y="30"/>
                  <a:pt x="198" y="30"/>
                  <a:pt x="198" y="30"/>
                </a:cubicBezTo>
                <a:cubicBezTo>
                  <a:pt x="202" y="31"/>
                  <a:pt x="203" y="30"/>
                  <a:pt x="204" y="29"/>
                </a:cubicBezTo>
                <a:cubicBezTo>
                  <a:pt x="205" y="29"/>
                  <a:pt x="205" y="28"/>
                  <a:pt x="207" y="23"/>
                </a:cubicBezTo>
                <a:cubicBezTo>
                  <a:pt x="208" y="21"/>
                  <a:pt x="210" y="19"/>
                  <a:pt x="211" y="16"/>
                </a:cubicBezTo>
                <a:cubicBezTo>
                  <a:pt x="214" y="10"/>
                  <a:pt x="217" y="6"/>
                  <a:pt x="218" y="5"/>
                </a:cubicBezTo>
                <a:cubicBezTo>
                  <a:pt x="219" y="4"/>
                  <a:pt x="223" y="5"/>
                  <a:pt x="224" y="6"/>
                </a:cubicBezTo>
                <a:cubicBezTo>
                  <a:pt x="224" y="7"/>
                  <a:pt x="225" y="11"/>
                  <a:pt x="225" y="17"/>
                </a:cubicBezTo>
                <a:cubicBezTo>
                  <a:pt x="225" y="18"/>
                  <a:pt x="225" y="19"/>
                  <a:pt x="225" y="19"/>
                </a:cubicBezTo>
                <a:cubicBezTo>
                  <a:pt x="225" y="22"/>
                  <a:pt x="225" y="24"/>
                  <a:pt x="225" y="26"/>
                </a:cubicBezTo>
                <a:cubicBezTo>
                  <a:pt x="225" y="28"/>
                  <a:pt x="225" y="30"/>
                  <a:pt x="225" y="31"/>
                </a:cubicBezTo>
                <a:cubicBezTo>
                  <a:pt x="225" y="33"/>
                  <a:pt x="225" y="34"/>
                  <a:pt x="225" y="35"/>
                </a:cubicBezTo>
                <a:cubicBezTo>
                  <a:pt x="226" y="35"/>
                  <a:pt x="227" y="36"/>
                  <a:pt x="231" y="37"/>
                </a:cubicBezTo>
                <a:cubicBezTo>
                  <a:pt x="232" y="39"/>
                  <a:pt x="232" y="39"/>
                  <a:pt x="232" y="39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6" y="40"/>
                  <a:pt x="237" y="39"/>
                  <a:pt x="238" y="39"/>
                </a:cubicBezTo>
                <a:cubicBezTo>
                  <a:pt x="239" y="39"/>
                  <a:pt x="239" y="38"/>
                  <a:pt x="243" y="34"/>
                </a:cubicBezTo>
                <a:cubicBezTo>
                  <a:pt x="244" y="32"/>
                  <a:pt x="246" y="30"/>
                  <a:pt x="248" y="28"/>
                </a:cubicBezTo>
                <a:cubicBezTo>
                  <a:pt x="253" y="22"/>
                  <a:pt x="256" y="19"/>
                  <a:pt x="257" y="18"/>
                </a:cubicBezTo>
                <a:cubicBezTo>
                  <a:pt x="259" y="18"/>
                  <a:pt x="262" y="20"/>
                  <a:pt x="263" y="21"/>
                </a:cubicBezTo>
                <a:cubicBezTo>
                  <a:pt x="263" y="23"/>
                  <a:pt x="262" y="28"/>
                  <a:pt x="261" y="34"/>
                </a:cubicBezTo>
                <a:cubicBezTo>
                  <a:pt x="260" y="37"/>
                  <a:pt x="260" y="39"/>
                  <a:pt x="259" y="41"/>
                </a:cubicBezTo>
                <a:cubicBezTo>
                  <a:pt x="258" y="45"/>
                  <a:pt x="257" y="47"/>
                  <a:pt x="257" y="48"/>
                </a:cubicBezTo>
                <a:cubicBezTo>
                  <a:pt x="257" y="48"/>
                  <a:pt x="257" y="48"/>
                  <a:pt x="257" y="48"/>
                </a:cubicBezTo>
                <a:cubicBezTo>
                  <a:pt x="258" y="49"/>
                  <a:pt x="258" y="49"/>
                  <a:pt x="258" y="49"/>
                </a:cubicBezTo>
                <a:cubicBezTo>
                  <a:pt x="258" y="50"/>
                  <a:pt x="259" y="51"/>
                  <a:pt x="262" y="53"/>
                </a:cubicBezTo>
                <a:cubicBezTo>
                  <a:pt x="263" y="55"/>
                  <a:pt x="263" y="55"/>
                  <a:pt x="263" y="55"/>
                </a:cubicBezTo>
                <a:cubicBezTo>
                  <a:pt x="264" y="54"/>
                  <a:pt x="264" y="54"/>
                  <a:pt x="264" y="54"/>
                </a:cubicBezTo>
                <a:cubicBezTo>
                  <a:pt x="267" y="56"/>
                  <a:pt x="268" y="56"/>
                  <a:pt x="269" y="56"/>
                </a:cubicBezTo>
                <a:cubicBezTo>
                  <a:pt x="270" y="56"/>
                  <a:pt x="271" y="56"/>
                  <a:pt x="275" y="52"/>
                </a:cubicBezTo>
                <a:cubicBezTo>
                  <a:pt x="277" y="51"/>
                  <a:pt x="279" y="49"/>
                  <a:pt x="281" y="48"/>
                </a:cubicBezTo>
                <a:cubicBezTo>
                  <a:pt x="287" y="43"/>
                  <a:pt x="291" y="41"/>
                  <a:pt x="293" y="40"/>
                </a:cubicBezTo>
                <a:cubicBezTo>
                  <a:pt x="294" y="41"/>
                  <a:pt x="297" y="43"/>
                  <a:pt x="298" y="45"/>
                </a:cubicBezTo>
                <a:cubicBezTo>
                  <a:pt x="297" y="46"/>
                  <a:pt x="296" y="50"/>
                  <a:pt x="292" y="57"/>
                </a:cubicBezTo>
                <a:cubicBezTo>
                  <a:pt x="291" y="59"/>
                  <a:pt x="290" y="61"/>
                  <a:pt x="289" y="63"/>
                </a:cubicBezTo>
                <a:cubicBezTo>
                  <a:pt x="286" y="68"/>
                  <a:pt x="286" y="69"/>
                  <a:pt x="286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6" y="72"/>
                  <a:pt x="287" y="73"/>
                  <a:pt x="289" y="75"/>
                </a:cubicBezTo>
                <a:cubicBezTo>
                  <a:pt x="290" y="78"/>
                  <a:pt x="290" y="78"/>
                  <a:pt x="290" y="78"/>
                </a:cubicBezTo>
                <a:cubicBezTo>
                  <a:pt x="291" y="77"/>
                  <a:pt x="291" y="77"/>
                  <a:pt x="291" y="77"/>
                </a:cubicBezTo>
                <a:cubicBezTo>
                  <a:pt x="293" y="79"/>
                  <a:pt x="294" y="80"/>
                  <a:pt x="295" y="80"/>
                </a:cubicBezTo>
                <a:cubicBezTo>
                  <a:pt x="296" y="80"/>
                  <a:pt x="297" y="80"/>
                  <a:pt x="302" y="78"/>
                </a:cubicBezTo>
                <a:cubicBezTo>
                  <a:pt x="304" y="77"/>
                  <a:pt x="307" y="76"/>
                  <a:pt x="309" y="75"/>
                </a:cubicBezTo>
                <a:cubicBezTo>
                  <a:pt x="316" y="72"/>
                  <a:pt x="321" y="70"/>
                  <a:pt x="322" y="70"/>
                </a:cubicBezTo>
                <a:cubicBezTo>
                  <a:pt x="323" y="71"/>
                  <a:pt x="326" y="74"/>
                  <a:pt x="326" y="76"/>
                </a:cubicBezTo>
                <a:cubicBezTo>
                  <a:pt x="325" y="77"/>
                  <a:pt x="323" y="80"/>
                  <a:pt x="318" y="86"/>
                </a:cubicBezTo>
                <a:cubicBezTo>
                  <a:pt x="316" y="88"/>
                  <a:pt x="315" y="90"/>
                  <a:pt x="313" y="91"/>
                </a:cubicBezTo>
                <a:cubicBezTo>
                  <a:pt x="309" y="96"/>
                  <a:pt x="308" y="97"/>
                  <a:pt x="308" y="98"/>
                </a:cubicBezTo>
                <a:cubicBezTo>
                  <a:pt x="308" y="98"/>
                  <a:pt x="308" y="98"/>
                  <a:pt x="308" y="98"/>
                </a:cubicBezTo>
                <a:cubicBezTo>
                  <a:pt x="308" y="99"/>
                  <a:pt x="309" y="101"/>
                  <a:pt x="311" y="104"/>
                </a:cubicBezTo>
                <a:cubicBezTo>
                  <a:pt x="311" y="106"/>
                  <a:pt x="311" y="106"/>
                  <a:pt x="311" y="106"/>
                </a:cubicBezTo>
                <a:cubicBezTo>
                  <a:pt x="312" y="106"/>
                  <a:pt x="312" y="106"/>
                  <a:pt x="312" y="106"/>
                </a:cubicBezTo>
                <a:cubicBezTo>
                  <a:pt x="313" y="109"/>
                  <a:pt x="314" y="109"/>
                  <a:pt x="315" y="110"/>
                </a:cubicBezTo>
                <a:cubicBezTo>
                  <a:pt x="316" y="110"/>
                  <a:pt x="317" y="110"/>
                  <a:pt x="323" y="109"/>
                </a:cubicBezTo>
                <a:cubicBezTo>
                  <a:pt x="325" y="108"/>
                  <a:pt x="328" y="108"/>
                  <a:pt x="330" y="107"/>
                </a:cubicBezTo>
                <a:cubicBezTo>
                  <a:pt x="337" y="106"/>
                  <a:pt x="342" y="106"/>
                  <a:pt x="343" y="106"/>
                </a:cubicBezTo>
                <a:cubicBezTo>
                  <a:pt x="344" y="107"/>
                  <a:pt x="346" y="110"/>
                  <a:pt x="346" y="112"/>
                </a:cubicBezTo>
                <a:cubicBezTo>
                  <a:pt x="346" y="112"/>
                  <a:pt x="346" y="112"/>
                  <a:pt x="346" y="112"/>
                </a:cubicBezTo>
                <a:cubicBezTo>
                  <a:pt x="345" y="113"/>
                  <a:pt x="342" y="116"/>
                  <a:pt x="336" y="120"/>
                </a:cubicBezTo>
                <a:cubicBezTo>
                  <a:pt x="334" y="122"/>
                  <a:pt x="332" y="123"/>
                  <a:pt x="330" y="124"/>
                </a:cubicBezTo>
                <a:cubicBezTo>
                  <a:pt x="325" y="128"/>
                  <a:pt x="324" y="129"/>
                  <a:pt x="324" y="130"/>
                </a:cubicBezTo>
                <a:cubicBezTo>
                  <a:pt x="324" y="130"/>
                  <a:pt x="324" y="131"/>
                  <a:pt x="324" y="131"/>
                </a:cubicBezTo>
                <a:cubicBezTo>
                  <a:pt x="324" y="132"/>
                  <a:pt x="324" y="134"/>
                  <a:pt x="325" y="136"/>
                </a:cubicBezTo>
                <a:cubicBezTo>
                  <a:pt x="324" y="138"/>
                  <a:pt x="324" y="138"/>
                  <a:pt x="324" y="138"/>
                </a:cubicBezTo>
                <a:cubicBezTo>
                  <a:pt x="325" y="138"/>
                  <a:pt x="325" y="138"/>
                  <a:pt x="325" y="138"/>
                </a:cubicBezTo>
                <a:cubicBezTo>
                  <a:pt x="326" y="141"/>
                  <a:pt x="327" y="142"/>
                  <a:pt x="328" y="143"/>
                </a:cubicBezTo>
                <a:cubicBezTo>
                  <a:pt x="329" y="143"/>
                  <a:pt x="330" y="143"/>
                  <a:pt x="335" y="144"/>
                </a:cubicBezTo>
                <a:cubicBezTo>
                  <a:pt x="338" y="144"/>
                  <a:pt x="340" y="144"/>
                  <a:pt x="343" y="144"/>
                </a:cubicBezTo>
                <a:cubicBezTo>
                  <a:pt x="350" y="145"/>
                  <a:pt x="355" y="145"/>
                  <a:pt x="356" y="146"/>
                </a:cubicBezTo>
                <a:cubicBezTo>
                  <a:pt x="357" y="146"/>
                  <a:pt x="357" y="149"/>
                  <a:pt x="358" y="151"/>
                </a:cubicBezTo>
                <a:cubicBezTo>
                  <a:pt x="358" y="152"/>
                  <a:pt x="357" y="152"/>
                  <a:pt x="357" y="152"/>
                </a:cubicBezTo>
                <a:cubicBezTo>
                  <a:pt x="356" y="153"/>
                  <a:pt x="352" y="155"/>
                  <a:pt x="345" y="158"/>
                </a:cubicBezTo>
                <a:cubicBezTo>
                  <a:pt x="343" y="159"/>
                  <a:pt x="341" y="160"/>
                  <a:pt x="339" y="161"/>
                </a:cubicBezTo>
                <a:cubicBezTo>
                  <a:pt x="333" y="163"/>
                  <a:pt x="332" y="163"/>
                  <a:pt x="332" y="164"/>
                </a:cubicBezTo>
                <a:cubicBezTo>
                  <a:pt x="331" y="165"/>
                  <a:pt x="331" y="166"/>
                  <a:pt x="331" y="168"/>
                </a:cubicBezTo>
                <a:cubicBezTo>
                  <a:pt x="331" y="169"/>
                  <a:pt x="331" y="170"/>
                  <a:pt x="331" y="170"/>
                </a:cubicBezTo>
                <a:cubicBezTo>
                  <a:pt x="330" y="173"/>
                  <a:pt x="330" y="173"/>
                  <a:pt x="330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1" y="175"/>
                  <a:pt x="332" y="177"/>
                  <a:pt x="333" y="178"/>
                </a:cubicBezTo>
                <a:cubicBezTo>
                  <a:pt x="333" y="179"/>
                  <a:pt x="334" y="179"/>
                  <a:pt x="340" y="180"/>
                </a:cubicBezTo>
                <a:cubicBezTo>
                  <a:pt x="342" y="181"/>
                  <a:pt x="344" y="182"/>
                  <a:pt x="347" y="183"/>
                </a:cubicBezTo>
                <a:cubicBezTo>
                  <a:pt x="354" y="185"/>
                  <a:pt x="358" y="187"/>
                  <a:pt x="359" y="187"/>
                </a:cubicBezTo>
                <a:cubicBezTo>
                  <a:pt x="360" y="188"/>
                  <a:pt x="360" y="189"/>
                  <a:pt x="360" y="190"/>
                </a:cubicBezTo>
                <a:cubicBezTo>
                  <a:pt x="360" y="192"/>
                  <a:pt x="359" y="193"/>
                  <a:pt x="359" y="194"/>
                </a:cubicBezTo>
                <a:cubicBezTo>
                  <a:pt x="358" y="194"/>
                  <a:pt x="354" y="196"/>
                  <a:pt x="346" y="197"/>
                </a:cubicBezTo>
                <a:cubicBezTo>
                  <a:pt x="344" y="197"/>
                  <a:pt x="341" y="198"/>
                  <a:pt x="339" y="198"/>
                </a:cubicBezTo>
                <a:cubicBezTo>
                  <a:pt x="333" y="199"/>
                  <a:pt x="332" y="199"/>
                  <a:pt x="331" y="200"/>
                </a:cubicBezTo>
                <a:cubicBezTo>
                  <a:pt x="331" y="201"/>
                  <a:pt x="330" y="202"/>
                  <a:pt x="329" y="206"/>
                </a:cubicBezTo>
                <a:cubicBezTo>
                  <a:pt x="329" y="206"/>
                  <a:pt x="329" y="206"/>
                  <a:pt x="329" y="206"/>
                </a:cubicBezTo>
                <a:cubicBezTo>
                  <a:pt x="329" y="206"/>
                  <a:pt x="329" y="206"/>
                  <a:pt x="329" y="206"/>
                </a:cubicBezTo>
                <a:cubicBezTo>
                  <a:pt x="329" y="208"/>
                  <a:pt x="329" y="210"/>
                  <a:pt x="329" y="211"/>
                </a:cubicBezTo>
                <a:cubicBezTo>
                  <a:pt x="329" y="212"/>
                  <a:pt x="329" y="213"/>
                  <a:pt x="329" y="213"/>
                </a:cubicBezTo>
                <a:cubicBezTo>
                  <a:pt x="330" y="214"/>
                  <a:pt x="331" y="215"/>
                  <a:pt x="335" y="217"/>
                </a:cubicBezTo>
                <a:cubicBezTo>
                  <a:pt x="337" y="218"/>
                  <a:pt x="340" y="220"/>
                  <a:pt x="342" y="221"/>
                </a:cubicBezTo>
                <a:cubicBezTo>
                  <a:pt x="348" y="225"/>
                  <a:pt x="352" y="228"/>
                  <a:pt x="353" y="229"/>
                </a:cubicBezTo>
                <a:cubicBezTo>
                  <a:pt x="353" y="229"/>
                  <a:pt x="353" y="229"/>
                  <a:pt x="353" y="229"/>
                </a:cubicBezTo>
                <a:cubicBezTo>
                  <a:pt x="353" y="231"/>
                  <a:pt x="352" y="234"/>
                  <a:pt x="351" y="235"/>
                </a:cubicBezTo>
                <a:cubicBezTo>
                  <a:pt x="350" y="235"/>
                  <a:pt x="345" y="235"/>
                  <a:pt x="338" y="235"/>
                </a:cubicBezTo>
                <a:cubicBezTo>
                  <a:pt x="335" y="235"/>
                  <a:pt x="333" y="234"/>
                  <a:pt x="331" y="234"/>
                </a:cubicBezTo>
                <a:cubicBezTo>
                  <a:pt x="325" y="234"/>
                  <a:pt x="324" y="234"/>
                  <a:pt x="323" y="234"/>
                </a:cubicBezTo>
                <a:cubicBezTo>
                  <a:pt x="322" y="235"/>
                  <a:pt x="321" y="236"/>
                  <a:pt x="320" y="239"/>
                </a:cubicBezTo>
                <a:cubicBezTo>
                  <a:pt x="319" y="240"/>
                  <a:pt x="319" y="240"/>
                  <a:pt x="319" y="240"/>
                </a:cubicBezTo>
                <a:cubicBezTo>
                  <a:pt x="319" y="240"/>
                  <a:pt x="319" y="240"/>
                  <a:pt x="319" y="240"/>
                </a:cubicBezTo>
                <a:cubicBezTo>
                  <a:pt x="318" y="243"/>
                  <a:pt x="317" y="244"/>
                  <a:pt x="317" y="246"/>
                </a:cubicBezTo>
                <a:cubicBezTo>
                  <a:pt x="317" y="246"/>
                  <a:pt x="317" y="246"/>
                  <a:pt x="318" y="247"/>
                </a:cubicBezTo>
                <a:cubicBezTo>
                  <a:pt x="318" y="248"/>
                  <a:pt x="319" y="248"/>
                  <a:pt x="323" y="252"/>
                </a:cubicBezTo>
                <a:cubicBezTo>
                  <a:pt x="324" y="254"/>
                  <a:pt x="326" y="256"/>
                  <a:pt x="328" y="258"/>
                </a:cubicBezTo>
                <a:cubicBezTo>
                  <a:pt x="334" y="263"/>
                  <a:pt x="337" y="266"/>
                  <a:pt x="337" y="267"/>
                </a:cubicBezTo>
                <a:cubicBezTo>
                  <a:pt x="337" y="269"/>
                  <a:pt x="335" y="272"/>
                  <a:pt x="334" y="273"/>
                </a:cubicBezTo>
                <a:cubicBezTo>
                  <a:pt x="333" y="273"/>
                  <a:pt x="328" y="272"/>
                  <a:pt x="321" y="270"/>
                </a:cubicBezTo>
                <a:cubicBezTo>
                  <a:pt x="319" y="269"/>
                  <a:pt x="317" y="268"/>
                  <a:pt x="315" y="268"/>
                </a:cubicBezTo>
                <a:cubicBezTo>
                  <a:pt x="308" y="266"/>
                  <a:pt x="308" y="265"/>
                  <a:pt x="307" y="266"/>
                </a:cubicBezTo>
                <a:cubicBezTo>
                  <a:pt x="306" y="266"/>
                  <a:pt x="304" y="267"/>
                  <a:pt x="302" y="270"/>
                </a:cubicBezTo>
                <a:cubicBezTo>
                  <a:pt x="301" y="270"/>
                  <a:pt x="301" y="270"/>
                  <a:pt x="301" y="270"/>
                </a:cubicBezTo>
                <a:cubicBezTo>
                  <a:pt x="301" y="271"/>
                  <a:pt x="301" y="271"/>
                  <a:pt x="301" y="271"/>
                </a:cubicBezTo>
                <a:cubicBezTo>
                  <a:pt x="299" y="274"/>
                  <a:pt x="299" y="276"/>
                  <a:pt x="299" y="276"/>
                </a:cubicBezTo>
                <a:cubicBezTo>
                  <a:pt x="299" y="277"/>
                  <a:pt x="299" y="277"/>
                  <a:pt x="299" y="277"/>
                </a:cubicBezTo>
                <a:cubicBezTo>
                  <a:pt x="299" y="278"/>
                  <a:pt x="299" y="279"/>
                  <a:pt x="302" y="283"/>
                </a:cubicBezTo>
                <a:cubicBezTo>
                  <a:pt x="304" y="285"/>
                  <a:pt x="305" y="287"/>
                  <a:pt x="307" y="290"/>
                </a:cubicBezTo>
                <a:cubicBezTo>
                  <a:pt x="310" y="296"/>
                  <a:pt x="313" y="300"/>
                  <a:pt x="313" y="301"/>
                </a:cubicBezTo>
                <a:cubicBezTo>
                  <a:pt x="313" y="303"/>
                  <a:pt x="310" y="306"/>
                  <a:pt x="308" y="306"/>
                </a:cubicBezTo>
                <a:cubicBezTo>
                  <a:pt x="307" y="306"/>
                  <a:pt x="303" y="304"/>
                  <a:pt x="297" y="300"/>
                </a:cubicBezTo>
                <a:cubicBezTo>
                  <a:pt x="295" y="299"/>
                  <a:pt x="293" y="298"/>
                  <a:pt x="291" y="296"/>
                </a:cubicBezTo>
                <a:cubicBezTo>
                  <a:pt x="285" y="293"/>
                  <a:pt x="284" y="293"/>
                  <a:pt x="283" y="293"/>
                </a:cubicBezTo>
                <a:cubicBezTo>
                  <a:pt x="282" y="293"/>
                  <a:pt x="281" y="293"/>
                  <a:pt x="278" y="296"/>
                </a:cubicBezTo>
                <a:cubicBezTo>
                  <a:pt x="277" y="296"/>
                  <a:pt x="277" y="296"/>
                  <a:pt x="277" y="296"/>
                </a:cubicBezTo>
                <a:cubicBezTo>
                  <a:pt x="277" y="297"/>
                  <a:pt x="277" y="297"/>
                  <a:pt x="277" y="297"/>
                </a:cubicBezTo>
                <a:cubicBezTo>
                  <a:pt x="274" y="299"/>
                  <a:pt x="273" y="301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3"/>
                  <a:pt x="274" y="304"/>
                  <a:pt x="275" y="309"/>
                </a:cubicBezTo>
                <a:cubicBezTo>
                  <a:pt x="276" y="311"/>
                  <a:pt x="277" y="313"/>
                  <a:pt x="278" y="316"/>
                </a:cubicBezTo>
                <a:cubicBezTo>
                  <a:pt x="280" y="322"/>
                  <a:pt x="282" y="327"/>
                  <a:pt x="282" y="329"/>
                </a:cubicBezTo>
                <a:cubicBezTo>
                  <a:pt x="281" y="330"/>
                  <a:pt x="277" y="332"/>
                  <a:pt x="276" y="332"/>
                </a:cubicBezTo>
                <a:cubicBezTo>
                  <a:pt x="275" y="332"/>
                  <a:pt x="271" y="329"/>
                  <a:pt x="266" y="324"/>
                </a:cubicBezTo>
                <a:cubicBezTo>
                  <a:pt x="264" y="322"/>
                  <a:pt x="263" y="320"/>
                  <a:pt x="261" y="319"/>
                </a:cubicBezTo>
                <a:cubicBezTo>
                  <a:pt x="256" y="314"/>
                  <a:pt x="256" y="314"/>
                  <a:pt x="255" y="314"/>
                </a:cubicBezTo>
                <a:cubicBezTo>
                  <a:pt x="254" y="313"/>
                  <a:pt x="252" y="314"/>
                  <a:pt x="249" y="316"/>
                </a:cubicBezTo>
                <a:cubicBezTo>
                  <a:pt x="247" y="315"/>
                  <a:pt x="247" y="315"/>
                  <a:pt x="247" y="315"/>
                </a:cubicBezTo>
                <a:cubicBezTo>
                  <a:pt x="247" y="316"/>
                  <a:pt x="247" y="316"/>
                  <a:pt x="247" y="316"/>
                </a:cubicBezTo>
                <a:cubicBezTo>
                  <a:pt x="245" y="317"/>
                  <a:pt x="243" y="319"/>
                  <a:pt x="243" y="320"/>
                </a:cubicBezTo>
                <a:cubicBezTo>
                  <a:pt x="243" y="320"/>
                  <a:pt x="243" y="321"/>
                  <a:pt x="243" y="321"/>
                </a:cubicBezTo>
                <a:cubicBezTo>
                  <a:pt x="243" y="322"/>
                  <a:pt x="243" y="324"/>
                  <a:pt x="243" y="327"/>
                </a:cubicBezTo>
                <a:cubicBezTo>
                  <a:pt x="243" y="329"/>
                  <a:pt x="244" y="332"/>
                  <a:pt x="244" y="335"/>
                </a:cubicBezTo>
                <a:cubicBezTo>
                  <a:pt x="245" y="339"/>
                  <a:pt x="245" y="343"/>
                  <a:pt x="245" y="346"/>
                </a:cubicBezTo>
                <a:cubicBezTo>
                  <a:pt x="245" y="347"/>
                  <a:pt x="245" y="348"/>
                  <a:pt x="245" y="348"/>
                </a:cubicBezTo>
                <a:cubicBezTo>
                  <a:pt x="244" y="349"/>
                  <a:pt x="240" y="351"/>
                  <a:pt x="238" y="351"/>
                </a:cubicBezTo>
                <a:cubicBezTo>
                  <a:pt x="238" y="350"/>
                  <a:pt x="235" y="346"/>
                  <a:pt x="231" y="340"/>
                </a:cubicBezTo>
                <a:cubicBezTo>
                  <a:pt x="229" y="338"/>
                  <a:pt x="228" y="336"/>
                  <a:pt x="227" y="334"/>
                </a:cubicBezTo>
                <a:cubicBezTo>
                  <a:pt x="224" y="328"/>
                  <a:pt x="223" y="328"/>
                  <a:pt x="222" y="327"/>
                </a:cubicBezTo>
                <a:cubicBezTo>
                  <a:pt x="221" y="327"/>
                  <a:pt x="220" y="327"/>
                  <a:pt x="216" y="328"/>
                </a:cubicBezTo>
                <a:cubicBezTo>
                  <a:pt x="214" y="327"/>
                  <a:pt x="214" y="327"/>
                  <a:pt x="214" y="327"/>
                </a:cubicBezTo>
                <a:cubicBezTo>
                  <a:pt x="214" y="328"/>
                  <a:pt x="214" y="328"/>
                  <a:pt x="214" y="328"/>
                </a:cubicBezTo>
                <a:cubicBezTo>
                  <a:pt x="211" y="329"/>
                  <a:pt x="210" y="330"/>
                  <a:pt x="209" y="331"/>
                </a:cubicBezTo>
                <a:cubicBezTo>
                  <a:pt x="208" y="331"/>
                  <a:pt x="208" y="332"/>
                  <a:pt x="208" y="338"/>
                </a:cubicBezTo>
                <a:cubicBezTo>
                  <a:pt x="207" y="340"/>
                  <a:pt x="207" y="343"/>
                  <a:pt x="207" y="346"/>
                </a:cubicBezTo>
                <a:cubicBezTo>
                  <a:pt x="206" y="353"/>
                  <a:pt x="205" y="357"/>
                  <a:pt x="204" y="359"/>
                </a:cubicBezTo>
                <a:cubicBezTo>
                  <a:pt x="203" y="359"/>
                  <a:pt x="199" y="360"/>
                  <a:pt x="198" y="359"/>
                </a:cubicBezTo>
                <a:cubicBezTo>
                  <a:pt x="197" y="358"/>
                  <a:pt x="195" y="354"/>
                  <a:pt x="193" y="347"/>
                </a:cubicBezTo>
                <a:cubicBezTo>
                  <a:pt x="192" y="345"/>
                  <a:pt x="191" y="343"/>
                  <a:pt x="190" y="341"/>
                </a:cubicBezTo>
                <a:cubicBezTo>
                  <a:pt x="188" y="335"/>
                  <a:pt x="188" y="334"/>
                  <a:pt x="187" y="333"/>
                </a:cubicBezTo>
                <a:cubicBezTo>
                  <a:pt x="187" y="333"/>
                  <a:pt x="185" y="332"/>
                  <a:pt x="181" y="332"/>
                </a:cubicBezTo>
                <a:cubicBezTo>
                  <a:pt x="180" y="331"/>
                  <a:pt x="180" y="331"/>
                  <a:pt x="180" y="331"/>
                </a:cubicBezTo>
                <a:cubicBezTo>
                  <a:pt x="179" y="332"/>
                  <a:pt x="179" y="332"/>
                  <a:pt x="179" y="332"/>
                </a:cubicBezTo>
                <a:cubicBezTo>
                  <a:pt x="175" y="332"/>
                  <a:pt x="174" y="333"/>
                  <a:pt x="173" y="333"/>
                </a:cubicBezTo>
                <a:cubicBezTo>
                  <a:pt x="173" y="334"/>
                  <a:pt x="172" y="335"/>
                  <a:pt x="171" y="340"/>
                </a:cubicBezTo>
                <a:cubicBezTo>
                  <a:pt x="170" y="342"/>
                  <a:pt x="169" y="345"/>
                  <a:pt x="168" y="347"/>
                </a:cubicBezTo>
                <a:cubicBezTo>
                  <a:pt x="165" y="354"/>
                  <a:pt x="163" y="358"/>
                  <a:pt x="163" y="359"/>
                </a:cubicBezTo>
                <a:cubicBezTo>
                  <a:pt x="161" y="360"/>
                  <a:pt x="157" y="360"/>
                  <a:pt x="156" y="359"/>
                </a:cubicBezTo>
                <a:cubicBezTo>
                  <a:pt x="155" y="358"/>
                  <a:pt x="155" y="353"/>
                  <a:pt x="154" y="346"/>
                </a:cubicBezTo>
                <a:cubicBezTo>
                  <a:pt x="153" y="343"/>
                  <a:pt x="153" y="341"/>
                  <a:pt x="153" y="339"/>
                </a:cubicBezTo>
                <a:cubicBezTo>
                  <a:pt x="152" y="332"/>
                  <a:pt x="152" y="331"/>
                  <a:pt x="152" y="331"/>
                </a:cubicBezTo>
                <a:cubicBezTo>
                  <a:pt x="151" y="330"/>
                  <a:pt x="149" y="329"/>
                  <a:pt x="146" y="329"/>
                </a:cubicBezTo>
                <a:cubicBezTo>
                  <a:pt x="145" y="327"/>
                  <a:pt x="145" y="327"/>
                  <a:pt x="145" y="327"/>
                </a:cubicBezTo>
                <a:cubicBezTo>
                  <a:pt x="144" y="328"/>
                  <a:pt x="144" y="328"/>
                  <a:pt x="144" y="328"/>
                </a:cubicBezTo>
                <a:cubicBezTo>
                  <a:pt x="141" y="327"/>
                  <a:pt x="139" y="327"/>
                  <a:pt x="138" y="328"/>
                </a:cubicBezTo>
                <a:cubicBezTo>
                  <a:pt x="138" y="328"/>
                  <a:pt x="137" y="329"/>
                  <a:pt x="134" y="334"/>
                </a:cubicBezTo>
                <a:cubicBezTo>
                  <a:pt x="133" y="336"/>
                  <a:pt x="131" y="338"/>
                  <a:pt x="130" y="340"/>
                </a:cubicBezTo>
                <a:cubicBezTo>
                  <a:pt x="126" y="346"/>
                  <a:pt x="123" y="350"/>
                  <a:pt x="122" y="351"/>
                </a:cubicBezTo>
                <a:cubicBezTo>
                  <a:pt x="120" y="351"/>
                  <a:pt x="116" y="349"/>
                  <a:pt x="115" y="348"/>
                </a:cubicBezTo>
                <a:cubicBezTo>
                  <a:pt x="115" y="348"/>
                  <a:pt x="115" y="348"/>
                  <a:pt x="115" y="347"/>
                </a:cubicBezTo>
                <a:cubicBezTo>
                  <a:pt x="115" y="347"/>
                  <a:pt x="115" y="347"/>
                  <a:pt x="115" y="347"/>
                </a:cubicBezTo>
                <a:cubicBezTo>
                  <a:pt x="115" y="345"/>
                  <a:pt x="116" y="340"/>
                  <a:pt x="116" y="335"/>
                </a:cubicBezTo>
                <a:cubicBezTo>
                  <a:pt x="117" y="333"/>
                  <a:pt x="117" y="330"/>
                  <a:pt x="117" y="328"/>
                </a:cubicBezTo>
                <a:cubicBezTo>
                  <a:pt x="118" y="325"/>
                  <a:pt x="118" y="323"/>
                  <a:pt x="118" y="322"/>
                </a:cubicBezTo>
                <a:cubicBezTo>
                  <a:pt x="118" y="321"/>
                  <a:pt x="118" y="321"/>
                  <a:pt x="118" y="320"/>
                </a:cubicBezTo>
                <a:cubicBezTo>
                  <a:pt x="117" y="319"/>
                  <a:pt x="116" y="318"/>
                  <a:pt x="113" y="317"/>
                </a:cubicBezTo>
                <a:cubicBezTo>
                  <a:pt x="112" y="314"/>
                  <a:pt x="112" y="314"/>
                  <a:pt x="112" y="314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08" y="314"/>
                  <a:pt x="107" y="314"/>
                  <a:pt x="106" y="314"/>
                </a:cubicBezTo>
                <a:cubicBezTo>
                  <a:pt x="105" y="315"/>
                  <a:pt x="104" y="315"/>
                  <a:pt x="100" y="319"/>
                </a:cubicBezTo>
                <a:cubicBezTo>
                  <a:pt x="98" y="321"/>
                  <a:pt x="96" y="322"/>
                  <a:pt x="94" y="324"/>
                </a:cubicBezTo>
                <a:cubicBezTo>
                  <a:pt x="89" y="329"/>
                  <a:pt x="85" y="332"/>
                  <a:pt x="84" y="333"/>
                </a:cubicBezTo>
                <a:cubicBezTo>
                  <a:pt x="83" y="333"/>
                  <a:pt x="79" y="330"/>
                  <a:pt x="78" y="329"/>
                </a:cubicBezTo>
                <a:cubicBezTo>
                  <a:pt x="79" y="328"/>
                  <a:pt x="80" y="323"/>
                  <a:pt x="82" y="316"/>
                </a:cubicBezTo>
                <a:cubicBezTo>
                  <a:pt x="83" y="314"/>
                  <a:pt x="84" y="312"/>
                  <a:pt x="85" y="310"/>
                </a:cubicBezTo>
                <a:cubicBezTo>
                  <a:pt x="87" y="305"/>
                  <a:pt x="87" y="304"/>
                  <a:pt x="87" y="303"/>
                </a:cubicBezTo>
                <a:cubicBezTo>
                  <a:pt x="87" y="302"/>
                  <a:pt x="87" y="302"/>
                  <a:pt x="87" y="302"/>
                </a:cubicBezTo>
                <a:cubicBezTo>
                  <a:pt x="87" y="302"/>
                  <a:pt x="87" y="302"/>
                  <a:pt x="87" y="302"/>
                </a:cubicBezTo>
                <a:cubicBezTo>
                  <a:pt x="87" y="301"/>
                  <a:pt x="86" y="300"/>
                  <a:pt x="83" y="298"/>
                </a:cubicBezTo>
                <a:cubicBezTo>
                  <a:pt x="83" y="296"/>
                  <a:pt x="83" y="296"/>
                  <a:pt x="83" y="296"/>
                </a:cubicBezTo>
                <a:cubicBezTo>
                  <a:pt x="82" y="296"/>
                  <a:pt x="82" y="296"/>
                  <a:pt x="82" y="296"/>
                </a:cubicBezTo>
                <a:cubicBezTo>
                  <a:pt x="79" y="294"/>
                  <a:pt x="78" y="293"/>
                  <a:pt x="77" y="294"/>
                </a:cubicBezTo>
                <a:cubicBezTo>
                  <a:pt x="76" y="294"/>
                  <a:pt x="75" y="294"/>
                  <a:pt x="70" y="297"/>
                </a:cubicBezTo>
                <a:cubicBezTo>
                  <a:pt x="68" y="298"/>
                  <a:pt x="66" y="299"/>
                  <a:pt x="63" y="301"/>
                </a:cubicBezTo>
                <a:cubicBezTo>
                  <a:pt x="57" y="304"/>
                  <a:pt x="53" y="306"/>
                  <a:pt x="52" y="307"/>
                </a:cubicBezTo>
                <a:cubicBezTo>
                  <a:pt x="50" y="306"/>
                  <a:pt x="47" y="303"/>
                  <a:pt x="47" y="302"/>
                </a:cubicBezTo>
                <a:cubicBezTo>
                  <a:pt x="47" y="301"/>
                  <a:pt x="50" y="296"/>
                  <a:pt x="54" y="290"/>
                </a:cubicBezTo>
                <a:cubicBezTo>
                  <a:pt x="55" y="288"/>
                  <a:pt x="56" y="286"/>
                  <a:pt x="58" y="285"/>
                </a:cubicBezTo>
                <a:cubicBezTo>
                  <a:pt x="61" y="279"/>
                  <a:pt x="62" y="279"/>
                  <a:pt x="62" y="277"/>
                </a:cubicBezTo>
                <a:cubicBezTo>
                  <a:pt x="62" y="276"/>
                  <a:pt x="61" y="275"/>
                  <a:pt x="59" y="27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58" y="270"/>
                  <a:pt x="58" y="270"/>
                  <a:pt x="58" y="270"/>
                </a:cubicBezTo>
                <a:cubicBezTo>
                  <a:pt x="56" y="267"/>
                  <a:pt x="54" y="267"/>
                  <a:pt x="53" y="267"/>
                </a:cubicBezTo>
                <a:cubicBezTo>
                  <a:pt x="53" y="267"/>
                  <a:pt x="52" y="267"/>
                  <a:pt x="46" y="268"/>
                </a:cubicBezTo>
                <a:cubicBezTo>
                  <a:pt x="44" y="269"/>
                  <a:pt x="41" y="270"/>
                  <a:pt x="39" y="271"/>
                </a:cubicBezTo>
                <a:cubicBezTo>
                  <a:pt x="32" y="273"/>
                  <a:pt x="27" y="274"/>
                  <a:pt x="26" y="274"/>
                </a:cubicBezTo>
                <a:cubicBezTo>
                  <a:pt x="25" y="273"/>
                  <a:pt x="23" y="269"/>
                  <a:pt x="23" y="268"/>
                </a:cubicBezTo>
                <a:cubicBezTo>
                  <a:pt x="23" y="267"/>
                  <a:pt x="26" y="263"/>
                  <a:pt x="32" y="258"/>
                </a:cubicBezTo>
                <a:cubicBezTo>
                  <a:pt x="34" y="257"/>
                  <a:pt x="35" y="255"/>
                  <a:pt x="37" y="254"/>
                </a:cubicBezTo>
                <a:cubicBezTo>
                  <a:pt x="42" y="249"/>
                  <a:pt x="42" y="249"/>
                  <a:pt x="43" y="248"/>
                </a:cubicBezTo>
                <a:cubicBezTo>
                  <a:pt x="43" y="247"/>
                  <a:pt x="43" y="247"/>
                  <a:pt x="43" y="247"/>
                </a:cubicBezTo>
                <a:cubicBezTo>
                  <a:pt x="43" y="246"/>
                  <a:pt x="42" y="244"/>
                  <a:pt x="41" y="242"/>
                </a:cubicBezTo>
                <a:cubicBezTo>
                  <a:pt x="41" y="240"/>
                  <a:pt x="41" y="240"/>
                  <a:pt x="41" y="24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39" y="237"/>
                  <a:pt x="38" y="236"/>
                  <a:pt x="37" y="235"/>
                </a:cubicBezTo>
                <a:cubicBezTo>
                  <a:pt x="36" y="235"/>
                  <a:pt x="35" y="235"/>
                  <a:pt x="30" y="235"/>
                </a:cubicBezTo>
                <a:cubicBezTo>
                  <a:pt x="27" y="235"/>
                  <a:pt x="25" y="236"/>
                  <a:pt x="22" y="236"/>
                </a:cubicBezTo>
                <a:cubicBezTo>
                  <a:pt x="15" y="236"/>
                  <a:pt x="10" y="236"/>
                  <a:pt x="9" y="236"/>
                </a:cubicBezTo>
                <a:cubicBezTo>
                  <a:pt x="8" y="235"/>
                  <a:pt x="7" y="232"/>
                  <a:pt x="7" y="230"/>
                </a:cubicBezTo>
                <a:cubicBezTo>
                  <a:pt x="7" y="229"/>
                  <a:pt x="7" y="229"/>
                  <a:pt x="7" y="229"/>
                </a:cubicBezTo>
                <a:cubicBezTo>
                  <a:pt x="8" y="228"/>
                  <a:pt x="11" y="226"/>
                  <a:pt x="18" y="222"/>
                </a:cubicBezTo>
                <a:cubicBezTo>
                  <a:pt x="20" y="221"/>
                  <a:pt x="22" y="220"/>
                  <a:pt x="24" y="219"/>
                </a:cubicBezTo>
                <a:cubicBezTo>
                  <a:pt x="30" y="216"/>
                  <a:pt x="30" y="215"/>
                  <a:pt x="31" y="214"/>
                </a:cubicBezTo>
                <a:cubicBezTo>
                  <a:pt x="31" y="214"/>
                  <a:pt x="31" y="213"/>
                  <a:pt x="31" y="212"/>
                </a:cubicBezTo>
                <a:cubicBezTo>
                  <a:pt x="31" y="211"/>
                  <a:pt x="31" y="209"/>
                  <a:pt x="30" y="208"/>
                </a:cubicBezTo>
                <a:cubicBezTo>
                  <a:pt x="31" y="206"/>
                  <a:pt x="31" y="206"/>
                  <a:pt x="31" y="206"/>
                </a:cubicBezTo>
                <a:cubicBezTo>
                  <a:pt x="30" y="206"/>
                  <a:pt x="30" y="206"/>
                  <a:pt x="30" y="206"/>
                </a:cubicBezTo>
                <a:cubicBezTo>
                  <a:pt x="30" y="203"/>
                  <a:pt x="29" y="201"/>
                  <a:pt x="28" y="201"/>
                </a:cubicBezTo>
                <a:cubicBezTo>
                  <a:pt x="27" y="200"/>
                  <a:pt x="27" y="200"/>
                  <a:pt x="21" y="199"/>
                </a:cubicBezTo>
                <a:cubicBezTo>
                  <a:pt x="19" y="199"/>
                  <a:pt x="16" y="198"/>
                  <a:pt x="13" y="198"/>
                </a:cubicBezTo>
                <a:cubicBezTo>
                  <a:pt x="6" y="196"/>
                  <a:pt x="2" y="195"/>
                  <a:pt x="1" y="195"/>
                </a:cubicBezTo>
                <a:cubicBezTo>
                  <a:pt x="0" y="194"/>
                  <a:pt x="0" y="192"/>
                  <a:pt x="0" y="190"/>
                </a:cubicBezTo>
                <a:close/>
                <a:moveTo>
                  <a:pt x="288" y="180"/>
                </a:moveTo>
                <a:cubicBezTo>
                  <a:pt x="288" y="120"/>
                  <a:pt x="239" y="71"/>
                  <a:pt x="179" y="71"/>
                </a:cubicBezTo>
                <a:cubicBezTo>
                  <a:pt x="120" y="72"/>
                  <a:pt x="71" y="121"/>
                  <a:pt x="71" y="180"/>
                </a:cubicBezTo>
                <a:cubicBezTo>
                  <a:pt x="71" y="240"/>
                  <a:pt x="120" y="289"/>
                  <a:pt x="180" y="289"/>
                </a:cubicBezTo>
                <a:cubicBezTo>
                  <a:pt x="240" y="288"/>
                  <a:pt x="289" y="239"/>
                  <a:pt x="288" y="1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05943" y="3384824"/>
            <a:ext cx="1546454" cy="1544377"/>
          </a:xfrm>
          <a:custGeom>
            <a:avLst/>
            <a:gdLst>
              <a:gd name="T0" fmla="*/ 25 w 314"/>
              <a:gd name="T1" fmla="*/ 150 h 314"/>
              <a:gd name="T2" fmla="*/ 12 w 314"/>
              <a:gd name="T3" fmla="*/ 138 h 314"/>
              <a:gd name="T4" fmla="*/ 28 w 314"/>
              <a:gd name="T5" fmla="*/ 124 h 314"/>
              <a:gd name="T6" fmla="*/ 26 w 314"/>
              <a:gd name="T7" fmla="*/ 109 h 314"/>
              <a:gd name="T8" fmla="*/ 39 w 314"/>
              <a:gd name="T9" fmla="*/ 95 h 314"/>
              <a:gd name="T10" fmla="*/ 41 w 314"/>
              <a:gd name="T11" fmla="*/ 80 h 314"/>
              <a:gd name="T12" fmla="*/ 56 w 314"/>
              <a:gd name="T13" fmla="*/ 70 h 314"/>
              <a:gd name="T14" fmla="*/ 59 w 314"/>
              <a:gd name="T15" fmla="*/ 49 h 314"/>
              <a:gd name="T16" fmla="*/ 84 w 314"/>
              <a:gd name="T17" fmla="*/ 47 h 314"/>
              <a:gd name="T18" fmla="*/ 88 w 314"/>
              <a:gd name="T19" fmla="*/ 36 h 314"/>
              <a:gd name="T20" fmla="*/ 101 w 314"/>
              <a:gd name="T21" fmla="*/ 29 h 314"/>
              <a:gd name="T22" fmla="*/ 117 w 314"/>
              <a:gd name="T23" fmla="*/ 25 h 314"/>
              <a:gd name="T24" fmla="*/ 132 w 314"/>
              <a:gd name="T25" fmla="*/ 19 h 314"/>
              <a:gd name="T26" fmla="*/ 149 w 314"/>
              <a:gd name="T27" fmla="*/ 18 h 314"/>
              <a:gd name="T28" fmla="*/ 167 w 314"/>
              <a:gd name="T29" fmla="*/ 24 h 314"/>
              <a:gd name="T30" fmla="*/ 185 w 314"/>
              <a:gd name="T31" fmla="*/ 14 h 314"/>
              <a:gd name="T32" fmla="*/ 196 w 314"/>
              <a:gd name="T33" fmla="*/ 27 h 314"/>
              <a:gd name="T34" fmla="*/ 212 w 314"/>
              <a:gd name="T35" fmla="*/ 29 h 314"/>
              <a:gd name="T36" fmla="*/ 225 w 314"/>
              <a:gd name="T37" fmla="*/ 42 h 314"/>
              <a:gd name="T38" fmla="*/ 235 w 314"/>
              <a:gd name="T39" fmla="*/ 49 h 314"/>
              <a:gd name="T40" fmla="*/ 253 w 314"/>
              <a:gd name="T41" fmla="*/ 55 h 314"/>
              <a:gd name="T42" fmla="*/ 254 w 314"/>
              <a:gd name="T43" fmla="*/ 67 h 314"/>
              <a:gd name="T44" fmla="*/ 278 w 314"/>
              <a:gd name="T45" fmla="*/ 75 h 314"/>
              <a:gd name="T46" fmla="*/ 272 w 314"/>
              <a:gd name="T47" fmla="*/ 92 h 314"/>
              <a:gd name="T48" fmla="*/ 302 w 314"/>
              <a:gd name="T49" fmla="*/ 98 h 314"/>
              <a:gd name="T50" fmla="*/ 283 w 314"/>
              <a:gd name="T51" fmla="*/ 120 h 314"/>
              <a:gd name="T52" fmla="*/ 312 w 314"/>
              <a:gd name="T53" fmla="*/ 132 h 314"/>
              <a:gd name="T54" fmla="*/ 289 w 314"/>
              <a:gd name="T55" fmla="*/ 149 h 314"/>
              <a:gd name="T56" fmla="*/ 314 w 314"/>
              <a:gd name="T57" fmla="*/ 163 h 314"/>
              <a:gd name="T58" fmla="*/ 287 w 314"/>
              <a:gd name="T59" fmla="*/ 179 h 314"/>
              <a:gd name="T60" fmla="*/ 298 w 314"/>
              <a:gd name="T61" fmla="*/ 193 h 314"/>
              <a:gd name="T62" fmla="*/ 281 w 314"/>
              <a:gd name="T63" fmla="*/ 204 h 314"/>
              <a:gd name="T64" fmla="*/ 281 w 314"/>
              <a:gd name="T65" fmla="*/ 220 h 314"/>
              <a:gd name="T66" fmla="*/ 267 w 314"/>
              <a:gd name="T67" fmla="*/ 232 h 314"/>
              <a:gd name="T68" fmla="*/ 263 w 314"/>
              <a:gd name="T69" fmla="*/ 247 h 314"/>
              <a:gd name="T70" fmla="*/ 247 w 314"/>
              <a:gd name="T71" fmla="*/ 255 h 314"/>
              <a:gd name="T72" fmla="*/ 238 w 314"/>
              <a:gd name="T73" fmla="*/ 263 h 314"/>
              <a:gd name="T74" fmla="*/ 227 w 314"/>
              <a:gd name="T75" fmla="*/ 278 h 314"/>
              <a:gd name="T76" fmla="*/ 211 w 314"/>
              <a:gd name="T77" fmla="*/ 280 h 314"/>
              <a:gd name="T78" fmla="*/ 201 w 314"/>
              <a:gd name="T79" fmla="*/ 296 h 314"/>
              <a:gd name="T80" fmla="*/ 182 w 314"/>
              <a:gd name="T81" fmla="*/ 288 h 314"/>
              <a:gd name="T82" fmla="*/ 166 w 314"/>
              <a:gd name="T83" fmla="*/ 297 h 314"/>
              <a:gd name="T84" fmla="*/ 148 w 314"/>
              <a:gd name="T85" fmla="*/ 296 h 314"/>
              <a:gd name="T86" fmla="*/ 132 w 314"/>
              <a:gd name="T87" fmla="*/ 288 h 314"/>
              <a:gd name="T88" fmla="*/ 113 w 314"/>
              <a:gd name="T89" fmla="*/ 296 h 314"/>
              <a:gd name="T90" fmla="*/ 102 w 314"/>
              <a:gd name="T91" fmla="*/ 286 h 314"/>
              <a:gd name="T92" fmla="*/ 92 w 314"/>
              <a:gd name="T93" fmla="*/ 273 h 314"/>
              <a:gd name="T94" fmla="*/ 74 w 314"/>
              <a:gd name="T95" fmla="*/ 270 h 314"/>
              <a:gd name="T96" fmla="*/ 71 w 314"/>
              <a:gd name="T97" fmla="*/ 258 h 314"/>
              <a:gd name="T98" fmla="*/ 47 w 314"/>
              <a:gd name="T99" fmla="*/ 252 h 314"/>
              <a:gd name="T100" fmla="*/ 46 w 314"/>
              <a:gd name="T101" fmla="*/ 232 h 314"/>
              <a:gd name="T102" fmla="*/ 32 w 314"/>
              <a:gd name="T103" fmla="*/ 220 h 314"/>
              <a:gd name="T104" fmla="*/ 32 w 314"/>
              <a:gd name="T105" fmla="*/ 204 h 314"/>
              <a:gd name="T106" fmla="*/ 15 w 314"/>
              <a:gd name="T107" fmla="*/ 193 h 314"/>
              <a:gd name="T108" fmla="*/ 26 w 314"/>
              <a:gd name="T109" fmla="*/ 179 h 314"/>
              <a:gd name="T110" fmla="*/ 252 w 314"/>
              <a:gd name="T111" fmla="*/ 156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14" h="314">
                <a:moveTo>
                  <a:pt x="0" y="165"/>
                </a:moveTo>
                <a:cubicBezTo>
                  <a:pt x="0" y="164"/>
                  <a:pt x="0" y="163"/>
                  <a:pt x="0" y="163"/>
                </a:cubicBezTo>
                <a:cubicBezTo>
                  <a:pt x="1" y="162"/>
                  <a:pt x="5" y="161"/>
                  <a:pt x="11" y="159"/>
                </a:cubicBezTo>
                <a:cubicBezTo>
                  <a:pt x="13" y="159"/>
                  <a:pt x="15" y="158"/>
                  <a:pt x="17" y="157"/>
                </a:cubicBezTo>
                <a:cubicBezTo>
                  <a:pt x="22" y="156"/>
                  <a:pt x="23" y="156"/>
                  <a:pt x="24" y="155"/>
                </a:cubicBezTo>
                <a:cubicBezTo>
                  <a:pt x="24" y="154"/>
                  <a:pt x="25" y="153"/>
                  <a:pt x="25" y="150"/>
                </a:cubicBezTo>
                <a:cubicBezTo>
                  <a:pt x="25" y="149"/>
                  <a:pt x="25" y="149"/>
                  <a:pt x="25" y="149"/>
                </a:cubicBezTo>
                <a:cubicBezTo>
                  <a:pt x="25" y="149"/>
                  <a:pt x="25" y="149"/>
                  <a:pt x="25" y="149"/>
                </a:cubicBezTo>
                <a:cubicBezTo>
                  <a:pt x="25" y="149"/>
                  <a:pt x="25" y="148"/>
                  <a:pt x="25" y="146"/>
                </a:cubicBezTo>
                <a:cubicBezTo>
                  <a:pt x="25" y="145"/>
                  <a:pt x="25" y="144"/>
                  <a:pt x="24" y="143"/>
                </a:cubicBezTo>
                <a:cubicBezTo>
                  <a:pt x="24" y="143"/>
                  <a:pt x="23" y="142"/>
                  <a:pt x="18" y="140"/>
                </a:cubicBezTo>
                <a:cubicBezTo>
                  <a:pt x="17" y="140"/>
                  <a:pt x="14" y="139"/>
                  <a:pt x="12" y="138"/>
                </a:cubicBezTo>
                <a:cubicBezTo>
                  <a:pt x="7" y="135"/>
                  <a:pt x="3" y="133"/>
                  <a:pt x="2" y="132"/>
                </a:cubicBezTo>
                <a:cubicBezTo>
                  <a:pt x="2" y="132"/>
                  <a:pt x="2" y="132"/>
                  <a:pt x="2" y="131"/>
                </a:cubicBezTo>
                <a:cubicBezTo>
                  <a:pt x="2" y="129"/>
                  <a:pt x="3" y="127"/>
                  <a:pt x="3" y="127"/>
                </a:cubicBezTo>
                <a:cubicBezTo>
                  <a:pt x="4" y="126"/>
                  <a:pt x="8" y="126"/>
                  <a:pt x="15" y="125"/>
                </a:cubicBezTo>
                <a:cubicBezTo>
                  <a:pt x="17" y="125"/>
                  <a:pt x="19" y="125"/>
                  <a:pt x="21" y="125"/>
                </a:cubicBezTo>
                <a:cubicBezTo>
                  <a:pt x="26" y="125"/>
                  <a:pt x="27" y="125"/>
                  <a:pt x="28" y="124"/>
                </a:cubicBezTo>
                <a:cubicBezTo>
                  <a:pt x="28" y="124"/>
                  <a:pt x="29" y="123"/>
                  <a:pt x="30" y="120"/>
                </a:cubicBezTo>
                <a:cubicBezTo>
                  <a:pt x="30" y="119"/>
                  <a:pt x="30" y="119"/>
                  <a:pt x="30" y="119"/>
                </a:cubicBezTo>
                <a:cubicBezTo>
                  <a:pt x="30" y="119"/>
                  <a:pt x="30" y="119"/>
                  <a:pt x="30" y="119"/>
                </a:cubicBezTo>
                <a:cubicBezTo>
                  <a:pt x="31" y="117"/>
                  <a:pt x="31" y="116"/>
                  <a:pt x="31" y="115"/>
                </a:cubicBezTo>
                <a:cubicBezTo>
                  <a:pt x="31" y="114"/>
                  <a:pt x="31" y="113"/>
                  <a:pt x="31" y="113"/>
                </a:cubicBezTo>
                <a:cubicBezTo>
                  <a:pt x="31" y="112"/>
                  <a:pt x="30" y="112"/>
                  <a:pt x="26" y="109"/>
                </a:cubicBezTo>
                <a:cubicBezTo>
                  <a:pt x="24" y="108"/>
                  <a:pt x="22" y="106"/>
                  <a:pt x="21" y="105"/>
                </a:cubicBezTo>
                <a:cubicBezTo>
                  <a:pt x="16" y="101"/>
                  <a:pt x="13" y="98"/>
                  <a:pt x="12" y="97"/>
                </a:cubicBezTo>
                <a:cubicBezTo>
                  <a:pt x="12" y="96"/>
                  <a:pt x="13" y="93"/>
                  <a:pt x="14" y="92"/>
                </a:cubicBezTo>
                <a:cubicBezTo>
                  <a:pt x="15" y="92"/>
                  <a:pt x="19" y="92"/>
                  <a:pt x="26" y="93"/>
                </a:cubicBezTo>
                <a:cubicBezTo>
                  <a:pt x="28" y="94"/>
                  <a:pt x="30" y="94"/>
                  <a:pt x="32" y="95"/>
                </a:cubicBezTo>
                <a:cubicBezTo>
                  <a:pt x="37" y="96"/>
                  <a:pt x="38" y="96"/>
                  <a:pt x="39" y="95"/>
                </a:cubicBezTo>
                <a:cubicBezTo>
                  <a:pt x="39" y="95"/>
                  <a:pt x="40" y="95"/>
                  <a:pt x="42" y="91"/>
                </a:cubicBezTo>
                <a:cubicBezTo>
                  <a:pt x="42" y="91"/>
                  <a:pt x="42" y="91"/>
                  <a:pt x="42" y="91"/>
                </a:cubicBezTo>
                <a:cubicBezTo>
                  <a:pt x="42" y="90"/>
                  <a:pt x="42" y="90"/>
                  <a:pt x="42" y="90"/>
                </a:cubicBezTo>
                <a:cubicBezTo>
                  <a:pt x="45" y="88"/>
                  <a:pt x="45" y="86"/>
                  <a:pt x="45" y="86"/>
                </a:cubicBezTo>
                <a:cubicBezTo>
                  <a:pt x="45" y="86"/>
                  <a:pt x="45" y="85"/>
                  <a:pt x="44" y="85"/>
                </a:cubicBezTo>
                <a:cubicBezTo>
                  <a:pt x="44" y="84"/>
                  <a:pt x="44" y="84"/>
                  <a:pt x="41" y="80"/>
                </a:cubicBezTo>
                <a:cubicBezTo>
                  <a:pt x="39" y="78"/>
                  <a:pt x="38" y="77"/>
                  <a:pt x="36" y="75"/>
                </a:cubicBezTo>
                <a:cubicBezTo>
                  <a:pt x="32" y="70"/>
                  <a:pt x="30" y="66"/>
                  <a:pt x="30" y="65"/>
                </a:cubicBezTo>
                <a:cubicBezTo>
                  <a:pt x="30" y="64"/>
                  <a:pt x="32" y="61"/>
                  <a:pt x="33" y="61"/>
                </a:cubicBezTo>
                <a:cubicBezTo>
                  <a:pt x="34" y="61"/>
                  <a:pt x="38" y="62"/>
                  <a:pt x="44" y="65"/>
                </a:cubicBezTo>
                <a:cubicBezTo>
                  <a:pt x="46" y="66"/>
                  <a:pt x="48" y="67"/>
                  <a:pt x="49" y="67"/>
                </a:cubicBezTo>
                <a:cubicBezTo>
                  <a:pt x="54" y="70"/>
                  <a:pt x="55" y="70"/>
                  <a:pt x="56" y="70"/>
                </a:cubicBezTo>
                <a:cubicBezTo>
                  <a:pt x="57" y="70"/>
                  <a:pt x="58" y="69"/>
                  <a:pt x="60" y="67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3" y="64"/>
                  <a:pt x="64" y="62"/>
                  <a:pt x="64" y="61"/>
                </a:cubicBezTo>
                <a:cubicBezTo>
                  <a:pt x="64" y="60"/>
                  <a:pt x="64" y="60"/>
                  <a:pt x="62" y="55"/>
                </a:cubicBezTo>
                <a:cubicBezTo>
                  <a:pt x="61" y="54"/>
                  <a:pt x="60" y="51"/>
                  <a:pt x="59" y="49"/>
                </a:cubicBezTo>
                <a:cubicBezTo>
                  <a:pt x="56" y="43"/>
                  <a:pt x="54" y="40"/>
                  <a:pt x="54" y="39"/>
                </a:cubicBezTo>
                <a:cubicBezTo>
                  <a:pt x="55" y="37"/>
                  <a:pt x="57" y="35"/>
                  <a:pt x="59" y="35"/>
                </a:cubicBezTo>
                <a:cubicBezTo>
                  <a:pt x="59" y="35"/>
                  <a:pt x="63" y="37"/>
                  <a:pt x="68" y="41"/>
                </a:cubicBezTo>
                <a:cubicBezTo>
                  <a:pt x="70" y="43"/>
                  <a:pt x="71" y="44"/>
                  <a:pt x="73" y="45"/>
                </a:cubicBezTo>
                <a:cubicBezTo>
                  <a:pt x="77" y="48"/>
                  <a:pt x="78" y="49"/>
                  <a:pt x="79" y="49"/>
                </a:cubicBezTo>
                <a:cubicBezTo>
                  <a:pt x="80" y="49"/>
                  <a:pt x="81" y="49"/>
                  <a:pt x="84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6"/>
                  <a:pt x="85" y="46"/>
                  <a:pt x="85" y="46"/>
                </a:cubicBezTo>
                <a:cubicBezTo>
                  <a:pt x="88" y="44"/>
                  <a:pt x="88" y="43"/>
                  <a:pt x="89" y="42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41"/>
                  <a:pt x="88" y="39"/>
                  <a:pt x="88" y="36"/>
                </a:cubicBezTo>
                <a:cubicBezTo>
                  <a:pt x="87" y="34"/>
                  <a:pt x="87" y="32"/>
                  <a:pt x="86" y="29"/>
                </a:cubicBezTo>
                <a:cubicBezTo>
                  <a:pt x="85" y="24"/>
                  <a:pt x="84" y="20"/>
                  <a:pt x="84" y="18"/>
                </a:cubicBezTo>
                <a:cubicBezTo>
                  <a:pt x="84" y="18"/>
                  <a:pt x="84" y="18"/>
                  <a:pt x="84" y="18"/>
                </a:cubicBezTo>
                <a:cubicBezTo>
                  <a:pt x="85" y="17"/>
                  <a:pt x="88" y="15"/>
                  <a:pt x="89" y="15"/>
                </a:cubicBezTo>
                <a:cubicBezTo>
                  <a:pt x="90" y="16"/>
                  <a:pt x="93" y="19"/>
                  <a:pt x="97" y="24"/>
                </a:cubicBezTo>
                <a:cubicBezTo>
                  <a:pt x="99" y="26"/>
                  <a:pt x="100" y="27"/>
                  <a:pt x="101" y="29"/>
                </a:cubicBezTo>
                <a:cubicBezTo>
                  <a:pt x="104" y="33"/>
                  <a:pt x="105" y="34"/>
                  <a:pt x="106" y="34"/>
                </a:cubicBezTo>
                <a:cubicBezTo>
                  <a:pt x="107" y="34"/>
                  <a:pt x="108" y="34"/>
                  <a:pt x="111" y="33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5" y="32"/>
                  <a:pt x="116" y="31"/>
                  <a:pt x="117" y="30"/>
                </a:cubicBezTo>
                <a:cubicBezTo>
                  <a:pt x="117" y="29"/>
                  <a:pt x="117" y="28"/>
                  <a:pt x="117" y="25"/>
                </a:cubicBezTo>
                <a:cubicBezTo>
                  <a:pt x="117" y="22"/>
                  <a:pt x="117" y="22"/>
                  <a:pt x="117" y="22"/>
                </a:cubicBezTo>
                <a:cubicBezTo>
                  <a:pt x="117" y="20"/>
                  <a:pt x="117" y="18"/>
                  <a:pt x="117" y="16"/>
                </a:cubicBezTo>
                <a:cubicBezTo>
                  <a:pt x="117" y="10"/>
                  <a:pt x="118" y="6"/>
                  <a:pt x="118" y="5"/>
                </a:cubicBezTo>
                <a:cubicBezTo>
                  <a:pt x="119" y="4"/>
                  <a:pt x="123" y="3"/>
                  <a:pt x="124" y="4"/>
                </a:cubicBezTo>
                <a:cubicBezTo>
                  <a:pt x="125" y="4"/>
                  <a:pt x="127" y="8"/>
                  <a:pt x="129" y="14"/>
                </a:cubicBezTo>
                <a:cubicBezTo>
                  <a:pt x="130" y="16"/>
                  <a:pt x="131" y="18"/>
                  <a:pt x="132" y="19"/>
                </a:cubicBezTo>
                <a:cubicBezTo>
                  <a:pt x="134" y="24"/>
                  <a:pt x="135" y="25"/>
                  <a:pt x="136" y="25"/>
                </a:cubicBezTo>
                <a:cubicBezTo>
                  <a:pt x="136" y="26"/>
                  <a:pt x="138" y="26"/>
                  <a:pt x="141" y="26"/>
                </a:cubicBezTo>
                <a:cubicBezTo>
                  <a:pt x="141" y="26"/>
                  <a:pt x="141" y="26"/>
                  <a:pt x="141" y="26"/>
                </a:cubicBezTo>
                <a:cubicBezTo>
                  <a:pt x="142" y="25"/>
                  <a:pt x="142" y="25"/>
                  <a:pt x="142" y="25"/>
                </a:cubicBezTo>
                <a:cubicBezTo>
                  <a:pt x="146" y="25"/>
                  <a:pt x="147" y="24"/>
                  <a:pt x="147" y="24"/>
                </a:cubicBezTo>
                <a:cubicBezTo>
                  <a:pt x="148" y="23"/>
                  <a:pt x="148" y="22"/>
                  <a:pt x="149" y="18"/>
                </a:cubicBezTo>
                <a:cubicBezTo>
                  <a:pt x="150" y="16"/>
                  <a:pt x="150" y="14"/>
                  <a:pt x="151" y="11"/>
                </a:cubicBezTo>
                <a:cubicBezTo>
                  <a:pt x="152" y="5"/>
                  <a:pt x="154" y="1"/>
                  <a:pt x="154" y="0"/>
                </a:cubicBezTo>
                <a:cubicBezTo>
                  <a:pt x="155" y="0"/>
                  <a:pt x="159" y="0"/>
                  <a:pt x="160" y="0"/>
                </a:cubicBezTo>
                <a:cubicBezTo>
                  <a:pt x="161" y="1"/>
                  <a:pt x="162" y="5"/>
                  <a:pt x="163" y="11"/>
                </a:cubicBezTo>
                <a:cubicBezTo>
                  <a:pt x="164" y="13"/>
                  <a:pt x="164" y="15"/>
                  <a:pt x="165" y="17"/>
                </a:cubicBezTo>
                <a:cubicBezTo>
                  <a:pt x="166" y="23"/>
                  <a:pt x="166" y="23"/>
                  <a:pt x="167" y="24"/>
                </a:cubicBezTo>
                <a:cubicBezTo>
                  <a:pt x="167" y="25"/>
                  <a:pt x="168" y="25"/>
                  <a:pt x="172" y="25"/>
                </a:cubicBezTo>
                <a:cubicBezTo>
                  <a:pt x="172" y="26"/>
                  <a:pt x="172" y="26"/>
                  <a:pt x="172" y="26"/>
                </a:cubicBezTo>
                <a:cubicBezTo>
                  <a:pt x="173" y="26"/>
                  <a:pt x="173" y="26"/>
                  <a:pt x="173" y="26"/>
                </a:cubicBezTo>
                <a:cubicBezTo>
                  <a:pt x="176" y="26"/>
                  <a:pt x="178" y="26"/>
                  <a:pt x="178" y="25"/>
                </a:cubicBezTo>
                <a:cubicBezTo>
                  <a:pt x="179" y="25"/>
                  <a:pt x="179" y="24"/>
                  <a:pt x="182" y="20"/>
                </a:cubicBezTo>
                <a:cubicBezTo>
                  <a:pt x="182" y="18"/>
                  <a:pt x="183" y="16"/>
                  <a:pt x="185" y="14"/>
                </a:cubicBezTo>
                <a:cubicBezTo>
                  <a:pt x="188" y="8"/>
                  <a:pt x="190" y="5"/>
                  <a:pt x="190" y="4"/>
                </a:cubicBezTo>
                <a:cubicBezTo>
                  <a:pt x="192" y="4"/>
                  <a:pt x="195" y="4"/>
                  <a:pt x="196" y="5"/>
                </a:cubicBezTo>
                <a:cubicBezTo>
                  <a:pt x="196" y="6"/>
                  <a:pt x="197" y="9"/>
                  <a:pt x="197" y="15"/>
                </a:cubicBezTo>
                <a:cubicBezTo>
                  <a:pt x="197" y="15"/>
                  <a:pt x="197" y="16"/>
                  <a:pt x="197" y="17"/>
                </a:cubicBezTo>
                <a:cubicBezTo>
                  <a:pt x="197" y="19"/>
                  <a:pt x="197" y="21"/>
                  <a:pt x="197" y="23"/>
                </a:cubicBezTo>
                <a:cubicBezTo>
                  <a:pt x="197" y="24"/>
                  <a:pt x="196" y="26"/>
                  <a:pt x="196" y="27"/>
                </a:cubicBezTo>
                <a:cubicBezTo>
                  <a:pt x="196" y="29"/>
                  <a:pt x="197" y="29"/>
                  <a:pt x="197" y="30"/>
                </a:cubicBezTo>
                <a:cubicBezTo>
                  <a:pt x="197" y="31"/>
                  <a:pt x="198" y="31"/>
                  <a:pt x="202" y="32"/>
                </a:cubicBezTo>
                <a:cubicBezTo>
                  <a:pt x="203" y="34"/>
                  <a:pt x="203" y="34"/>
                  <a:pt x="203" y="34"/>
                </a:cubicBezTo>
                <a:cubicBezTo>
                  <a:pt x="203" y="33"/>
                  <a:pt x="203" y="33"/>
                  <a:pt x="203" y="33"/>
                </a:cubicBezTo>
                <a:cubicBezTo>
                  <a:pt x="206" y="34"/>
                  <a:pt x="207" y="34"/>
                  <a:pt x="208" y="34"/>
                </a:cubicBezTo>
                <a:cubicBezTo>
                  <a:pt x="209" y="33"/>
                  <a:pt x="209" y="33"/>
                  <a:pt x="212" y="29"/>
                </a:cubicBezTo>
                <a:cubicBezTo>
                  <a:pt x="214" y="28"/>
                  <a:pt x="215" y="26"/>
                  <a:pt x="217" y="24"/>
                </a:cubicBezTo>
                <a:cubicBezTo>
                  <a:pt x="221" y="19"/>
                  <a:pt x="224" y="16"/>
                  <a:pt x="225" y="16"/>
                </a:cubicBezTo>
                <a:cubicBezTo>
                  <a:pt x="226" y="16"/>
                  <a:pt x="229" y="17"/>
                  <a:pt x="230" y="18"/>
                </a:cubicBezTo>
                <a:cubicBezTo>
                  <a:pt x="230" y="20"/>
                  <a:pt x="229" y="24"/>
                  <a:pt x="228" y="30"/>
                </a:cubicBezTo>
                <a:cubicBezTo>
                  <a:pt x="227" y="32"/>
                  <a:pt x="227" y="34"/>
                  <a:pt x="226" y="36"/>
                </a:cubicBezTo>
                <a:cubicBezTo>
                  <a:pt x="225" y="39"/>
                  <a:pt x="225" y="41"/>
                  <a:pt x="225" y="42"/>
                </a:cubicBezTo>
                <a:cubicBezTo>
                  <a:pt x="225" y="42"/>
                  <a:pt x="225" y="42"/>
                  <a:pt x="225" y="42"/>
                </a:cubicBezTo>
                <a:cubicBezTo>
                  <a:pt x="225" y="43"/>
                  <a:pt x="225" y="43"/>
                  <a:pt x="225" y="43"/>
                </a:cubicBezTo>
                <a:cubicBezTo>
                  <a:pt x="225" y="43"/>
                  <a:pt x="226" y="44"/>
                  <a:pt x="229" y="46"/>
                </a:cubicBezTo>
                <a:cubicBezTo>
                  <a:pt x="230" y="47"/>
                  <a:pt x="230" y="47"/>
                  <a:pt x="230" y="47"/>
                </a:cubicBezTo>
                <a:cubicBezTo>
                  <a:pt x="230" y="47"/>
                  <a:pt x="230" y="47"/>
                  <a:pt x="230" y="47"/>
                </a:cubicBezTo>
                <a:cubicBezTo>
                  <a:pt x="233" y="49"/>
                  <a:pt x="234" y="49"/>
                  <a:pt x="235" y="49"/>
                </a:cubicBezTo>
                <a:cubicBezTo>
                  <a:pt x="236" y="49"/>
                  <a:pt x="237" y="48"/>
                  <a:pt x="240" y="45"/>
                </a:cubicBezTo>
                <a:cubicBezTo>
                  <a:pt x="242" y="44"/>
                  <a:pt x="244" y="43"/>
                  <a:pt x="246" y="41"/>
                </a:cubicBezTo>
                <a:cubicBezTo>
                  <a:pt x="251" y="38"/>
                  <a:pt x="255" y="36"/>
                  <a:pt x="256" y="35"/>
                </a:cubicBezTo>
                <a:cubicBezTo>
                  <a:pt x="257" y="36"/>
                  <a:pt x="260" y="38"/>
                  <a:pt x="260" y="39"/>
                </a:cubicBezTo>
                <a:cubicBezTo>
                  <a:pt x="260" y="40"/>
                  <a:pt x="258" y="44"/>
                  <a:pt x="255" y="49"/>
                </a:cubicBezTo>
                <a:cubicBezTo>
                  <a:pt x="254" y="51"/>
                  <a:pt x="253" y="53"/>
                  <a:pt x="253" y="55"/>
                </a:cubicBezTo>
                <a:cubicBezTo>
                  <a:pt x="250" y="59"/>
                  <a:pt x="250" y="60"/>
                  <a:pt x="250" y="61"/>
                </a:cubicBezTo>
                <a:cubicBezTo>
                  <a:pt x="250" y="61"/>
                  <a:pt x="250" y="61"/>
                  <a:pt x="250" y="61"/>
                </a:cubicBezTo>
                <a:cubicBezTo>
                  <a:pt x="250" y="61"/>
                  <a:pt x="250" y="61"/>
                  <a:pt x="250" y="61"/>
                </a:cubicBezTo>
                <a:cubicBezTo>
                  <a:pt x="250" y="62"/>
                  <a:pt x="251" y="64"/>
                  <a:pt x="253" y="66"/>
                </a:cubicBezTo>
                <a:cubicBezTo>
                  <a:pt x="253" y="68"/>
                  <a:pt x="253" y="68"/>
                  <a:pt x="253" y="68"/>
                </a:cubicBezTo>
                <a:cubicBezTo>
                  <a:pt x="254" y="67"/>
                  <a:pt x="254" y="67"/>
                  <a:pt x="254" y="67"/>
                </a:cubicBezTo>
                <a:cubicBezTo>
                  <a:pt x="256" y="69"/>
                  <a:pt x="257" y="70"/>
                  <a:pt x="258" y="70"/>
                </a:cubicBezTo>
                <a:cubicBezTo>
                  <a:pt x="259" y="70"/>
                  <a:pt x="259" y="70"/>
                  <a:pt x="264" y="68"/>
                </a:cubicBezTo>
                <a:cubicBezTo>
                  <a:pt x="266" y="67"/>
                  <a:pt x="268" y="66"/>
                  <a:pt x="270" y="65"/>
                </a:cubicBezTo>
                <a:cubicBezTo>
                  <a:pt x="276" y="63"/>
                  <a:pt x="280" y="61"/>
                  <a:pt x="281" y="61"/>
                </a:cubicBezTo>
                <a:cubicBezTo>
                  <a:pt x="282" y="62"/>
                  <a:pt x="284" y="65"/>
                  <a:pt x="285" y="66"/>
                </a:cubicBezTo>
                <a:cubicBezTo>
                  <a:pt x="284" y="67"/>
                  <a:pt x="282" y="70"/>
                  <a:pt x="278" y="75"/>
                </a:cubicBezTo>
                <a:cubicBezTo>
                  <a:pt x="276" y="77"/>
                  <a:pt x="275" y="78"/>
                  <a:pt x="274" y="80"/>
                </a:cubicBezTo>
                <a:cubicBezTo>
                  <a:pt x="270" y="84"/>
                  <a:pt x="269" y="84"/>
                  <a:pt x="269" y="85"/>
                </a:cubicBezTo>
                <a:cubicBezTo>
                  <a:pt x="269" y="86"/>
                  <a:pt x="269" y="86"/>
                  <a:pt x="269" y="86"/>
                </a:cubicBezTo>
                <a:cubicBezTo>
                  <a:pt x="269" y="87"/>
                  <a:pt x="270" y="88"/>
                  <a:pt x="271" y="90"/>
                </a:cubicBezTo>
                <a:cubicBezTo>
                  <a:pt x="271" y="92"/>
                  <a:pt x="271" y="92"/>
                  <a:pt x="271" y="92"/>
                </a:cubicBezTo>
                <a:cubicBezTo>
                  <a:pt x="272" y="92"/>
                  <a:pt x="272" y="92"/>
                  <a:pt x="272" y="92"/>
                </a:cubicBezTo>
                <a:cubicBezTo>
                  <a:pt x="274" y="95"/>
                  <a:pt x="275" y="95"/>
                  <a:pt x="275" y="96"/>
                </a:cubicBezTo>
                <a:cubicBezTo>
                  <a:pt x="276" y="96"/>
                  <a:pt x="277" y="96"/>
                  <a:pt x="282" y="95"/>
                </a:cubicBezTo>
                <a:cubicBezTo>
                  <a:pt x="284" y="94"/>
                  <a:pt x="286" y="94"/>
                  <a:pt x="288" y="94"/>
                </a:cubicBezTo>
                <a:cubicBezTo>
                  <a:pt x="295" y="93"/>
                  <a:pt x="299" y="92"/>
                  <a:pt x="300" y="92"/>
                </a:cubicBezTo>
                <a:cubicBezTo>
                  <a:pt x="301" y="93"/>
                  <a:pt x="302" y="96"/>
                  <a:pt x="302" y="98"/>
                </a:cubicBezTo>
                <a:cubicBezTo>
                  <a:pt x="302" y="98"/>
                  <a:pt x="302" y="98"/>
                  <a:pt x="302" y="98"/>
                </a:cubicBezTo>
                <a:cubicBezTo>
                  <a:pt x="301" y="99"/>
                  <a:pt x="298" y="101"/>
                  <a:pt x="293" y="105"/>
                </a:cubicBezTo>
                <a:cubicBezTo>
                  <a:pt x="292" y="106"/>
                  <a:pt x="290" y="108"/>
                  <a:pt x="288" y="109"/>
                </a:cubicBezTo>
                <a:cubicBezTo>
                  <a:pt x="284" y="112"/>
                  <a:pt x="283" y="112"/>
                  <a:pt x="283" y="113"/>
                </a:cubicBezTo>
                <a:cubicBezTo>
                  <a:pt x="283" y="113"/>
                  <a:pt x="283" y="114"/>
                  <a:pt x="283" y="114"/>
                </a:cubicBezTo>
                <a:cubicBezTo>
                  <a:pt x="283" y="115"/>
                  <a:pt x="283" y="117"/>
                  <a:pt x="284" y="118"/>
                </a:cubicBezTo>
                <a:cubicBezTo>
                  <a:pt x="283" y="120"/>
                  <a:pt x="283" y="120"/>
                  <a:pt x="283" y="12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85" y="123"/>
                  <a:pt x="286" y="124"/>
                  <a:pt x="286" y="124"/>
                </a:cubicBezTo>
                <a:cubicBezTo>
                  <a:pt x="287" y="125"/>
                  <a:pt x="288" y="125"/>
                  <a:pt x="293" y="125"/>
                </a:cubicBezTo>
                <a:cubicBezTo>
                  <a:pt x="295" y="125"/>
                  <a:pt x="297" y="125"/>
                  <a:pt x="299" y="126"/>
                </a:cubicBezTo>
                <a:cubicBezTo>
                  <a:pt x="306" y="126"/>
                  <a:pt x="310" y="127"/>
                  <a:pt x="311" y="127"/>
                </a:cubicBezTo>
                <a:cubicBezTo>
                  <a:pt x="311" y="128"/>
                  <a:pt x="312" y="130"/>
                  <a:pt x="312" y="132"/>
                </a:cubicBezTo>
                <a:cubicBezTo>
                  <a:pt x="312" y="132"/>
                  <a:pt x="312" y="133"/>
                  <a:pt x="312" y="133"/>
                </a:cubicBezTo>
                <a:cubicBezTo>
                  <a:pt x="311" y="134"/>
                  <a:pt x="307" y="135"/>
                  <a:pt x="301" y="138"/>
                </a:cubicBezTo>
                <a:cubicBezTo>
                  <a:pt x="300" y="139"/>
                  <a:pt x="298" y="139"/>
                  <a:pt x="296" y="140"/>
                </a:cubicBezTo>
                <a:cubicBezTo>
                  <a:pt x="291" y="142"/>
                  <a:pt x="290" y="143"/>
                  <a:pt x="289" y="143"/>
                </a:cubicBezTo>
                <a:cubicBezTo>
                  <a:pt x="289" y="144"/>
                  <a:pt x="289" y="145"/>
                  <a:pt x="289" y="146"/>
                </a:cubicBezTo>
                <a:cubicBezTo>
                  <a:pt x="289" y="147"/>
                  <a:pt x="289" y="148"/>
                  <a:pt x="289" y="149"/>
                </a:cubicBezTo>
                <a:cubicBezTo>
                  <a:pt x="288" y="150"/>
                  <a:pt x="288" y="150"/>
                  <a:pt x="288" y="150"/>
                </a:cubicBezTo>
                <a:cubicBezTo>
                  <a:pt x="289" y="151"/>
                  <a:pt x="289" y="151"/>
                  <a:pt x="289" y="151"/>
                </a:cubicBezTo>
                <a:cubicBezTo>
                  <a:pt x="289" y="153"/>
                  <a:pt x="289" y="154"/>
                  <a:pt x="290" y="155"/>
                </a:cubicBezTo>
                <a:cubicBezTo>
                  <a:pt x="291" y="156"/>
                  <a:pt x="292" y="156"/>
                  <a:pt x="296" y="157"/>
                </a:cubicBezTo>
                <a:cubicBezTo>
                  <a:pt x="298" y="158"/>
                  <a:pt x="301" y="159"/>
                  <a:pt x="303" y="159"/>
                </a:cubicBezTo>
                <a:cubicBezTo>
                  <a:pt x="309" y="161"/>
                  <a:pt x="313" y="163"/>
                  <a:pt x="314" y="163"/>
                </a:cubicBezTo>
                <a:cubicBezTo>
                  <a:pt x="314" y="164"/>
                  <a:pt x="314" y="165"/>
                  <a:pt x="314" y="166"/>
                </a:cubicBezTo>
                <a:cubicBezTo>
                  <a:pt x="314" y="168"/>
                  <a:pt x="314" y="169"/>
                  <a:pt x="313" y="169"/>
                </a:cubicBezTo>
                <a:cubicBezTo>
                  <a:pt x="312" y="170"/>
                  <a:pt x="308" y="171"/>
                  <a:pt x="302" y="172"/>
                </a:cubicBezTo>
                <a:cubicBezTo>
                  <a:pt x="300" y="172"/>
                  <a:pt x="298" y="172"/>
                  <a:pt x="296" y="173"/>
                </a:cubicBezTo>
                <a:cubicBezTo>
                  <a:pt x="290" y="174"/>
                  <a:pt x="290" y="174"/>
                  <a:pt x="289" y="174"/>
                </a:cubicBezTo>
                <a:cubicBezTo>
                  <a:pt x="288" y="175"/>
                  <a:pt x="288" y="176"/>
                  <a:pt x="287" y="179"/>
                </a:cubicBezTo>
                <a:cubicBezTo>
                  <a:pt x="287" y="179"/>
                  <a:pt x="287" y="179"/>
                  <a:pt x="287" y="179"/>
                </a:cubicBezTo>
                <a:cubicBezTo>
                  <a:pt x="287" y="180"/>
                  <a:pt x="287" y="180"/>
                  <a:pt x="287" y="180"/>
                </a:cubicBezTo>
                <a:cubicBezTo>
                  <a:pt x="287" y="182"/>
                  <a:pt x="287" y="183"/>
                  <a:pt x="287" y="184"/>
                </a:cubicBezTo>
                <a:cubicBezTo>
                  <a:pt x="287" y="185"/>
                  <a:pt x="287" y="185"/>
                  <a:pt x="287" y="186"/>
                </a:cubicBezTo>
                <a:cubicBezTo>
                  <a:pt x="288" y="187"/>
                  <a:pt x="288" y="187"/>
                  <a:pt x="292" y="189"/>
                </a:cubicBezTo>
                <a:cubicBezTo>
                  <a:pt x="294" y="190"/>
                  <a:pt x="296" y="192"/>
                  <a:pt x="298" y="193"/>
                </a:cubicBezTo>
                <a:cubicBezTo>
                  <a:pt x="304" y="196"/>
                  <a:pt x="307" y="199"/>
                  <a:pt x="308" y="199"/>
                </a:cubicBezTo>
                <a:cubicBezTo>
                  <a:pt x="308" y="199"/>
                  <a:pt x="308" y="200"/>
                  <a:pt x="308" y="200"/>
                </a:cubicBezTo>
                <a:cubicBezTo>
                  <a:pt x="308" y="202"/>
                  <a:pt x="307" y="204"/>
                  <a:pt x="306" y="205"/>
                </a:cubicBezTo>
                <a:cubicBezTo>
                  <a:pt x="305" y="205"/>
                  <a:pt x="301" y="205"/>
                  <a:pt x="295" y="205"/>
                </a:cubicBezTo>
                <a:cubicBezTo>
                  <a:pt x="293" y="205"/>
                  <a:pt x="290" y="204"/>
                  <a:pt x="289" y="204"/>
                </a:cubicBezTo>
                <a:cubicBezTo>
                  <a:pt x="283" y="204"/>
                  <a:pt x="282" y="204"/>
                  <a:pt x="281" y="204"/>
                </a:cubicBezTo>
                <a:cubicBezTo>
                  <a:pt x="281" y="205"/>
                  <a:pt x="280" y="206"/>
                  <a:pt x="279" y="209"/>
                </a:cubicBezTo>
                <a:cubicBezTo>
                  <a:pt x="278" y="209"/>
                  <a:pt x="278" y="209"/>
                  <a:pt x="278" y="209"/>
                </a:cubicBezTo>
                <a:cubicBezTo>
                  <a:pt x="278" y="210"/>
                  <a:pt x="278" y="210"/>
                  <a:pt x="278" y="210"/>
                </a:cubicBezTo>
                <a:cubicBezTo>
                  <a:pt x="277" y="212"/>
                  <a:pt x="277" y="213"/>
                  <a:pt x="277" y="214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6"/>
                  <a:pt x="278" y="217"/>
                  <a:pt x="281" y="220"/>
                </a:cubicBezTo>
                <a:cubicBezTo>
                  <a:pt x="283" y="221"/>
                  <a:pt x="285" y="223"/>
                  <a:pt x="286" y="225"/>
                </a:cubicBezTo>
                <a:cubicBezTo>
                  <a:pt x="291" y="229"/>
                  <a:pt x="293" y="232"/>
                  <a:pt x="294" y="233"/>
                </a:cubicBezTo>
                <a:cubicBezTo>
                  <a:pt x="294" y="234"/>
                  <a:pt x="292" y="238"/>
                  <a:pt x="291" y="238"/>
                </a:cubicBezTo>
                <a:cubicBezTo>
                  <a:pt x="290" y="238"/>
                  <a:pt x="286" y="237"/>
                  <a:pt x="280" y="235"/>
                </a:cubicBezTo>
                <a:cubicBezTo>
                  <a:pt x="278" y="235"/>
                  <a:pt x="276" y="234"/>
                  <a:pt x="274" y="233"/>
                </a:cubicBezTo>
                <a:cubicBezTo>
                  <a:pt x="269" y="232"/>
                  <a:pt x="268" y="231"/>
                  <a:pt x="267" y="232"/>
                </a:cubicBezTo>
                <a:cubicBezTo>
                  <a:pt x="266" y="232"/>
                  <a:pt x="265" y="233"/>
                  <a:pt x="263" y="236"/>
                </a:cubicBezTo>
                <a:cubicBezTo>
                  <a:pt x="263" y="236"/>
                  <a:pt x="263" y="236"/>
                  <a:pt x="263" y="236"/>
                </a:cubicBezTo>
                <a:cubicBezTo>
                  <a:pt x="263" y="236"/>
                  <a:pt x="263" y="236"/>
                  <a:pt x="263" y="236"/>
                </a:cubicBezTo>
                <a:cubicBezTo>
                  <a:pt x="260" y="239"/>
                  <a:pt x="260" y="241"/>
                  <a:pt x="260" y="241"/>
                </a:cubicBezTo>
                <a:cubicBezTo>
                  <a:pt x="260" y="241"/>
                  <a:pt x="260" y="241"/>
                  <a:pt x="260" y="241"/>
                </a:cubicBezTo>
                <a:cubicBezTo>
                  <a:pt x="260" y="242"/>
                  <a:pt x="261" y="243"/>
                  <a:pt x="263" y="247"/>
                </a:cubicBezTo>
                <a:cubicBezTo>
                  <a:pt x="265" y="249"/>
                  <a:pt x="266" y="251"/>
                  <a:pt x="267" y="253"/>
                </a:cubicBezTo>
                <a:cubicBezTo>
                  <a:pt x="270" y="258"/>
                  <a:pt x="272" y="262"/>
                  <a:pt x="273" y="263"/>
                </a:cubicBezTo>
                <a:cubicBezTo>
                  <a:pt x="272" y="264"/>
                  <a:pt x="270" y="267"/>
                  <a:pt x="269" y="267"/>
                </a:cubicBezTo>
                <a:cubicBezTo>
                  <a:pt x="268" y="267"/>
                  <a:pt x="264" y="265"/>
                  <a:pt x="259" y="262"/>
                </a:cubicBezTo>
                <a:cubicBezTo>
                  <a:pt x="257" y="260"/>
                  <a:pt x="255" y="259"/>
                  <a:pt x="253" y="258"/>
                </a:cubicBezTo>
                <a:cubicBezTo>
                  <a:pt x="249" y="255"/>
                  <a:pt x="248" y="255"/>
                  <a:pt x="247" y="255"/>
                </a:cubicBezTo>
                <a:cubicBezTo>
                  <a:pt x="246" y="255"/>
                  <a:pt x="245" y="256"/>
                  <a:pt x="242" y="258"/>
                </a:cubicBezTo>
                <a:cubicBezTo>
                  <a:pt x="241" y="258"/>
                  <a:pt x="241" y="258"/>
                  <a:pt x="241" y="258"/>
                </a:cubicBezTo>
                <a:cubicBezTo>
                  <a:pt x="241" y="259"/>
                  <a:pt x="241" y="259"/>
                  <a:pt x="241" y="259"/>
                </a:cubicBezTo>
                <a:cubicBezTo>
                  <a:pt x="239" y="261"/>
                  <a:pt x="238" y="262"/>
                  <a:pt x="238" y="263"/>
                </a:cubicBezTo>
                <a:cubicBezTo>
                  <a:pt x="238" y="263"/>
                  <a:pt x="238" y="263"/>
                  <a:pt x="238" y="263"/>
                </a:cubicBezTo>
                <a:cubicBezTo>
                  <a:pt x="238" y="263"/>
                  <a:pt x="238" y="263"/>
                  <a:pt x="238" y="263"/>
                </a:cubicBezTo>
                <a:cubicBezTo>
                  <a:pt x="238" y="264"/>
                  <a:pt x="238" y="265"/>
                  <a:pt x="240" y="269"/>
                </a:cubicBezTo>
                <a:cubicBezTo>
                  <a:pt x="241" y="271"/>
                  <a:pt x="241" y="273"/>
                  <a:pt x="242" y="275"/>
                </a:cubicBezTo>
                <a:cubicBezTo>
                  <a:pt x="244" y="281"/>
                  <a:pt x="245" y="285"/>
                  <a:pt x="245" y="287"/>
                </a:cubicBezTo>
                <a:cubicBezTo>
                  <a:pt x="245" y="288"/>
                  <a:pt x="242" y="290"/>
                  <a:pt x="240" y="290"/>
                </a:cubicBezTo>
                <a:cubicBezTo>
                  <a:pt x="239" y="289"/>
                  <a:pt x="236" y="287"/>
                  <a:pt x="232" y="282"/>
                </a:cubicBezTo>
                <a:cubicBezTo>
                  <a:pt x="230" y="281"/>
                  <a:pt x="229" y="279"/>
                  <a:pt x="227" y="278"/>
                </a:cubicBezTo>
                <a:cubicBezTo>
                  <a:pt x="223" y="274"/>
                  <a:pt x="223" y="273"/>
                  <a:pt x="222" y="273"/>
                </a:cubicBezTo>
                <a:cubicBezTo>
                  <a:pt x="221" y="273"/>
                  <a:pt x="220" y="273"/>
                  <a:pt x="217" y="275"/>
                </a:cubicBezTo>
                <a:cubicBezTo>
                  <a:pt x="215" y="275"/>
                  <a:pt x="215" y="275"/>
                  <a:pt x="215" y="275"/>
                </a:cubicBezTo>
                <a:cubicBezTo>
                  <a:pt x="215" y="276"/>
                  <a:pt x="215" y="276"/>
                  <a:pt x="215" y="276"/>
                </a:cubicBezTo>
                <a:cubicBezTo>
                  <a:pt x="213" y="277"/>
                  <a:pt x="212" y="278"/>
                  <a:pt x="211" y="279"/>
                </a:cubicBezTo>
                <a:cubicBezTo>
                  <a:pt x="211" y="279"/>
                  <a:pt x="211" y="279"/>
                  <a:pt x="211" y="280"/>
                </a:cubicBezTo>
                <a:cubicBezTo>
                  <a:pt x="211" y="281"/>
                  <a:pt x="211" y="283"/>
                  <a:pt x="212" y="285"/>
                </a:cubicBezTo>
                <a:cubicBezTo>
                  <a:pt x="212" y="287"/>
                  <a:pt x="212" y="289"/>
                  <a:pt x="212" y="292"/>
                </a:cubicBezTo>
                <a:cubicBezTo>
                  <a:pt x="213" y="296"/>
                  <a:pt x="213" y="299"/>
                  <a:pt x="213" y="302"/>
                </a:cubicBezTo>
                <a:cubicBezTo>
                  <a:pt x="213" y="303"/>
                  <a:pt x="213" y="303"/>
                  <a:pt x="213" y="303"/>
                </a:cubicBezTo>
                <a:cubicBezTo>
                  <a:pt x="212" y="304"/>
                  <a:pt x="209" y="306"/>
                  <a:pt x="208" y="305"/>
                </a:cubicBezTo>
                <a:cubicBezTo>
                  <a:pt x="207" y="305"/>
                  <a:pt x="204" y="302"/>
                  <a:pt x="201" y="296"/>
                </a:cubicBezTo>
                <a:cubicBezTo>
                  <a:pt x="200" y="294"/>
                  <a:pt x="199" y="292"/>
                  <a:pt x="198" y="291"/>
                </a:cubicBezTo>
                <a:cubicBezTo>
                  <a:pt x="195" y="286"/>
                  <a:pt x="194" y="285"/>
                  <a:pt x="193" y="285"/>
                </a:cubicBezTo>
                <a:cubicBezTo>
                  <a:pt x="193" y="285"/>
                  <a:pt x="191" y="285"/>
                  <a:pt x="188" y="286"/>
                </a:cubicBezTo>
                <a:cubicBezTo>
                  <a:pt x="186" y="285"/>
                  <a:pt x="186" y="285"/>
                  <a:pt x="186" y="285"/>
                </a:cubicBezTo>
                <a:cubicBezTo>
                  <a:pt x="186" y="286"/>
                  <a:pt x="186" y="286"/>
                  <a:pt x="186" y="286"/>
                </a:cubicBezTo>
                <a:cubicBezTo>
                  <a:pt x="184" y="286"/>
                  <a:pt x="182" y="287"/>
                  <a:pt x="182" y="288"/>
                </a:cubicBezTo>
                <a:cubicBezTo>
                  <a:pt x="181" y="289"/>
                  <a:pt x="181" y="289"/>
                  <a:pt x="181" y="294"/>
                </a:cubicBezTo>
                <a:cubicBezTo>
                  <a:pt x="180" y="296"/>
                  <a:pt x="180" y="299"/>
                  <a:pt x="180" y="301"/>
                </a:cubicBezTo>
                <a:cubicBezTo>
                  <a:pt x="179" y="307"/>
                  <a:pt x="178" y="311"/>
                  <a:pt x="178" y="312"/>
                </a:cubicBezTo>
                <a:cubicBezTo>
                  <a:pt x="177" y="313"/>
                  <a:pt x="173" y="314"/>
                  <a:pt x="172" y="313"/>
                </a:cubicBezTo>
                <a:cubicBezTo>
                  <a:pt x="171" y="312"/>
                  <a:pt x="170" y="309"/>
                  <a:pt x="168" y="302"/>
                </a:cubicBezTo>
                <a:cubicBezTo>
                  <a:pt x="167" y="300"/>
                  <a:pt x="166" y="298"/>
                  <a:pt x="166" y="297"/>
                </a:cubicBezTo>
                <a:cubicBezTo>
                  <a:pt x="164" y="291"/>
                  <a:pt x="164" y="291"/>
                  <a:pt x="163" y="290"/>
                </a:cubicBezTo>
                <a:cubicBezTo>
                  <a:pt x="162" y="290"/>
                  <a:pt x="161" y="289"/>
                  <a:pt x="158" y="289"/>
                </a:cubicBezTo>
                <a:cubicBezTo>
                  <a:pt x="157" y="289"/>
                  <a:pt x="157" y="289"/>
                  <a:pt x="157" y="289"/>
                </a:cubicBezTo>
                <a:cubicBezTo>
                  <a:pt x="156" y="289"/>
                  <a:pt x="156" y="289"/>
                  <a:pt x="156" y="289"/>
                </a:cubicBezTo>
                <a:cubicBezTo>
                  <a:pt x="153" y="289"/>
                  <a:pt x="152" y="290"/>
                  <a:pt x="151" y="290"/>
                </a:cubicBezTo>
                <a:cubicBezTo>
                  <a:pt x="150" y="291"/>
                  <a:pt x="150" y="292"/>
                  <a:pt x="148" y="296"/>
                </a:cubicBezTo>
                <a:cubicBezTo>
                  <a:pt x="148" y="298"/>
                  <a:pt x="147" y="300"/>
                  <a:pt x="146" y="302"/>
                </a:cubicBezTo>
                <a:cubicBezTo>
                  <a:pt x="144" y="308"/>
                  <a:pt x="142" y="312"/>
                  <a:pt x="141" y="313"/>
                </a:cubicBezTo>
                <a:cubicBezTo>
                  <a:pt x="140" y="313"/>
                  <a:pt x="136" y="313"/>
                  <a:pt x="136" y="312"/>
                </a:cubicBezTo>
                <a:cubicBezTo>
                  <a:pt x="135" y="311"/>
                  <a:pt x="134" y="307"/>
                  <a:pt x="134" y="301"/>
                </a:cubicBezTo>
                <a:cubicBezTo>
                  <a:pt x="133" y="299"/>
                  <a:pt x="133" y="297"/>
                  <a:pt x="133" y="295"/>
                </a:cubicBezTo>
                <a:cubicBezTo>
                  <a:pt x="133" y="289"/>
                  <a:pt x="132" y="289"/>
                  <a:pt x="132" y="288"/>
                </a:cubicBezTo>
                <a:cubicBezTo>
                  <a:pt x="131" y="287"/>
                  <a:pt x="130" y="286"/>
                  <a:pt x="127" y="286"/>
                </a:cubicBezTo>
                <a:cubicBezTo>
                  <a:pt x="126" y="285"/>
                  <a:pt x="126" y="285"/>
                  <a:pt x="126" y="285"/>
                </a:cubicBezTo>
                <a:cubicBezTo>
                  <a:pt x="126" y="286"/>
                  <a:pt x="126" y="286"/>
                  <a:pt x="126" y="286"/>
                </a:cubicBezTo>
                <a:cubicBezTo>
                  <a:pt x="122" y="284"/>
                  <a:pt x="121" y="285"/>
                  <a:pt x="120" y="285"/>
                </a:cubicBezTo>
                <a:cubicBezTo>
                  <a:pt x="120" y="286"/>
                  <a:pt x="119" y="286"/>
                  <a:pt x="117" y="290"/>
                </a:cubicBezTo>
                <a:cubicBezTo>
                  <a:pt x="115" y="292"/>
                  <a:pt x="114" y="294"/>
                  <a:pt x="113" y="296"/>
                </a:cubicBezTo>
                <a:cubicBezTo>
                  <a:pt x="109" y="301"/>
                  <a:pt x="107" y="304"/>
                  <a:pt x="106" y="305"/>
                </a:cubicBezTo>
                <a:cubicBezTo>
                  <a:pt x="104" y="305"/>
                  <a:pt x="101" y="304"/>
                  <a:pt x="100" y="303"/>
                </a:cubicBezTo>
                <a:cubicBezTo>
                  <a:pt x="100" y="303"/>
                  <a:pt x="100" y="303"/>
                  <a:pt x="100" y="302"/>
                </a:cubicBezTo>
                <a:cubicBezTo>
                  <a:pt x="100" y="302"/>
                  <a:pt x="100" y="302"/>
                  <a:pt x="100" y="302"/>
                </a:cubicBezTo>
                <a:cubicBezTo>
                  <a:pt x="100" y="300"/>
                  <a:pt x="101" y="296"/>
                  <a:pt x="101" y="292"/>
                </a:cubicBezTo>
                <a:cubicBezTo>
                  <a:pt x="101" y="290"/>
                  <a:pt x="102" y="288"/>
                  <a:pt x="102" y="286"/>
                </a:cubicBezTo>
                <a:cubicBezTo>
                  <a:pt x="102" y="283"/>
                  <a:pt x="103" y="281"/>
                  <a:pt x="103" y="280"/>
                </a:cubicBezTo>
                <a:cubicBezTo>
                  <a:pt x="103" y="279"/>
                  <a:pt x="103" y="279"/>
                  <a:pt x="102" y="279"/>
                </a:cubicBezTo>
                <a:cubicBezTo>
                  <a:pt x="102" y="278"/>
                  <a:pt x="101" y="277"/>
                  <a:pt x="98" y="276"/>
                </a:cubicBezTo>
                <a:cubicBezTo>
                  <a:pt x="97" y="274"/>
                  <a:pt x="97" y="274"/>
                  <a:pt x="97" y="274"/>
                </a:cubicBezTo>
                <a:cubicBezTo>
                  <a:pt x="96" y="275"/>
                  <a:pt x="96" y="275"/>
                  <a:pt x="96" y="275"/>
                </a:cubicBezTo>
                <a:cubicBezTo>
                  <a:pt x="94" y="273"/>
                  <a:pt x="93" y="273"/>
                  <a:pt x="92" y="273"/>
                </a:cubicBezTo>
                <a:cubicBezTo>
                  <a:pt x="91" y="274"/>
                  <a:pt x="90" y="274"/>
                  <a:pt x="87" y="277"/>
                </a:cubicBezTo>
                <a:cubicBezTo>
                  <a:pt x="85" y="279"/>
                  <a:pt x="84" y="280"/>
                  <a:pt x="82" y="282"/>
                </a:cubicBezTo>
                <a:cubicBezTo>
                  <a:pt x="77" y="286"/>
                  <a:pt x="74" y="289"/>
                  <a:pt x="73" y="289"/>
                </a:cubicBezTo>
                <a:cubicBezTo>
                  <a:pt x="72" y="289"/>
                  <a:pt x="69" y="287"/>
                  <a:pt x="68" y="286"/>
                </a:cubicBezTo>
                <a:cubicBezTo>
                  <a:pt x="68" y="285"/>
                  <a:pt x="69" y="281"/>
                  <a:pt x="72" y="275"/>
                </a:cubicBezTo>
                <a:cubicBezTo>
                  <a:pt x="72" y="273"/>
                  <a:pt x="73" y="271"/>
                  <a:pt x="74" y="270"/>
                </a:cubicBezTo>
                <a:cubicBezTo>
                  <a:pt x="75" y="265"/>
                  <a:pt x="76" y="264"/>
                  <a:pt x="76" y="263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76" y="262"/>
                  <a:pt x="75" y="261"/>
                  <a:pt x="72" y="259"/>
                </a:cubicBezTo>
                <a:cubicBezTo>
                  <a:pt x="72" y="258"/>
                  <a:pt x="72" y="258"/>
                  <a:pt x="72" y="258"/>
                </a:cubicBezTo>
                <a:cubicBezTo>
                  <a:pt x="71" y="258"/>
                  <a:pt x="71" y="258"/>
                  <a:pt x="71" y="258"/>
                </a:cubicBezTo>
                <a:cubicBezTo>
                  <a:pt x="69" y="255"/>
                  <a:pt x="68" y="255"/>
                  <a:pt x="67" y="255"/>
                </a:cubicBezTo>
                <a:cubicBezTo>
                  <a:pt x="66" y="255"/>
                  <a:pt x="65" y="256"/>
                  <a:pt x="61" y="258"/>
                </a:cubicBezTo>
                <a:cubicBezTo>
                  <a:pt x="59" y="259"/>
                  <a:pt x="57" y="260"/>
                  <a:pt x="55" y="261"/>
                </a:cubicBezTo>
                <a:cubicBezTo>
                  <a:pt x="50" y="264"/>
                  <a:pt x="46" y="266"/>
                  <a:pt x="45" y="266"/>
                </a:cubicBezTo>
                <a:cubicBezTo>
                  <a:pt x="43" y="266"/>
                  <a:pt x="41" y="263"/>
                  <a:pt x="41" y="262"/>
                </a:cubicBezTo>
                <a:cubicBezTo>
                  <a:pt x="41" y="261"/>
                  <a:pt x="43" y="258"/>
                  <a:pt x="47" y="252"/>
                </a:cubicBezTo>
                <a:cubicBezTo>
                  <a:pt x="48" y="251"/>
                  <a:pt x="49" y="249"/>
                  <a:pt x="50" y="247"/>
                </a:cubicBezTo>
                <a:cubicBezTo>
                  <a:pt x="53" y="243"/>
                  <a:pt x="54" y="242"/>
                  <a:pt x="54" y="241"/>
                </a:cubicBezTo>
                <a:cubicBezTo>
                  <a:pt x="54" y="240"/>
                  <a:pt x="53" y="239"/>
                  <a:pt x="51" y="236"/>
                </a:cubicBezTo>
                <a:cubicBezTo>
                  <a:pt x="51" y="235"/>
                  <a:pt x="51" y="235"/>
                  <a:pt x="51" y="235"/>
                </a:cubicBezTo>
                <a:cubicBezTo>
                  <a:pt x="50" y="235"/>
                  <a:pt x="50" y="235"/>
                  <a:pt x="50" y="235"/>
                </a:cubicBezTo>
                <a:cubicBezTo>
                  <a:pt x="48" y="232"/>
                  <a:pt x="47" y="232"/>
                  <a:pt x="46" y="232"/>
                </a:cubicBezTo>
                <a:cubicBezTo>
                  <a:pt x="46" y="232"/>
                  <a:pt x="45" y="232"/>
                  <a:pt x="40" y="233"/>
                </a:cubicBezTo>
                <a:cubicBezTo>
                  <a:pt x="38" y="234"/>
                  <a:pt x="36" y="234"/>
                  <a:pt x="34" y="235"/>
                </a:cubicBezTo>
                <a:cubicBezTo>
                  <a:pt x="28" y="237"/>
                  <a:pt x="24" y="238"/>
                  <a:pt x="22" y="238"/>
                </a:cubicBezTo>
                <a:cubicBezTo>
                  <a:pt x="21" y="237"/>
                  <a:pt x="20" y="234"/>
                  <a:pt x="19" y="233"/>
                </a:cubicBezTo>
                <a:cubicBezTo>
                  <a:pt x="20" y="232"/>
                  <a:pt x="23" y="229"/>
                  <a:pt x="28" y="224"/>
                </a:cubicBezTo>
                <a:cubicBezTo>
                  <a:pt x="29" y="223"/>
                  <a:pt x="31" y="221"/>
                  <a:pt x="32" y="220"/>
                </a:cubicBezTo>
                <a:cubicBezTo>
                  <a:pt x="36" y="216"/>
                  <a:pt x="37" y="216"/>
                  <a:pt x="37" y="215"/>
                </a:cubicBezTo>
                <a:cubicBezTo>
                  <a:pt x="37" y="215"/>
                  <a:pt x="37" y="215"/>
                  <a:pt x="37" y="214"/>
                </a:cubicBezTo>
                <a:cubicBezTo>
                  <a:pt x="37" y="213"/>
                  <a:pt x="37" y="212"/>
                  <a:pt x="36" y="210"/>
                </a:cubicBezTo>
                <a:cubicBezTo>
                  <a:pt x="36" y="208"/>
                  <a:pt x="36" y="208"/>
                  <a:pt x="36" y="208"/>
                </a:cubicBezTo>
                <a:cubicBezTo>
                  <a:pt x="35" y="208"/>
                  <a:pt x="35" y="208"/>
                  <a:pt x="35" y="208"/>
                </a:cubicBezTo>
                <a:cubicBezTo>
                  <a:pt x="34" y="205"/>
                  <a:pt x="33" y="205"/>
                  <a:pt x="32" y="204"/>
                </a:cubicBezTo>
                <a:cubicBezTo>
                  <a:pt x="31" y="204"/>
                  <a:pt x="31" y="204"/>
                  <a:pt x="26" y="204"/>
                </a:cubicBezTo>
                <a:cubicBezTo>
                  <a:pt x="24" y="204"/>
                  <a:pt x="21" y="205"/>
                  <a:pt x="19" y="205"/>
                </a:cubicBezTo>
                <a:cubicBezTo>
                  <a:pt x="13" y="205"/>
                  <a:pt x="9" y="205"/>
                  <a:pt x="7" y="204"/>
                </a:cubicBezTo>
                <a:cubicBezTo>
                  <a:pt x="7" y="204"/>
                  <a:pt x="6" y="201"/>
                  <a:pt x="6" y="199"/>
                </a:cubicBezTo>
                <a:cubicBezTo>
                  <a:pt x="6" y="199"/>
                  <a:pt x="6" y="199"/>
                  <a:pt x="6" y="199"/>
                </a:cubicBezTo>
                <a:cubicBezTo>
                  <a:pt x="6" y="198"/>
                  <a:pt x="10" y="196"/>
                  <a:pt x="15" y="193"/>
                </a:cubicBezTo>
                <a:cubicBezTo>
                  <a:pt x="17" y="192"/>
                  <a:pt x="19" y="191"/>
                  <a:pt x="21" y="190"/>
                </a:cubicBezTo>
                <a:cubicBezTo>
                  <a:pt x="26" y="187"/>
                  <a:pt x="26" y="187"/>
                  <a:pt x="27" y="186"/>
                </a:cubicBezTo>
                <a:cubicBezTo>
                  <a:pt x="27" y="185"/>
                  <a:pt x="27" y="185"/>
                  <a:pt x="27" y="184"/>
                </a:cubicBezTo>
                <a:cubicBezTo>
                  <a:pt x="27" y="183"/>
                  <a:pt x="27" y="181"/>
                  <a:pt x="27" y="181"/>
                </a:cubicBezTo>
                <a:cubicBezTo>
                  <a:pt x="27" y="179"/>
                  <a:pt x="27" y="179"/>
                  <a:pt x="27" y="179"/>
                </a:cubicBezTo>
                <a:cubicBezTo>
                  <a:pt x="26" y="179"/>
                  <a:pt x="26" y="179"/>
                  <a:pt x="26" y="179"/>
                </a:cubicBezTo>
                <a:cubicBezTo>
                  <a:pt x="26" y="176"/>
                  <a:pt x="25" y="175"/>
                  <a:pt x="25" y="174"/>
                </a:cubicBezTo>
                <a:cubicBezTo>
                  <a:pt x="24" y="174"/>
                  <a:pt x="23" y="174"/>
                  <a:pt x="18" y="173"/>
                </a:cubicBezTo>
                <a:cubicBezTo>
                  <a:pt x="16" y="172"/>
                  <a:pt x="14" y="172"/>
                  <a:pt x="12" y="172"/>
                </a:cubicBezTo>
                <a:cubicBezTo>
                  <a:pt x="6" y="170"/>
                  <a:pt x="2" y="169"/>
                  <a:pt x="1" y="169"/>
                </a:cubicBezTo>
                <a:cubicBezTo>
                  <a:pt x="0" y="168"/>
                  <a:pt x="0" y="167"/>
                  <a:pt x="0" y="165"/>
                </a:cubicBezTo>
                <a:close/>
                <a:moveTo>
                  <a:pt x="252" y="156"/>
                </a:moveTo>
                <a:cubicBezTo>
                  <a:pt x="252" y="104"/>
                  <a:pt x="209" y="62"/>
                  <a:pt x="157" y="62"/>
                </a:cubicBezTo>
                <a:cubicBezTo>
                  <a:pt x="105" y="62"/>
                  <a:pt x="62" y="104"/>
                  <a:pt x="62" y="156"/>
                </a:cubicBezTo>
                <a:cubicBezTo>
                  <a:pt x="62" y="209"/>
                  <a:pt x="105" y="251"/>
                  <a:pt x="157" y="251"/>
                </a:cubicBezTo>
                <a:cubicBezTo>
                  <a:pt x="209" y="251"/>
                  <a:pt x="252" y="209"/>
                  <a:pt x="252" y="1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52860" y="4574244"/>
            <a:ext cx="1772713" cy="1770638"/>
          </a:xfrm>
          <a:custGeom>
            <a:avLst/>
            <a:gdLst>
              <a:gd name="T0" fmla="*/ 30 w 360"/>
              <a:gd name="T1" fmla="*/ 152 h 360"/>
              <a:gd name="T2" fmla="*/ 18 w 360"/>
              <a:gd name="T3" fmla="*/ 137 h 360"/>
              <a:gd name="T4" fmla="*/ 37 w 360"/>
              <a:gd name="T5" fmla="*/ 124 h 360"/>
              <a:gd name="T6" fmla="*/ 38 w 360"/>
              <a:gd name="T7" fmla="*/ 106 h 360"/>
              <a:gd name="T8" fmla="*/ 54 w 360"/>
              <a:gd name="T9" fmla="*/ 93 h 360"/>
              <a:gd name="T10" fmla="*/ 59 w 360"/>
              <a:gd name="T11" fmla="*/ 75 h 360"/>
              <a:gd name="T12" fmla="*/ 78 w 360"/>
              <a:gd name="T13" fmla="*/ 66 h 360"/>
              <a:gd name="T14" fmla="*/ 84 w 360"/>
              <a:gd name="T15" fmla="*/ 43 h 360"/>
              <a:gd name="T16" fmla="*/ 112 w 360"/>
              <a:gd name="T17" fmla="*/ 44 h 360"/>
              <a:gd name="T18" fmla="*/ 118 w 360"/>
              <a:gd name="T19" fmla="*/ 32 h 360"/>
              <a:gd name="T20" fmla="*/ 135 w 360"/>
              <a:gd name="T21" fmla="*/ 26 h 360"/>
              <a:gd name="T22" fmla="*/ 154 w 360"/>
              <a:gd name="T23" fmla="*/ 24 h 360"/>
              <a:gd name="T24" fmla="*/ 172 w 360"/>
              <a:gd name="T25" fmla="*/ 20 h 360"/>
              <a:gd name="T26" fmla="*/ 191 w 360"/>
              <a:gd name="T27" fmla="*/ 21 h 360"/>
              <a:gd name="T28" fmla="*/ 210 w 360"/>
              <a:gd name="T29" fmla="*/ 30 h 360"/>
              <a:gd name="T30" fmla="*/ 232 w 360"/>
              <a:gd name="T31" fmla="*/ 21 h 360"/>
              <a:gd name="T32" fmla="*/ 244 w 360"/>
              <a:gd name="T33" fmla="*/ 38 h 360"/>
              <a:gd name="T34" fmla="*/ 261 w 360"/>
              <a:gd name="T35" fmla="*/ 43 h 360"/>
              <a:gd name="T36" fmla="*/ 274 w 360"/>
              <a:gd name="T37" fmla="*/ 59 h 360"/>
              <a:gd name="T38" fmla="*/ 284 w 360"/>
              <a:gd name="T39" fmla="*/ 69 h 360"/>
              <a:gd name="T40" fmla="*/ 303 w 360"/>
              <a:gd name="T41" fmla="*/ 78 h 360"/>
              <a:gd name="T42" fmla="*/ 303 w 360"/>
              <a:gd name="T43" fmla="*/ 92 h 360"/>
              <a:gd name="T44" fmla="*/ 329 w 360"/>
              <a:gd name="T45" fmla="*/ 105 h 360"/>
              <a:gd name="T46" fmla="*/ 320 w 360"/>
              <a:gd name="T47" fmla="*/ 123 h 360"/>
              <a:gd name="T48" fmla="*/ 353 w 360"/>
              <a:gd name="T49" fmla="*/ 134 h 360"/>
              <a:gd name="T50" fmla="*/ 328 w 360"/>
              <a:gd name="T51" fmla="*/ 157 h 360"/>
              <a:gd name="T52" fmla="*/ 360 w 360"/>
              <a:gd name="T53" fmla="*/ 174 h 360"/>
              <a:gd name="T54" fmla="*/ 331 w 360"/>
              <a:gd name="T55" fmla="*/ 190 h 360"/>
              <a:gd name="T56" fmla="*/ 357 w 360"/>
              <a:gd name="T57" fmla="*/ 210 h 360"/>
              <a:gd name="T58" fmla="*/ 325 w 360"/>
              <a:gd name="T59" fmla="*/ 225 h 360"/>
              <a:gd name="T60" fmla="*/ 335 w 360"/>
              <a:gd name="T61" fmla="*/ 242 h 360"/>
              <a:gd name="T62" fmla="*/ 314 w 360"/>
              <a:gd name="T63" fmla="*/ 252 h 360"/>
              <a:gd name="T64" fmla="*/ 312 w 360"/>
              <a:gd name="T65" fmla="*/ 270 h 360"/>
              <a:gd name="T66" fmla="*/ 294 w 360"/>
              <a:gd name="T67" fmla="*/ 281 h 360"/>
              <a:gd name="T68" fmla="*/ 287 w 360"/>
              <a:gd name="T69" fmla="*/ 298 h 360"/>
              <a:gd name="T70" fmla="*/ 267 w 360"/>
              <a:gd name="T71" fmla="*/ 305 h 360"/>
              <a:gd name="T72" fmla="*/ 256 w 360"/>
              <a:gd name="T73" fmla="*/ 313 h 360"/>
              <a:gd name="T74" fmla="*/ 242 w 360"/>
              <a:gd name="T75" fmla="*/ 328 h 360"/>
              <a:gd name="T76" fmla="*/ 223 w 360"/>
              <a:gd name="T77" fmla="*/ 328 h 360"/>
              <a:gd name="T78" fmla="*/ 209 w 360"/>
              <a:gd name="T79" fmla="*/ 345 h 360"/>
              <a:gd name="T80" fmla="*/ 188 w 360"/>
              <a:gd name="T81" fmla="*/ 333 h 360"/>
              <a:gd name="T82" fmla="*/ 169 w 360"/>
              <a:gd name="T83" fmla="*/ 340 h 360"/>
              <a:gd name="T84" fmla="*/ 149 w 360"/>
              <a:gd name="T85" fmla="*/ 337 h 360"/>
              <a:gd name="T86" fmla="*/ 132 w 360"/>
              <a:gd name="T87" fmla="*/ 325 h 360"/>
              <a:gd name="T88" fmla="*/ 109 w 360"/>
              <a:gd name="T89" fmla="*/ 332 h 360"/>
              <a:gd name="T90" fmla="*/ 98 w 360"/>
              <a:gd name="T91" fmla="*/ 318 h 360"/>
              <a:gd name="T92" fmla="*/ 88 w 360"/>
              <a:gd name="T93" fmla="*/ 303 h 360"/>
              <a:gd name="T94" fmla="*/ 68 w 360"/>
              <a:gd name="T95" fmla="*/ 296 h 360"/>
              <a:gd name="T96" fmla="*/ 67 w 360"/>
              <a:gd name="T97" fmla="*/ 282 h 360"/>
              <a:gd name="T98" fmla="*/ 40 w 360"/>
              <a:gd name="T99" fmla="*/ 272 h 360"/>
              <a:gd name="T100" fmla="*/ 43 w 360"/>
              <a:gd name="T101" fmla="*/ 249 h 360"/>
              <a:gd name="T102" fmla="*/ 28 w 360"/>
              <a:gd name="T103" fmla="*/ 234 h 360"/>
              <a:gd name="T104" fmla="*/ 31 w 360"/>
              <a:gd name="T105" fmla="*/ 215 h 360"/>
              <a:gd name="T106" fmla="*/ 13 w 360"/>
              <a:gd name="T107" fmla="*/ 200 h 360"/>
              <a:gd name="T108" fmla="*/ 28 w 360"/>
              <a:gd name="T109" fmla="*/ 185 h 360"/>
              <a:gd name="T110" fmla="*/ 287 w 360"/>
              <a:gd name="T111" fmla="*/ 19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0" h="360">
                <a:moveTo>
                  <a:pt x="0" y="166"/>
                </a:moveTo>
                <a:cubicBezTo>
                  <a:pt x="0" y="165"/>
                  <a:pt x="0" y="164"/>
                  <a:pt x="0" y="164"/>
                </a:cubicBezTo>
                <a:cubicBezTo>
                  <a:pt x="1" y="163"/>
                  <a:pt x="6" y="162"/>
                  <a:pt x="13" y="161"/>
                </a:cubicBezTo>
                <a:cubicBezTo>
                  <a:pt x="16" y="161"/>
                  <a:pt x="18" y="160"/>
                  <a:pt x="20" y="160"/>
                </a:cubicBezTo>
                <a:cubicBezTo>
                  <a:pt x="27" y="159"/>
                  <a:pt x="28" y="159"/>
                  <a:pt x="28" y="158"/>
                </a:cubicBezTo>
                <a:cubicBezTo>
                  <a:pt x="29" y="157"/>
                  <a:pt x="30" y="156"/>
                  <a:pt x="30" y="152"/>
                </a:cubicBezTo>
                <a:cubicBezTo>
                  <a:pt x="30" y="152"/>
                  <a:pt x="30" y="152"/>
                  <a:pt x="30" y="152"/>
                </a:cubicBezTo>
                <a:cubicBezTo>
                  <a:pt x="30" y="152"/>
                  <a:pt x="30" y="152"/>
                  <a:pt x="30" y="152"/>
                </a:cubicBezTo>
                <a:cubicBezTo>
                  <a:pt x="31" y="151"/>
                  <a:pt x="31" y="150"/>
                  <a:pt x="31" y="148"/>
                </a:cubicBezTo>
                <a:cubicBezTo>
                  <a:pt x="31" y="147"/>
                  <a:pt x="31" y="146"/>
                  <a:pt x="31" y="145"/>
                </a:cubicBezTo>
                <a:cubicBezTo>
                  <a:pt x="30" y="144"/>
                  <a:pt x="29" y="143"/>
                  <a:pt x="24" y="141"/>
                </a:cubicBezTo>
                <a:cubicBezTo>
                  <a:pt x="22" y="139"/>
                  <a:pt x="20" y="138"/>
                  <a:pt x="18" y="137"/>
                </a:cubicBezTo>
                <a:cubicBezTo>
                  <a:pt x="12" y="133"/>
                  <a:pt x="8" y="130"/>
                  <a:pt x="7" y="129"/>
                </a:cubicBezTo>
                <a:cubicBezTo>
                  <a:pt x="7" y="129"/>
                  <a:pt x="7" y="129"/>
                  <a:pt x="7" y="128"/>
                </a:cubicBezTo>
                <a:cubicBezTo>
                  <a:pt x="7" y="126"/>
                  <a:pt x="8" y="123"/>
                  <a:pt x="9" y="123"/>
                </a:cubicBezTo>
                <a:cubicBezTo>
                  <a:pt x="10" y="123"/>
                  <a:pt x="15" y="122"/>
                  <a:pt x="22" y="123"/>
                </a:cubicBezTo>
                <a:cubicBezTo>
                  <a:pt x="25" y="123"/>
                  <a:pt x="27" y="124"/>
                  <a:pt x="29" y="124"/>
                </a:cubicBezTo>
                <a:cubicBezTo>
                  <a:pt x="36" y="124"/>
                  <a:pt x="36" y="124"/>
                  <a:pt x="37" y="124"/>
                </a:cubicBezTo>
                <a:cubicBezTo>
                  <a:pt x="38" y="123"/>
                  <a:pt x="39" y="122"/>
                  <a:pt x="41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41" y="118"/>
                  <a:pt x="41" y="118"/>
                  <a:pt x="41" y="118"/>
                </a:cubicBezTo>
                <a:cubicBezTo>
                  <a:pt x="42" y="116"/>
                  <a:pt x="43" y="114"/>
                  <a:pt x="43" y="113"/>
                </a:cubicBezTo>
                <a:cubicBezTo>
                  <a:pt x="43" y="113"/>
                  <a:pt x="43" y="112"/>
                  <a:pt x="43" y="111"/>
                </a:cubicBezTo>
                <a:cubicBezTo>
                  <a:pt x="42" y="111"/>
                  <a:pt x="42" y="110"/>
                  <a:pt x="38" y="106"/>
                </a:cubicBezTo>
                <a:cubicBezTo>
                  <a:pt x="36" y="104"/>
                  <a:pt x="34" y="103"/>
                  <a:pt x="32" y="101"/>
                </a:cubicBezTo>
                <a:cubicBezTo>
                  <a:pt x="27" y="95"/>
                  <a:pt x="24" y="92"/>
                  <a:pt x="23" y="91"/>
                </a:cubicBezTo>
                <a:cubicBezTo>
                  <a:pt x="24" y="89"/>
                  <a:pt x="26" y="86"/>
                  <a:pt x="27" y="85"/>
                </a:cubicBezTo>
                <a:cubicBezTo>
                  <a:pt x="28" y="85"/>
                  <a:pt x="32" y="86"/>
                  <a:pt x="40" y="88"/>
                </a:cubicBezTo>
                <a:cubicBezTo>
                  <a:pt x="42" y="89"/>
                  <a:pt x="44" y="90"/>
                  <a:pt x="46" y="91"/>
                </a:cubicBezTo>
                <a:cubicBezTo>
                  <a:pt x="52" y="93"/>
                  <a:pt x="53" y="93"/>
                  <a:pt x="54" y="93"/>
                </a:cubicBezTo>
                <a:cubicBezTo>
                  <a:pt x="55" y="92"/>
                  <a:pt x="56" y="92"/>
                  <a:pt x="58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62" y="84"/>
                  <a:pt x="62" y="83"/>
                  <a:pt x="62" y="83"/>
                </a:cubicBezTo>
                <a:cubicBezTo>
                  <a:pt x="62" y="82"/>
                  <a:pt x="62" y="82"/>
                  <a:pt x="62" y="82"/>
                </a:cubicBezTo>
                <a:cubicBezTo>
                  <a:pt x="62" y="81"/>
                  <a:pt x="62" y="80"/>
                  <a:pt x="59" y="75"/>
                </a:cubicBezTo>
                <a:cubicBezTo>
                  <a:pt x="57" y="73"/>
                  <a:pt x="56" y="71"/>
                  <a:pt x="54" y="69"/>
                </a:cubicBezTo>
                <a:cubicBezTo>
                  <a:pt x="51" y="63"/>
                  <a:pt x="49" y="58"/>
                  <a:pt x="48" y="57"/>
                </a:cubicBezTo>
                <a:cubicBezTo>
                  <a:pt x="49" y="56"/>
                  <a:pt x="52" y="53"/>
                  <a:pt x="53" y="52"/>
                </a:cubicBezTo>
                <a:cubicBezTo>
                  <a:pt x="54" y="53"/>
                  <a:pt x="58" y="55"/>
                  <a:pt x="64" y="59"/>
                </a:cubicBezTo>
                <a:cubicBezTo>
                  <a:pt x="67" y="60"/>
                  <a:pt x="69" y="61"/>
                  <a:pt x="70" y="62"/>
                </a:cubicBezTo>
                <a:cubicBezTo>
                  <a:pt x="76" y="66"/>
                  <a:pt x="77" y="66"/>
                  <a:pt x="78" y="66"/>
                </a:cubicBezTo>
                <a:cubicBezTo>
                  <a:pt x="79" y="66"/>
                  <a:pt x="80" y="65"/>
                  <a:pt x="83" y="63"/>
                </a:cubicBezTo>
                <a:cubicBezTo>
                  <a:pt x="84" y="63"/>
                  <a:pt x="84" y="63"/>
                  <a:pt x="84" y="63"/>
                </a:cubicBezTo>
                <a:cubicBezTo>
                  <a:pt x="84" y="62"/>
                  <a:pt x="84" y="62"/>
                  <a:pt x="84" y="62"/>
                </a:cubicBezTo>
                <a:cubicBezTo>
                  <a:pt x="87" y="60"/>
                  <a:pt x="88" y="59"/>
                  <a:pt x="88" y="57"/>
                </a:cubicBezTo>
                <a:cubicBezTo>
                  <a:pt x="88" y="56"/>
                  <a:pt x="88" y="56"/>
                  <a:pt x="86" y="50"/>
                </a:cubicBezTo>
                <a:cubicBezTo>
                  <a:pt x="85" y="48"/>
                  <a:pt x="84" y="46"/>
                  <a:pt x="84" y="43"/>
                </a:cubicBezTo>
                <a:cubicBezTo>
                  <a:pt x="81" y="36"/>
                  <a:pt x="80" y="31"/>
                  <a:pt x="80" y="30"/>
                </a:cubicBezTo>
                <a:cubicBezTo>
                  <a:pt x="81" y="29"/>
                  <a:pt x="84" y="27"/>
                  <a:pt x="86" y="27"/>
                </a:cubicBezTo>
                <a:cubicBezTo>
                  <a:pt x="87" y="27"/>
                  <a:pt x="90" y="30"/>
                  <a:pt x="96" y="35"/>
                </a:cubicBezTo>
                <a:cubicBezTo>
                  <a:pt x="97" y="37"/>
                  <a:pt x="99" y="39"/>
                  <a:pt x="100" y="40"/>
                </a:cubicBezTo>
                <a:cubicBezTo>
                  <a:pt x="105" y="45"/>
                  <a:pt x="106" y="45"/>
                  <a:pt x="107" y="46"/>
                </a:cubicBezTo>
                <a:cubicBezTo>
                  <a:pt x="108" y="46"/>
                  <a:pt x="109" y="46"/>
                  <a:pt x="112" y="44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18" y="42"/>
                  <a:pt x="118" y="40"/>
                  <a:pt x="119" y="40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38"/>
                  <a:pt x="119" y="36"/>
                  <a:pt x="118" y="32"/>
                </a:cubicBezTo>
                <a:cubicBezTo>
                  <a:pt x="118" y="30"/>
                  <a:pt x="118" y="27"/>
                  <a:pt x="118" y="24"/>
                </a:cubicBezTo>
                <a:cubicBezTo>
                  <a:pt x="117" y="19"/>
                  <a:pt x="117" y="13"/>
                  <a:pt x="117" y="1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8" y="10"/>
                  <a:pt x="122" y="9"/>
                  <a:pt x="124" y="9"/>
                </a:cubicBezTo>
                <a:cubicBezTo>
                  <a:pt x="124" y="10"/>
                  <a:pt x="127" y="14"/>
                  <a:pt x="131" y="20"/>
                </a:cubicBezTo>
                <a:cubicBezTo>
                  <a:pt x="132" y="22"/>
                  <a:pt x="134" y="24"/>
                  <a:pt x="135" y="26"/>
                </a:cubicBezTo>
                <a:cubicBezTo>
                  <a:pt x="138" y="31"/>
                  <a:pt x="139" y="32"/>
                  <a:pt x="140" y="32"/>
                </a:cubicBezTo>
                <a:cubicBezTo>
                  <a:pt x="140" y="33"/>
                  <a:pt x="142" y="33"/>
                  <a:pt x="146" y="32"/>
                </a:cubicBezTo>
                <a:cubicBezTo>
                  <a:pt x="148" y="33"/>
                  <a:pt x="148" y="33"/>
                  <a:pt x="148" y="33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50" y="31"/>
                  <a:pt x="152" y="30"/>
                  <a:pt x="153" y="29"/>
                </a:cubicBezTo>
                <a:cubicBezTo>
                  <a:pt x="153" y="29"/>
                  <a:pt x="153" y="28"/>
                  <a:pt x="154" y="24"/>
                </a:cubicBezTo>
                <a:cubicBezTo>
                  <a:pt x="154" y="20"/>
                  <a:pt x="154" y="20"/>
                  <a:pt x="154" y="20"/>
                </a:cubicBezTo>
                <a:cubicBezTo>
                  <a:pt x="155" y="18"/>
                  <a:pt x="155" y="16"/>
                  <a:pt x="155" y="14"/>
                </a:cubicBezTo>
                <a:cubicBezTo>
                  <a:pt x="156" y="7"/>
                  <a:pt x="157" y="3"/>
                  <a:pt x="158" y="1"/>
                </a:cubicBezTo>
                <a:cubicBezTo>
                  <a:pt x="159" y="1"/>
                  <a:pt x="163" y="0"/>
                  <a:pt x="164" y="1"/>
                </a:cubicBezTo>
                <a:cubicBezTo>
                  <a:pt x="165" y="2"/>
                  <a:pt x="167" y="6"/>
                  <a:pt x="169" y="13"/>
                </a:cubicBezTo>
                <a:cubicBezTo>
                  <a:pt x="170" y="15"/>
                  <a:pt x="171" y="18"/>
                  <a:pt x="172" y="20"/>
                </a:cubicBezTo>
                <a:cubicBezTo>
                  <a:pt x="173" y="26"/>
                  <a:pt x="174" y="27"/>
                  <a:pt x="175" y="27"/>
                </a:cubicBezTo>
                <a:cubicBezTo>
                  <a:pt x="175" y="28"/>
                  <a:pt x="177" y="28"/>
                  <a:pt x="181" y="28"/>
                </a:cubicBezTo>
                <a:cubicBezTo>
                  <a:pt x="181" y="29"/>
                  <a:pt x="181" y="29"/>
                  <a:pt x="181" y="29"/>
                </a:cubicBezTo>
                <a:cubicBezTo>
                  <a:pt x="182" y="28"/>
                  <a:pt x="182" y="28"/>
                  <a:pt x="182" y="28"/>
                </a:cubicBezTo>
                <a:cubicBezTo>
                  <a:pt x="187" y="29"/>
                  <a:pt x="188" y="28"/>
                  <a:pt x="188" y="27"/>
                </a:cubicBezTo>
                <a:cubicBezTo>
                  <a:pt x="189" y="27"/>
                  <a:pt x="189" y="26"/>
                  <a:pt x="191" y="21"/>
                </a:cubicBezTo>
                <a:cubicBezTo>
                  <a:pt x="192" y="18"/>
                  <a:pt x="193" y="16"/>
                  <a:pt x="194" y="13"/>
                </a:cubicBezTo>
                <a:cubicBezTo>
                  <a:pt x="197" y="7"/>
                  <a:pt x="199" y="2"/>
                  <a:pt x="200" y="1"/>
                </a:cubicBezTo>
                <a:cubicBezTo>
                  <a:pt x="201" y="1"/>
                  <a:pt x="205" y="1"/>
                  <a:pt x="206" y="2"/>
                </a:cubicBezTo>
                <a:cubicBezTo>
                  <a:pt x="207" y="3"/>
                  <a:pt x="207" y="8"/>
                  <a:pt x="208" y="15"/>
                </a:cubicBezTo>
                <a:cubicBezTo>
                  <a:pt x="208" y="18"/>
                  <a:pt x="209" y="20"/>
                  <a:pt x="209" y="22"/>
                </a:cubicBezTo>
                <a:cubicBezTo>
                  <a:pt x="209" y="29"/>
                  <a:pt x="209" y="30"/>
                  <a:pt x="210" y="30"/>
                </a:cubicBezTo>
                <a:cubicBezTo>
                  <a:pt x="211" y="31"/>
                  <a:pt x="212" y="32"/>
                  <a:pt x="216" y="33"/>
                </a:cubicBezTo>
                <a:cubicBezTo>
                  <a:pt x="216" y="33"/>
                  <a:pt x="216" y="33"/>
                  <a:pt x="216" y="33"/>
                </a:cubicBezTo>
                <a:cubicBezTo>
                  <a:pt x="217" y="33"/>
                  <a:pt x="217" y="33"/>
                  <a:pt x="217" y="33"/>
                </a:cubicBezTo>
                <a:cubicBezTo>
                  <a:pt x="221" y="34"/>
                  <a:pt x="222" y="34"/>
                  <a:pt x="223" y="33"/>
                </a:cubicBezTo>
                <a:cubicBezTo>
                  <a:pt x="224" y="33"/>
                  <a:pt x="225" y="32"/>
                  <a:pt x="228" y="28"/>
                </a:cubicBezTo>
                <a:cubicBezTo>
                  <a:pt x="229" y="26"/>
                  <a:pt x="230" y="23"/>
                  <a:pt x="232" y="21"/>
                </a:cubicBezTo>
                <a:cubicBezTo>
                  <a:pt x="236" y="15"/>
                  <a:pt x="239" y="12"/>
                  <a:pt x="240" y="11"/>
                </a:cubicBezTo>
                <a:cubicBezTo>
                  <a:pt x="242" y="11"/>
                  <a:pt x="246" y="12"/>
                  <a:pt x="247" y="13"/>
                </a:cubicBezTo>
                <a:cubicBezTo>
                  <a:pt x="247" y="14"/>
                  <a:pt x="247" y="18"/>
                  <a:pt x="246" y="24"/>
                </a:cubicBezTo>
                <a:cubicBezTo>
                  <a:pt x="246" y="25"/>
                  <a:pt x="245" y="26"/>
                  <a:pt x="245" y="26"/>
                </a:cubicBezTo>
                <a:cubicBezTo>
                  <a:pt x="245" y="29"/>
                  <a:pt x="245" y="31"/>
                  <a:pt x="244" y="33"/>
                </a:cubicBezTo>
                <a:cubicBezTo>
                  <a:pt x="244" y="35"/>
                  <a:pt x="244" y="37"/>
                  <a:pt x="244" y="38"/>
                </a:cubicBezTo>
                <a:cubicBezTo>
                  <a:pt x="243" y="40"/>
                  <a:pt x="243" y="41"/>
                  <a:pt x="244" y="41"/>
                </a:cubicBezTo>
                <a:cubicBezTo>
                  <a:pt x="244" y="42"/>
                  <a:pt x="245" y="43"/>
                  <a:pt x="249" y="45"/>
                </a:cubicBezTo>
                <a:cubicBezTo>
                  <a:pt x="249" y="47"/>
                  <a:pt x="249" y="47"/>
                  <a:pt x="249" y="47"/>
                </a:cubicBezTo>
                <a:cubicBezTo>
                  <a:pt x="250" y="46"/>
                  <a:pt x="250" y="46"/>
                  <a:pt x="250" y="46"/>
                </a:cubicBezTo>
                <a:cubicBezTo>
                  <a:pt x="253" y="48"/>
                  <a:pt x="255" y="48"/>
                  <a:pt x="256" y="47"/>
                </a:cubicBezTo>
                <a:cubicBezTo>
                  <a:pt x="257" y="47"/>
                  <a:pt x="257" y="47"/>
                  <a:pt x="261" y="43"/>
                </a:cubicBezTo>
                <a:cubicBezTo>
                  <a:pt x="263" y="41"/>
                  <a:pt x="265" y="39"/>
                  <a:pt x="267" y="38"/>
                </a:cubicBezTo>
                <a:cubicBezTo>
                  <a:pt x="273" y="33"/>
                  <a:pt x="276" y="30"/>
                  <a:pt x="278" y="29"/>
                </a:cubicBezTo>
                <a:cubicBezTo>
                  <a:pt x="279" y="30"/>
                  <a:pt x="283" y="32"/>
                  <a:pt x="283" y="33"/>
                </a:cubicBezTo>
                <a:cubicBezTo>
                  <a:pt x="283" y="35"/>
                  <a:pt x="281" y="40"/>
                  <a:pt x="279" y="46"/>
                </a:cubicBezTo>
                <a:cubicBezTo>
                  <a:pt x="278" y="48"/>
                  <a:pt x="277" y="50"/>
                  <a:pt x="276" y="52"/>
                </a:cubicBezTo>
                <a:cubicBezTo>
                  <a:pt x="275" y="56"/>
                  <a:pt x="274" y="58"/>
                  <a:pt x="274" y="59"/>
                </a:cubicBezTo>
                <a:cubicBezTo>
                  <a:pt x="274" y="59"/>
                  <a:pt x="274" y="59"/>
                  <a:pt x="274" y="59"/>
                </a:cubicBezTo>
                <a:cubicBezTo>
                  <a:pt x="274" y="60"/>
                  <a:pt x="274" y="60"/>
                  <a:pt x="274" y="60"/>
                </a:cubicBezTo>
                <a:cubicBezTo>
                  <a:pt x="274" y="61"/>
                  <a:pt x="275" y="62"/>
                  <a:pt x="278" y="64"/>
                </a:cubicBezTo>
                <a:cubicBezTo>
                  <a:pt x="278" y="66"/>
                  <a:pt x="278" y="66"/>
                  <a:pt x="278" y="66"/>
                </a:cubicBezTo>
                <a:cubicBezTo>
                  <a:pt x="279" y="66"/>
                  <a:pt x="279" y="66"/>
                  <a:pt x="279" y="66"/>
                </a:cubicBezTo>
                <a:cubicBezTo>
                  <a:pt x="282" y="68"/>
                  <a:pt x="283" y="69"/>
                  <a:pt x="284" y="69"/>
                </a:cubicBezTo>
                <a:cubicBezTo>
                  <a:pt x="285" y="69"/>
                  <a:pt x="286" y="68"/>
                  <a:pt x="291" y="65"/>
                </a:cubicBezTo>
                <a:cubicBezTo>
                  <a:pt x="293" y="64"/>
                  <a:pt x="295" y="63"/>
                  <a:pt x="298" y="62"/>
                </a:cubicBezTo>
                <a:cubicBezTo>
                  <a:pt x="304" y="58"/>
                  <a:pt x="308" y="56"/>
                  <a:pt x="310" y="56"/>
                </a:cubicBezTo>
                <a:cubicBezTo>
                  <a:pt x="311" y="57"/>
                  <a:pt x="314" y="60"/>
                  <a:pt x="314" y="61"/>
                </a:cubicBezTo>
                <a:cubicBezTo>
                  <a:pt x="314" y="62"/>
                  <a:pt x="312" y="66"/>
                  <a:pt x="307" y="72"/>
                </a:cubicBezTo>
                <a:cubicBezTo>
                  <a:pt x="306" y="74"/>
                  <a:pt x="305" y="76"/>
                  <a:pt x="303" y="78"/>
                </a:cubicBezTo>
                <a:cubicBezTo>
                  <a:pt x="300" y="83"/>
                  <a:pt x="299" y="84"/>
                  <a:pt x="299" y="85"/>
                </a:cubicBezTo>
                <a:cubicBezTo>
                  <a:pt x="299" y="85"/>
                  <a:pt x="299" y="85"/>
                  <a:pt x="299" y="85"/>
                </a:cubicBezTo>
                <a:cubicBezTo>
                  <a:pt x="299" y="85"/>
                  <a:pt x="299" y="85"/>
                  <a:pt x="299" y="85"/>
                </a:cubicBezTo>
                <a:cubicBezTo>
                  <a:pt x="299" y="86"/>
                  <a:pt x="300" y="88"/>
                  <a:pt x="302" y="90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3" y="92"/>
                  <a:pt x="303" y="92"/>
                  <a:pt x="303" y="92"/>
                </a:cubicBezTo>
                <a:cubicBezTo>
                  <a:pt x="305" y="95"/>
                  <a:pt x="306" y="96"/>
                  <a:pt x="307" y="96"/>
                </a:cubicBezTo>
                <a:cubicBezTo>
                  <a:pt x="308" y="96"/>
                  <a:pt x="309" y="96"/>
                  <a:pt x="314" y="94"/>
                </a:cubicBezTo>
                <a:cubicBezTo>
                  <a:pt x="317" y="94"/>
                  <a:pt x="319" y="93"/>
                  <a:pt x="322" y="92"/>
                </a:cubicBezTo>
                <a:cubicBezTo>
                  <a:pt x="329" y="90"/>
                  <a:pt x="334" y="89"/>
                  <a:pt x="335" y="89"/>
                </a:cubicBezTo>
                <a:cubicBezTo>
                  <a:pt x="336" y="90"/>
                  <a:pt x="338" y="94"/>
                  <a:pt x="338" y="95"/>
                </a:cubicBezTo>
                <a:cubicBezTo>
                  <a:pt x="337" y="96"/>
                  <a:pt x="335" y="99"/>
                  <a:pt x="329" y="105"/>
                </a:cubicBezTo>
                <a:cubicBezTo>
                  <a:pt x="327" y="106"/>
                  <a:pt x="325" y="108"/>
                  <a:pt x="324" y="109"/>
                </a:cubicBezTo>
                <a:cubicBezTo>
                  <a:pt x="319" y="113"/>
                  <a:pt x="318" y="114"/>
                  <a:pt x="318" y="115"/>
                </a:cubicBezTo>
                <a:cubicBezTo>
                  <a:pt x="318" y="115"/>
                  <a:pt x="318" y="115"/>
                  <a:pt x="318" y="115"/>
                </a:cubicBezTo>
                <a:cubicBezTo>
                  <a:pt x="318" y="117"/>
                  <a:pt x="318" y="118"/>
                  <a:pt x="319" y="121"/>
                </a:cubicBezTo>
                <a:cubicBezTo>
                  <a:pt x="319" y="123"/>
                  <a:pt x="319" y="123"/>
                  <a:pt x="319" y="123"/>
                </a:cubicBezTo>
                <a:cubicBezTo>
                  <a:pt x="320" y="123"/>
                  <a:pt x="320" y="123"/>
                  <a:pt x="320" y="123"/>
                </a:cubicBezTo>
                <a:cubicBezTo>
                  <a:pt x="321" y="126"/>
                  <a:pt x="322" y="127"/>
                  <a:pt x="323" y="128"/>
                </a:cubicBezTo>
                <a:cubicBezTo>
                  <a:pt x="324" y="128"/>
                  <a:pt x="325" y="128"/>
                  <a:pt x="331" y="128"/>
                </a:cubicBezTo>
                <a:cubicBezTo>
                  <a:pt x="333" y="128"/>
                  <a:pt x="336" y="127"/>
                  <a:pt x="338" y="127"/>
                </a:cubicBezTo>
                <a:cubicBezTo>
                  <a:pt x="346" y="127"/>
                  <a:pt x="350" y="127"/>
                  <a:pt x="352" y="128"/>
                </a:cubicBezTo>
                <a:cubicBezTo>
                  <a:pt x="352" y="129"/>
                  <a:pt x="354" y="132"/>
                  <a:pt x="353" y="134"/>
                </a:cubicBezTo>
                <a:cubicBezTo>
                  <a:pt x="353" y="134"/>
                  <a:pt x="353" y="134"/>
                  <a:pt x="353" y="134"/>
                </a:cubicBezTo>
                <a:cubicBezTo>
                  <a:pt x="352" y="135"/>
                  <a:pt x="349" y="138"/>
                  <a:pt x="342" y="141"/>
                </a:cubicBezTo>
                <a:cubicBezTo>
                  <a:pt x="340" y="142"/>
                  <a:pt x="338" y="143"/>
                  <a:pt x="336" y="144"/>
                </a:cubicBezTo>
                <a:cubicBezTo>
                  <a:pt x="330" y="147"/>
                  <a:pt x="329" y="148"/>
                  <a:pt x="329" y="149"/>
                </a:cubicBezTo>
                <a:cubicBezTo>
                  <a:pt x="329" y="149"/>
                  <a:pt x="329" y="149"/>
                  <a:pt x="329" y="150"/>
                </a:cubicBezTo>
                <a:cubicBezTo>
                  <a:pt x="329" y="151"/>
                  <a:pt x="329" y="153"/>
                  <a:pt x="329" y="155"/>
                </a:cubicBezTo>
                <a:cubicBezTo>
                  <a:pt x="328" y="157"/>
                  <a:pt x="328" y="157"/>
                  <a:pt x="328" y="157"/>
                </a:cubicBezTo>
                <a:cubicBezTo>
                  <a:pt x="329" y="157"/>
                  <a:pt x="329" y="157"/>
                  <a:pt x="329" y="157"/>
                </a:cubicBezTo>
                <a:cubicBezTo>
                  <a:pt x="330" y="160"/>
                  <a:pt x="331" y="162"/>
                  <a:pt x="331" y="162"/>
                </a:cubicBezTo>
                <a:cubicBezTo>
                  <a:pt x="332" y="163"/>
                  <a:pt x="333" y="163"/>
                  <a:pt x="339" y="164"/>
                </a:cubicBezTo>
                <a:cubicBezTo>
                  <a:pt x="341" y="164"/>
                  <a:pt x="343" y="165"/>
                  <a:pt x="346" y="165"/>
                </a:cubicBezTo>
                <a:cubicBezTo>
                  <a:pt x="353" y="167"/>
                  <a:pt x="358" y="168"/>
                  <a:pt x="359" y="169"/>
                </a:cubicBezTo>
                <a:cubicBezTo>
                  <a:pt x="359" y="170"/>
                  <a:pt x="360" y="172"/>
                  <a:pt x="360" y="174"/>
                </a:cubicBezTo>
                <a:cubicBezTo>
                  <a:pt x="359" y="175"/>
                  <a:pt x="359" y="175"/>
                  <a:pt x="359" y="175"/>
                </a:cubicBezTo>
                <a:cubicBezTo>
                  <a:pt x="358" y="176"/>
                  <a:pt x="354" y="178"/>
                  <a:pt x="347" y="180"/>
                </a:cubicBezTo>
                <a:cubicBezTo>
                  <a:pt x="344" y="180"/>
                  <a:pt x="342" y="181"/>
                  <a:pt x="340" y="181"/>
                </a:cubicBezTo>
                <a:cubicBezTo>
                  <a:pt x="334" y="183"/>
                  <a:pt x="333" y="183"/>
                  <a:pt x="332" y="184"/>
                </a:cubicBezTo>
                <a:cubicBezTo>
                  <a:pt x="332" y="185"/>
                  <a:pt x="331" y="186"/>
                  <a:pt x="331" y="187"/>
                </a:cubicBezTo>
                <a:cubicBezTo>
                  <a:pt x="331" y="188"/>
                  <a:pt x="331" y="189"/>
                  <a:pt x="331" y="190"/>
                </a:cubicBezTo>
                <a:cubicBezTo>
                  <a:pt x="329" y="192"/>
                  <a:pt x="329" y="192"/>
                  <a:pt x="329" y="192"/>
                </a:cubicBezTo>
                <a:cubicBezTo>
                  <a:pt x="331" y="192"/>
                  <a:pt x="331" y="192"/>
                  <a:pt x="331" y="192"/>
                </a:cubicBezTo>
                <a:cubicBezTo>
                  <a:pt x="330" y="195"/>
                  <a:pt x="331" y="197"/>
                  <a:pt x="331" y="198"/>
                </a:cubicBezTo>
                <a:cubicBezTo>
                  <a:pt x="332" y="198"/>
                  <a:pt x="333" y="199"/>
                  <a:pt x="338" y="201"/>
                </a:cubicBezTo>
                <a:cubicBezTo>
                  <a:pt x="340" y="202"/>
                  <a:pt x="343" y="203"/>
                  <a:pt x="345" y="204"/>
                </a:cubicBezTo>
                <a:cubicBezTo>
                  <a:pt x="352" y="207"/>
                  <a:pt x="356" y="210"/>
                  <a:pt x="357" y="210"/>
                </a:cubicBezTo>
                <a:cubicBezTo>
                  <a:pt x="357" y="211"/>
                  <a:pt x="357" y="212"/>
                  <a:pt x="357" y="213"/>
                </a:cubicBezTo>
                <a:cubicBezTo>
                  <a:pt x="356" y="215"/>
                  <a:pt x="356" y="217"/>
                  <a:pt x="355" y="217"/>
                </a:cubicBezTo>
                <a:cubicBezTo>
                  <a:pt x="354" y="217"/>
                  <a:pt x="350" y="218"/>
                  <a:pt x="342" y="218"/>
                </a:cubicBezTo>
                <a:cubicBezTo>
                  <a:pt x="340" y="218"/>
                  <a:pt x="337" y="218"/>
                  <a:pt x="335" y="218"/>
                </a:cubicBezTo>
                <a:cubicBezTo>
                  <a:pt x="329" y="218"/>
                  <a:pt x="328" y="219"/>
                  <a:pt x="327" y="219"/>
                </a:cubicBezTo>
                <a:cubicBezTo>
                  <a:pt x="326" y="220"/>
                  <a:pt x="325" y="221"/>
                  <a:pt x="325" y="225"/>
                </a:cubicBezTo>
                <a:cubicBezTo>
                  <a:pt x="324" y="225"/>
                  <a:pt x="324" y="225"/>
                  <a:pt x="324" y="225"/>
                </a:cubicBezTo>
                <a:cubicBezTo>
                  <a:pt x="324" y="225"/>
                  <a:pt x="324" y="225"/>
                  <a:pt x="324" y="225"/>
                </a:cubicBezTo>
                <a:cubicBezTo>
                  <a:pt x="324" y="227"/>
                  <a:pt x="323" y="229"/>
                  <a:pt x="323" y="230"/>
                </a:cubicBezTo>
                <a:cubicBezTo>
                  <a:pt x="323" y="231"/>
                  <a:pt x="323" y="232"/>
                  <a:pt x="323" y="232"/>
                </a:cubicBezTo>
                <a:cubicBezTo>
                  <a:pt x="324" y="233"/>
                  <a:pt x="324" y="234"/>
                  <a:pt x="329" y="237"/>
                </a:cubicBezTo>
                <a:cubicBezTo>
                  <a:pt x="331" y="238"/>
                  <a:pt x="333" y="240"/>
                  <a:pt x="335" y="242"/>
                </a:cubicBezTo>
                <a:cubicBezTo>
                  <a:pt x="341" y="246"/>
                  <a:pt x="344" y="249"/>
                  <a:pt x="345" y="250"/>
                </a:cubicBezTo>
                <a:cubicBezTo>
                  <a:pt x="345" y="251"/>
                  <a:pt x="345" y="251"/>
                  <a:pt x="345" y="251"/>
                </a:cubicBezTo>
                <a:cubicBezTo>
                  <a:pt x="345" y="253"/>
                  <a:pt x="343" y="256"/>
                  <a:pt x="342" y="257"/>
                </a:cubicBezTo>
                <a:cubicBezTo>
                  <a:pt x="341" y="257"/>
                  <a:pt x="336" y="256"/>
                  <a:pt x="329" y="255"/>
                </a:cubicBezTo>
                <a:cubicBezTo>
                  <a:pt x="327" y="254"/>
                  <a:pt x="324" y="254"/>
                  <a:pt x="322" y="253"/>
                </a:cubicBezTo>
                <a:cubicBezTo>
                  <a:pt x="316" y="252"/>
                  <a:pt x="315" y="252"/>
                  <a:pt x="314" y="252"/>
                </a:cubicBezTo>
                <a:cubicBezTo>
                  <a:pt x="313" y="253"/>
                  <a:pt x="312" y="254"/>
                  <a:pt x="310" y="257"/>
                </a:cubicBezTo>
                <a:cubicBezTo>
                  <a:pt x="310" y="257"/>
                  <a:pt x="310" y="257"/>
                  <a:pt x="310" y="257"/>
                </a:cubicBezTo>
                <a:cubicBezTo>
                  <a:pt x="310" y="258"/>
                  <a:pt x="310" y="258"/>
                  <a:pt x="310" y="258"/>
                </a:cubicBezTo>
                <a:cubicBezTo>
                  <a:pt x="308" y="260"/>
                  <a:pt x="307" y="261"/>
                  <a:pt x="307" y="263"/>
                </a:cubicBezTo>
                <a:cubicBezTo>
                  <a:pt x="307" y="263"/>
                  <a:pt x="307" y="264"/>
                  <a:pt x="307" y="264"/>
                </a:cubicBezTo>
                <a:cubicBezTo>
                  <a:pt x="308" y="265"/>
                  <a:pt x="308" y="266"/>
                  <a:pt x="312" y="270"/>
                </a:cubicBezTo>
                <a:cubicBezTo>
                  <a:pt x="313" y="272"/>
                  <a:pt x="315" y="274"/>
                  <a:pt x="317" y="276"/>
                </a:cubicBezTo>
                <a:cubicBezTo>
                  <a:pt x="321" y="282"/>
                  <a:pt x="324" y="286"/>
                  <a:pt x="324" y="287"/>
                </a:cubicBezTo>
                <a:cubicBezTo>
                  <a:pt x="324" y="288"/>
                  <a:pt x="321" y="292"/>
                  <a:pt x="320" y="292"/>
                </a:cubicBezTo>
                <a:cubicBezTo>
                  <a:pt x="319" y="292"/>
                  <a:pt x="315" y="290"/>
                  <a:pt x="308" y="287"/>
                </a:cubicBezTo>
                <a:cubicBezTo>
                  <a:pt x="306" y="286"/>
                  <a:pt x="303" y="285"/>
                  <a:pt x="302" y="284"/>
                </a:cubicBezTo>
                <a:cubicBezTo>
                  <a:pt x="296" y="281"/>
                  <a:pt x="295" y="281"/>
                  <a:pt x="294" y="281"/>
                </a:cubicBezTo>
                <a:cubicBezTo>
                  <a:pt x="293" y="281"/>
                  <a:pt x="292" y="282"/>
                  <a:pt x="289" y="285"/>
                </a:cubicBezTo>
                <a:cubicBezTo>
                  <a:pt x="288" y="285"/>
                  <a:pt x="288" y="285"/>
                  <a:pt x="288" y="285"/>
                </a:cubicBezTo>
                <a:cubicBezTo>
                  <a:pt x="288" y="286"/>
                  <a:pt x="288" y="286"/>
                  <a:pt x="288" y="286"/>
                </a:cubicBezTo>
                <a:cubicBezTo>
                  <a:pt x="285" y="289"/>
                  <a:pt x="285" y="290"/>
                  <a:pt x="285" y="291"/>
                </a:cubicBezTo>
                <a:cubicBezTo>
                  <a:pt x="284" y="291"/>
                  <a:pt x="284" y="291"/>
                  <a:pt x="284" y="291"/>
                </a:cubicBezTo>
                <a:cubicBezTo>
                  <a:pt x="285" y="292"/>
                  <a:pt x="285" y="293"/>
                  <a:pt x="287" y="298"/>
                </a:cubicBezTo>
                <a:cubicBezTo>
                  <a:pt x="288" y="300"/>
                  <a:pt x="290" y="302"/>
                  <a:pt x="291" y="305"/>
                </a:cubicBezTo>
                <a:cubicBezTo>
                  <a:pt x="294" y="311"/>
                  <a:pt x="295" y="316"/>
                  <a:pt x="296" y="317"/>
                </a:cubicBezTo>
                <a:cubicBezTo>
                  <a:pt x="295" y="319"/>
                  <a:pt x="292" y="321"/>
                  <a:pt x="290" y="321"/>
                </a:cubicBezTo>
                <a:cubicBezTo>
                  <a:pt x="289" y="321"/>
                  <a:pt x="285" y="318"/>
                  <a:pt x="280" y="314"/>
                </a:cubicBezTo>
                <a:cubicBezTo>
                  <a:pt x="278" y="312"/>
                  <a:pt x="276" y="311"/>
                  <a:pt x="274" y="310"/>
                </a:cubicBezTo>
                <a:cubicBezTo>
                  <a:pt x="269" y="305"/>
                  <a:pt x="268" y="305"/>
                  <a:pt x="267" y="305"/>
                </a:cubicBezTo>
                <a:cubicBezTo>
                  <a:pt x="266" y="305"/>
                  <a:pt x="265" y="305"/>
                  <a:pt x="262" y="307"/>
                </a:cubicBezTo>
                <a:cubicBezTo>
                  <a:pt x="261" y="307"/>
                  <a:pt x="261" y="307"/>
                  <a:pt x="261" y="307"/>
                </a:cubicBezTo>
                <a:cubicBezTo>
                  <a:pt x="260" y="308"/>
                  <a:pt x="260" y="308"/>
                  <a:pt x="260" y="308"/>
                </a:cubicBezTo>
                <a:cubicBezTo>
                  <a:pt x="257" y="310"/>
                  <a:pt x="256" y="311"/>
                  <a:pt x="256" y="312"/>
                </a:cubicBezTo>
                <a:cubicBezTo>
                  <a:pt x="256" y="312"/>
                  <a:pt x="256" y="312"/>
                  <a:pt x="256" y="312"/>
                </a:cubicBezTo>
                <a:cubicBezTo>
                  <a:pt x="256" y="313"/>
                  <a:pt x="256" y="313"/>
                  <a:pt x="256" y="313"/>
                </a:cubicBezTo>
                <a:cubicBezTo>
                  <a:pt x="256" y="313"/>
                  <a:pt x="256" y="315"/>
                  <a:pt x="257" y="320"/>
                </a:cubicBezTo>
                <a:cubicBezTo>
                  <a:pt x="258" y="322"/>
                  <a:pt x="258" y="325"/>
                  <a:pt x="259" y="327"/>
                </a:cubicBezTo>
                <a:cubicBezTo>
                  <a:pt x="260" y="334"/>
                  <a:pt x="261" y="339"/>
                  <a:pt x="261" y="340"/>
                </a:cubicBezTo>
                <a:cubicBezTo>
                  <a:pt x="260" y="341"/>
                  <a:pt x="256" y="343"/>
                  <a:pt x="255" y="343"/>
                </a:cubicBezTo>
                <a:cubicBezTo>
                  <a:pt x="254" y="343"/>
                  <a:pt x="251" y="339"/>
                  <a:pt x="246" y="333"/>
                </a:cubicBezTo>
                <a:cubicBezTo>
                  <a:pt x="244" y="331"/>
                  <a:pt x="243" y="330"/>
                  <a:pt x="242" y="328"/>
                </a:cubicBezTo>
                <a:cubicBezTo>
                  <a:pt x="238" y="323"/>
                  <a:pt x="237" y="322"/>
                  <a:pt x="236" y="322"/>
                </a:cubicBezTo>
                <a:cubicBezTo>
                  <a:pt x="235" y="322"/>
                  <a:pt x="234" y="322"/>
                  <a:pt x="230" y="323"/>
                </a:cubicBezTo>
                <a:cubicBezTo>
                  <a:pt x="229" y="323"/>
                  <a:pt x="229" y="323"/>
                  <a:pt x="229" y="323"/>
                </a:cubicBezTo>
                <a:cubicBezTo>
                  <a:pt x="228" y="324"/>
                  <a:pt x="228" y="324"/>
                  <a:pt x="228" y="324"/>
                </a:cubicBezTo>
                <a:cubicBezTo>
                  <a:pt x="226" y="324"/>
                  <a:pt x="224" y="325"/>
                  <a:pt x="223" y="326"/>
                </a:cubicBezTo>
                <a:cubicBezTo>
                  <a:pt x="223" y="327"/>
                  <a:pt x="223" y="327"/>
                  <a:pt x="223" y="328"/>
                </a:cubicBezTo>
                <a:cubicBezTo>
                  <a:pt x="223" y="329"/>
                  <a:pt x="223" y="331"/>
                  <a:pt x="223" y="334"/>
                </a:cubicBezTo>
                <a:cubicBezTo>
                  <a:pt x="223" y="336"/>
                  <a:pt x="223" y="339"/>
                  <a:pt x="223" y="342"/>
                </a:cubicBezTo>
                <a:cubicBezTo>
                  <a:pt x="223" y="346"/>
                  <a:pt x="222" y="350"/>
                  <a:pt x="222" y="353"/>
                </a:cubicBezTo>
                <a:cubicBezTo>
                  <a:pt x="222" y="354"/>
                  <a:pt x="222" y="355"/>
                  <a:pt x="222" y="355"/>
                </a:cubicBezTo>
                <a:cubicBezTo>
                  <a:pt x="220" y="356"/>
                  <a:pt x="216" y="357"/>
                  <a:pt x="215" y="356"/>
                </a:cubicBezTo>
                <a:cubicBezTo>
                  <a:pt x="214" y="355"/>
                  <a:pt x="212" y="351"/>
                  <a:pt x="209" y="345"/>
                </a:cubicBezTo>
                <a:cubicBezTo>
                  <a:pt x="208" y="342"/>
                  <a:pt x="207" y="340"/>
                  <a:pt x="206" y="338"/>
                </a:cubicBezTo>
                <a:cubicBezTo>
                  <a:pt x="203" y="332"/>
                  <a:pt x="203" y="332"/>
                  <a:pt x="202" y="331"/>
                </a:cubicBezTo>
                <a:cubicBezTo>
                  <a:pt x="201" y="331"/>
                  <a:pt x="200" y="330"/>
                  <a:pt x="196" y="331"/>
                </a:cubicBezTo>
                <a:cubicBezTo>
                  <a:pt x="194" y="329"/>
                  <a:pt x="194" y="329"/>
                  <a:pt x="194" y="329"/>
                </a:cubicBezTo>
                <a:cubicBezTo>
                  <a:pt x="194" y="331"/>
                  <a:pt x="194" y="331"/>
                  <a:pt x="194" y="331"/>
                </a:cubicBezTo>
                <a:cubicBezTo>
                  <a:pt x="191" y="331"/>
                  <a:pt x="189" y="332"/>
                  <a:pt x="188" y="333"/>
                </a:cubicBezTo>
                <a:cubicBezTo>
                  <a:pt x="188" y="333"/>
                  <a:pt x="188" y="334"/>
                  <a:pt x="186" y="340"/>
                </a:cubicBezTo>
                <a:cubicBezTo>
                  <a:pt x="186" y="342"/>
                  <a:pt x="185" y="345"/>
                  <a:pt x="184" y="347"/>
                </a:cubicBezTo>
                <a:cubicBezTo>
                  <a:pt x="182" y="354"/>
                  <a:pt x="181" y="359"/>
                  <a:pt x="180" y="360"/>
                </a:cubicBezTo>
                <a:cubicBezTo>
                  <a:pt x="179" y="360"/>
                  <a:pt x="175" y="360"/>
                  <a:pt x="174" y="360"/>
                </a:cubicBezTo>
                <a:cubicBezTo>
                  <a:pt x="173" y="359"/>
                  <a:pt x="172" y="354"/>
                  <a:pt x="170" y="347"/>
                </a:cubicBezTo>
                <a:cubicBezTo>
                  <a:pt x="170" y="345"/>
                  <a:pt x="169" y="342"/>
                  <a:pt x="169" y="340"/>
                </a:cubicBezTo>
                <a:cubicBezTo>
                  <a:pt x="167" y="334"/>
                  <a:pt x="167" y="333"/>
                  <a:pt x="167" y="332"/>
                </a:cubicBezTo>
                <a:cubicBezTo>
                  <a:pt x="166" y="332"/>
                  <a:pt x="165" y="331"/>
                  <a:pt x="161" y="331"/>
                </a:cubicBezTo>
                <a:cubicBezTo>
                  <a:pt x="160" y="330"/>
                  <a:pt x="160" y="330"/>
                  <a:pt x="160" y="330"/>
                </a:cubicBezTo>
                <a:cubicBezTo>
                  <a:pt x="159" y="330"/>
                  <a:pt x="159" y="330"/>
                  <a:pt x="159" y="330"/>
                </a:cubicBezTo>
                <a:cubicBezTo>
                  <a:pt x="155" y="329"/>
                  <a:pt x="154" y="330"/>
                  <a:pt x="153" y="331"/>
                </a:cubicBezTo>
                <a:cubicBezTo>
                  <a:pt x="152" y="331"/>
                  <a:pt x="152" y="332"/>
                  <a:pt x="149" y="337"/>
                </a:cubicBezTo>
                <a:cubicBezTo>
                  <a:pt x="148" y="339"/>
                  <a:pt x="147" y="341"/>
                  <a:pt x="146" y="344"/>
                </a:cubicBezTo>
                <a:cubicBezTo>
                  <a:pt x="142" y="350"/>
                  <a:pt x="140" y="354"/>
                  <a:pt x="139" y="355"/>
                </a:cubicBezTo>
                <a:cubicBezTo>
                  <a:pt x="137" y="355"/>
                  <a:pt x="133" y="354"/>
                  <a:pt x="132" y="354"/>
                </a:cubicBezTo>
                <a:cubicBezTo>
                  <a:pt x="132" y="352"/>
                  <a:pt x="132" y="348"/>
                  <a:pt x="132" y="340"/>
                </a:cubicBezTo>
                <a:cubicBezTo>
                  <a:pt x="132" y="338"/>
                  <a:pt x="132" y="335"/>
                  <a:pt x="132" y="333"/>
                </a:cubicBezTo>
                <a:cubicBezTo>
                  <a:pt x="132" y="327"/>
                  <a:pt x="132" y="326"/>
                  <a:pt x="132" y="325"/>
                </a:cubicBezTo>
                <a:cubicBezTo>
                  <a:pt x="131" y="324"/>
                  <a:pt x="129" y="323"/>
                  <a:pt x="126" y="322"/>
                </a:cubicBezTo>
                <a:cubicBezTo>
                  <a:pt x="126" y="321"/>
                  <a:pt x="126" y="321"/>
                  <a:pt x="126" y="321"/>
                </a:cubicBezTo>
                <a:cubicBezTo>
                  <a:pt x="125" y="322"/>
                  <a:pt x="125" y="322"/>
                  <a:pt x="125" y="322"/>
                </a:cubicBezTo>
                <a:cubicBezTo>
                  <a:pt x="121" y="320"/>
                  <a:pt x="120" y="320"/>
                  <a:pt x="119" y="320"/>
                </a:cubicBezTo>
                <a:cubicBezTo>
                  <a:pt x="118" y="321"/>
                  <a:pt x="117" y="322"/>
                  <a:pt x="114" y="326"/>
                </a:cubicBezTo>
                <a:cubicBezTo>
                  <a:pt x="112" y="328"/>
                  <a:pt x="111" y="330"/>
                  <a:pt x="109" y="332"/>
                </a:cubicBezTo>
                <a:cubicBezTo>
                  <a:pt x="104" y="337"/>
                  <a:pt x="100" y="340"/>
                  <a:pt x="99" y="341"/>
                </a:cubicBezTo>
                <a:cubicBezTo>
                  <a:pt x="98" y="341"/>
                  <a:pt x="94" y="339"/>
                  <a:pt x="93" y="338"/>
                </a:cubicBezTo>
                <a:cubicBezTo>
                  <a:pt x="93" y="338"/>
                  <a:pt x="94" y="337"/>
                  <a:pt x="94" y="337"/>
                </a:cubicBezTo>
                <a:cubicBezTo>
                  <a:pt x="94" y="337"/>
                  <a:pt x="94" y="337"/>
                  <a:pt x="94" y="337"/>
                </a:cubicBezTo>
                <a:cubicBezTo>
                  <a:pt x="94" y="334"/>
                  <a:pt x="95" y="330"/>
                  <a:pt x="96" y="325"/>
                </a:cubicBezTo>
                <a:cubicBezTo>
                  <a:pt x="97" y="323"/>
                  <a:pt x="97" y="320"/>
                  <a:pt x="98" y="318"/>
                </a:cubicBezTo>
                <a:cubicBezTo>
                  <a:pt x="99" y="315"/>
                  <a:pt x="100" y="313"/>
                  <a:pt x="100" y="312"/>
                </a:cubicBezTo>
                <a:cubicBezTo>
                  <a:pt x="100" y="311"/>
                  <a:pt x="100" y="311"/>
                  <a:pt x="100" y="310"/>
                </a:cubicBezTo>
                <a:cubicBezTo>
                  <a:pt x="99" y="309"/>
                  <a:pt x="98" y="308"/>
                  <a:pt x="95" y="306"/>
                </a:cubicBezTo>
                <a:cubicBezTo>
                  <a:pt x="94" y="304"/>
                  <a:pt x="94" y="304"/>
                  <a:pt x="94" y="304"/>
                </a:cubicBezTo>
                <a:cubicBezTo>
                  <a:pt x="93" y="305"/>
                  <a:pt x="93" y="305"/>
                  <a:pt x="93" y="305"/>
                </a:cubicBezTo>
                <a:cubicBezTo>
                  <a:pt x="91" y="303"/>
                  <a:pt x="90" y="303"/>
                  <a:pt x="88" y="303"/>
                </a:cubicBezTo>
                <a:cubicBezTo>
                  <a:pt x="87" y="303"/>
                  <a:pt x="87" y="303"/>
                  <a:pt x="82" y="307"/>
                </a:cubicBezTo>
                <a:cubicBezTo>
                  <a:pt x="80" y="308"/>
                  <a:pt x="78" y="310"/>
                  <a:pt x="76" y="311"/>
                </a:cubicBezTo>
                <a:cubicBezTo>
                  <a:pt x="70" y="315"/>
                  <a:pt x="66" y="318"/>
                  <a:pt x="64" y="318"/>
                </a:cubicBezTo>
                <a:cubicBezTo>
                  <a:pt x="63" y="318"/>
                  <a:pt x="60" y="315"/>
                  <a:pt x="59" y="314"/>
                </a:cubicBezTo>
                <a:cubicBezTo>
                  <a:pt x="60" y="313"/>
                  <a:pt x="62" y="308"/>
                  <a:pt x="65" y="302"/>
                </a:cubicBezTo>
                <a:cubicBezTo>
                  <a:pt x="66" y="300"/>
                  <a:pt x="67" y="298"/>
                  <a:pt x="68" y="296"/>
                </a:cubicBezTo>
                <a:cubicBezTo>
                  <a:pt x="71" y="291"/>
                  <a:pt x="72" y="290"/>
                  <a:pt x="72" y="289"/>
                </a:cubicBezTo>
                <a:cubicBezTo>
                  <a:pt x="72" y="289"/>
                  <a:pt x="72" y="289"/>
                  <a:pt x="72" y="289"/>
                </a:cubicBezTo>
                <a:cubicBezTo>
                  <a:pt x="72" y="288"/>
                  <a:pt x="72" y="288"/>
                  <a:pt x="72" y="288"/>
                </a:cubicBezTo>
                <a:cubicBezTo>
                  <a:pt x="72" y="287"/>
                  <a:pt x="71" y="286"/>
                  <a:pt x="68" y="283"/>
                </a:cubicBezTo>
                <a:cubicBezTo>
                  <a:pt x="68" y="282"/>
                  <a:pt x="68" y="282"/>
                  <a:pt x="68" y="282"/>
                </a:cubicBezTo>
                <a:cubicBezTo>
                  <a:pt x="67" y="282"/>
                  <a:pt x="67" y="282"/>
                  <a:pt x="67" y="282"/>
                </a:cubicBezTo>
                <a:cubicBezTo>
                  <a:pt x="65" y="279"/>
                  <a:pt x="63" y="278"/>
                  <a:pt x="62" y="278"/>
                </a:cubicBezTo>
                <a:cubicBezTo>
                  <a:pt x="61" y="278"/>
                  <a:pt x="61" y="279"/>
                  <a:pt x="55" y="281"/>
                </a:cubicBezTo>
                <a:cubicBezTo>
                  <a:pt x="53" y="282"/>
                  <a:pt x="51" y="283"/>
                  <a:pt x="48" y="284"/>
                </a:cubicBezTo>
                <a:cubicBezTo>
                  <a:pt x="42" y="286"/>
                  <a:pt x="37" y="288"/>
                  <a:pt x="36" y="288"/>
                </a:cubicBezTo>
                <a:cubicBezTo>
                  <a:pt x="34" y="287"/>
                  <a:pt x="32" y="284"/>
                  <a:pt x="32" y="283"/>
                </a:cubicBezTo>
                <a:cubicBezTo>
                  <a:pt x="32" y="281"/>
                  <a:pt x="35" y="278"/>
                  <a:pt x="40" y="272"/>
                </a:cubicBezTo>
                <a:cubicBezTo>
                  <a:pt x="42" y="270"/>
                  <a:pt x="43" y="269"/>
                  <a:pt x="45" y="267"/>
                </a:cubicBezTo>
                <a:cubicBezTo>
                  <a:pt x="49" y="262"/>
                  <a:pt x="49" y="262"/>
                  <a:pt x="50" y="260"/>
                </a:cubicBezTo>
                <a:cubicBezTo>
                  <a:pt x="50" y="260"/>
                  <a:pt x="50" y="258"/>
                  <a:pt x="47" y="255"/>
                </a:cubicBezTo>
                <a:cubicBezTo>
                  <a:pt x="48" y="253"/>
                  <a:pt x="48" y="253"/>
                  <a:pt x="48" y="253"/>
                </a:cubicBezTo>
                <a:cubicBezTo>
                  <a:pt x="46" y="253"/>
                  <a:pt x="46" y="253"/>
                  <a:pt x="46" y="253"/>
                </a:cubicBezTo>
                <a:cubicBezTo>
                  <a:pt x="45" y="250"/>
                  <a:pt x="44" y="249"/>
                  <a:pt x="43" y="249"/>
                </a:cubicBezTo>
                <a:cubicBezTo>
                  <a:pt x="42" y="248"/>
                  <a:pt x="41" y="249"/>
                  <a:pt x="36" y="249"/>
                </a:cubicBezTo>
                <a:cubicBezTo>
                  <a:pt x="33" y="250"/>
                  <a:pt x="31" y="250"/>
                  <a:pt x="28" y="251"/>
                </a:cubicBezTo>
                <a:cubicBezTo>
                  <a:pt x="21" y="252"/>
                  <a:pt x="16" y="252"/>
                  <a:pt x="15" y="252"/>
                </a:cubicBezTo>
                <a:cubicBezTo>
                  <a:pt x="14" y="251"/>
                  <a:pt x="12" y="247"/>
                  <a:pt x="12" y="246"/>
                </a:cubicBezTo>
                <a:cubicBezTo>
                  <a:pt x="13" y="245"/>
                  <a:pt x="16" y="242"/>
                  <a:pt x="22" y="237"/>
                </a:cubicBezTo>
                <a:cubicBezTo>
                  <a:pt x="24" y="236"/>
                  <a:pt x="26" y="235"/>
                  <a:pt x="28" y="234"/>
                </a:cubicBezTo>
                <a:cubicBezTo>
                  <a:pt x="33" y="230"/>
                  <a:pt x="34" y="229"/>
                  <a:pt x="35" y="228"/>
                </a:cubicBezTo>
                <a:cubicBezTo>
                  <a:pt x="35" y="228"/>
                  <a:pt x="35" y="228"/>
                  <a:pt x="35" y="228"/>
                </a:cubicBezTo>
                <a:cubicBezTo>
                  <a:pt x="35" y="226"/>
                  <a:pt x="35" y="225"/>
                  <a:pt x="34" y="222"/>
                </a:cubicBezTo>
                <a:cubicBezTo>
                  <a:pt x="34" y="221"/>
                  <a:pt x="34" y="221"/>
                  <a:pt x="34" y="221"/>
                </a:cubicBezTo>
                <a:cubicBezTo>
                  <a:pt x="33" y="220"/>
                  <a:pt x="33" y="220"/>
                  <a:pt x="33" y="220"/>
                </a:cubicBezTo>
                <a:cubicBezTo>
                  <a:pt x="32" y="217"/>
                  <a:pt x="31" y="216"/>
                  <a:pt x="31" y="215"/>
                </a:cubicBezTo>
                <a:cubicBezTo>
                  <a:pt x="30" y="215"/>
                  <a:pt x="29" y="215"/>
                  <a:pt x="23" y="214"/>
                </a:cubicBezTo>
                <a:cubicBezTo>
                  <a:pt x="21" y="214"/>
                  <a:pt x="18" y="214"/>
                  <a:pt x="16" y="214"/>
                </a:cubicBezTo>
                <a:cubicBezTo>
                  <a:pt x="8" y="213"/>
                  <a:pt x="4" y="212"/>
                  <a:pt x="3" y="212"/>
                </a:cubicBezTo>
                <a:cubicBezTo>
                  <a:pt x="2" y="211"/>
                  <a:pt x="1" y="208"/>
                  <a:pt x="1" y="206"/>
                </a:cubicBezTo>
                <a:cubicBezTo>
                  <a:pt x="1" y="206"/>
                  <a:pt x="1" y="205"/>
                  <a:pt x="1" y="205"/>
                </a:cubicBezTo>
                <a:cubicBezTo>
                  <a:pt x="2" y="205"/>
                  <a:pt x="7" y="202"/>
                  <a:pt x="13" y="200"/>
                </a:cubicBezTo>
                <a:cubicBezTo>
                  <a:pt x="16" y="199"/>
                  <a:pt x="18" y="198"/>
                  <a:pt x="20" y="197"/>
                </a:cubicBezTo>
                <a:cubicBezTo>
                  <a:pt x="26" y="195"/>
                  <a:pt x="27" y="195"/>
                  <a:pt x="27" y="194"/>
                </a:cubicBezTo>
                <a:cubicBezTo>
                  <a:pt x="28" y="193"/>
                  <a:pt x="28" y="193"/>
                  <a:pt x="28" y="192"/>
                </a:cubicBezTo>
                <a:cubicBezTo>
                  <a:pt x="28" y="190"/>
                  <a:pt x="28" y="189"/>
                  <a:pt x="28" y="188"/>
                </a:cubicBezTo>
                <a:cubicBezTo>
                  <a:pt x="29" y="186"/>
                  <a:pt x="29" y="186"/>
                  <a:pt x="29" y="186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82"/>
                  <a:pt x="27" y="181"/>
                  <a:pt x="26" y="180"/>
                </a:cubicBezTo>
                <a:cubicBezTo>
                  <a:pt x="26" y="179"/>
                  <a:pt x="25" y="179"/>
                  <a:pt x="20" y="177"/>
                </a:cubicBezTo>
                <a:cubicBezTo>
                  <a:pt x="17" y="177"/>
                  <a:pt x="15" y="176"/>
                  <a:pt x="12" y="175"/>
                </a:cubicBezTo>
                <a:cubicBezTo>
                  <a:pt x="5" y="173"/>
                  <a:pt x="1" y="171"/>
                  <a:pt x="0" y="170"/>
                </a:cubicBezTo>
                <a:cubicBezTo>
                  <a:pt x="0" y="170"/>
                  <a:pt x="0" y="168"/>
                  <a:pt x="0" y="166"/>
                </a:cubicBezTo>
                <a:close/>
                <a:moveTo>
                  <a:pt x="287" y="193"/>
                </a:moveTo>
                <a:cubicBezTo>
                  <a:pt x="295" y="134"/>
                  <a:pt x="253" y="79"/>
                  <a:pt x="193" y="72"/>
                </a:cubicBezTo>
                <a:cubicBezTo>
                  <a:pt x="134" y="64"/>
                  <a:pt x="80" y="106"/>
                  <a:pt x="72" y="165"/>
                </a:cubicBezTo>
                <a:cubicBezTo>
                  <a:pt x="64" y="225"/>
                  <a:pt x="106" y="279"/>
                  <a:pt x="166" y="287"/>
                </a:cubicBezTo>
                <a:cubicBezTo>
                  <a:pt x="225" y="295"/>
                  <a:pt x="280" y="253"/>
                  <a:pt x="287" y="19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71642" y="1437746"/>
            <a:ext cx="1886881" cy="1878578"/>
          </a:xfrm>
          <a:custGeom>
            <a:avLst/>
            <a:gdLst>
              <a:gd name="T0" fmla="*/ 31 w 383"/>
              <a:gd name="T1" fmla="*/ 183 h 382"/>
              <a:gd name="T2" fmla="*/ 15 w 383"/>
              <a:gd name="T3" fmla="*/ 168 h 382"/>
              <a:gd name="T4" fmla="*/ 34 w 383"/>
              <a:gd name="T5" fmla="*/ 152 h 382"/>
              <a:gd name="T6" fmla="*/ 32 w 383"/>
              <a:gd name="T7" fmla="*/ 133 h 382"/>
              <a:gd name="T8" fmla="*/ 48 w 383"/>
              <a:gd name="T9" fmla="*/ 117 h 382"/>
              <a:gd name="T10" fmla="*/ 50 w 383"/>
              <a:gd name="T11" fmla="*/ 98 h 382"/>
              <a:gd name="T12" fmla="*/ 69 w 383"/>
              <a:gd name="T13" fmla="*/ 85 h 382"/>
              <a:gd name="T14" fmla="*/ 72 w 383"/>
              <a:gd name="T15" fmla="*/ 60 h 382"/>
              <a:gd name="T16" fmla="*/ 102 w 383"/>
              <a:gd name="T17" fmla="*/ 57 h 382"/>
              <a:gd name="T18" fmla="*/ 107 w 383"/>
              <a:gd name="T19" fmla="*/ 44 h 382"/>
              <a:gd name="T20" fmla="*/ 123 w 383"/>
              <a:gd name="T21" fmla="*/ 35 h 382"/>
              <a:gd name="T22" fmla="*/ 143 w 383"/>
              <a:gd name="T23" fmla="*/ 30 h 382"/>
              <a:gd name="T24" fmla="*/ 161 w 383"/>
              <a:gd name="T25" fmla="*/ 24 h 382"/>
              <a:gd name="T26" fmla="*/ 182 w 383"/>
              <a:gd name="T27" fmla="*/ 22 h 382"/>
              <a:gd name="T28" fmla="*/ 203 w 383"/>
              <a:gd name="T29" fmla="*/ 30 h 382"/>
              <a:gd name="T30" fmla="*/ 225 w 383"/>
              <a:gd name="T31" fmla="*/ 17 h 382"/>
              <a:gd name="T32" fmla="*/ 240 w 383"/>
              <a:gd name="T33" fmla="*/ 33 h 382"/>
              <a:gd name="T34" fmla="*/ 259 w 383"/>
              <a:gd name="T35" fmla="*/ 36 h 382"/>
              <a:gd name="T36" fmla="*/ 274 w 383"/>
              <a:gd name="T37" fmla="*/ 51 h 382"/>
              <a:gd name="T38" fmla="*/ 287 w 383"/>
              <a:gd name="T39" fmla="*/ 60 h 382"/>
              <a:gd name="T40" fmla="*/ 308 w 383"/>
              <a:gd name="T41" fmla="*/ 67 h 382"/>
              <a:gd name="T42" fmla="*/ 310 w 383"/>
              <a:gd name="T43" fmla="*/ 82 h 382"/>
              <a:gd name="T44" fmla="*/ 338 w 383"/>
              <a:gd name="T45" fmla="*/ 92 h 382"/>
              <a:gd name="T46" fmla="*/ 332 w 383"/>
              <a:gd name="T47" fmla="*/ 112 h 382"/>
              <a:gd name="T48" fmla="*/ 368 w 383"/>
              <a:gd name="T49" fmla="*/ 119 h 382"/>
              <a:gd name="T50" fmla="*/ 345 w 383"/>
              <a:gd name="T51" fmla="*/ 147 h 382"/>
              <a:gd name="T52" fmla="*/ 380 w 383"/>
              <a:gd name="T53" fmla="*/ 161 h 382"/>
              <a:gd name="T54" fmla="*/ 352 w 383"/>
              <a:gd name="T55" fmla="*/ 181 h 382"/>
              <a:gd name="T56" fmla="*/ 382 w 383"/>
              <a:gd name="T57" fmla="*/ 199 h 382"/>
              <a:gd name="T58" fmla="*/ 350 w 383"/>
              <a:gd name="T59" fmla="*/ 219 h 382"/>
              <a:gd name="T60" fmla="*/ 364 w 383"/>
              <a:gd name="T61" fmla="*/ 235 h 382"/>
              <a:gd name="T62" fmla="*/ 343 w 383"/>
              <a:gd name="T63" fmla="*/ 249 h 382"/>
              <a:gd name="T64" fmla="*/ 343 w 383"/>
              <a:gd name="T65" fmla="*/ 268 h 382"/>
              <a:gd name="T66" fmla="*/ 326 w 383"/>
              <a:gd name="T67" fmla="*/ 283 h 382"/>
              <a:gd name="T68" fmla="*/ 321 w 383"/>
              <a:gd name="T69" fmla="*/ 301 h 382"/>
              <a:gd name="T70" fmla="*/ 301 w 383"/>
              <a:gd name="T71" fmla="*/ 311 h 382"/>
              <a:gd name="T72" fmla="*/ 290 w 383"/>
              <a:gd name="T73" fmla="*/ 321 h 382"/>
              <a:gd name="T74" fmla="*/ 277 w 383"/>
              <a:gd name="T75" fmla="*/ 339 h 382"/>
              <a:gd name="T76" fmla="*/ 258 w 383"/>
              <a:gd name="T77" fmla="*/ 341 h 382"/>
              <a:gd name="T78" fmla="*/ 245 w 383"/>
              <a:gd name="T79" fmla="*/ 361 h 382"/>
              <a:gd name="T80" fmla="*/ 222 w 383"/>
              <a:gd name="T81" fmla="*/ 351 h 382"/>
              <a:gd name="T82" fmla="*/ 202 w 383"/>
              <a:gd name="T83" fmla="*/ 362 h 382"/>
              <a:gd name="T84" fmla="*/ 181 w 383"/>
              <a:gd name="T85" fmla="*/ 361 h 382"/>
              <a:gd name="T86" fmla="*/ 161 w 383"/>
              <a:gd name="T87" fmla="*/ 351 h 382"/>
              <a:gd name="T88" fmla="*/ 138 w 383"/>
              <a:gd name="T89" fmla="*/ 361 h 382"/>
              <a:gd name="T90" fmla="*/ 125 w 383"/>
              <a:gd name="T91" fmla="*/ 348 h 382"/>
              <a:gd name="T92" fmla="*/ 112 w 383"/>
              <a:gd name="T93" fmla="*/ 333 h 382"/>
              <a:gd name="T94" fmla="*/ 90 w 383"/>
              <a:gd name="T95" fmla="*/ 329 h 382"/>
              <a:gd name="T96" fmla="*/ 87 w 383"/>
              <a:gd name="T97" fmla="*/ 314 h 382"/>
              <a:gd name="T98" fmla="*/ 57 w 383"/>
              <a:gd name="T99" fmla="*/ 308 h 382"/>
              <a:gd name="T100" fmla="*/ 57 w 383"/>
              <a:gd name="T101" fmla="*/ 283 h 382"/>
              <a:gd name="T102" fmla="*/ 39 w 383"/>
              <a:gd name="T103" fmla="*/ 269 h 382"/>
              <a:gd name="T104" fmla="*/ 40 w 383"/>
              <a:gd name="T105" fmla="*/ 249 h 382"/>
              <a:gd name="T106" fmla="*/ 19 w 383"/>
              <a:gd name="T107" fmla="*/ 235 h 382"/>
              <a:gd name="T108" fmla="*/ 33 w 383"/>
              <a:gd name="T109" fmla="*/ 218 h 382"/>
              <a:gd name="T110" fmla="*/ 307 w 383"/>
              <a:gd name="T111" fmla="*/ 191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83" h="382">
                <a:moveTo>
                  <a:pt x="0" y="201"/>
                </a:moveTo>
                <a:cubicBezTo>
                  <a:pt x="0" y="200"/>
                  <a:pt x="1" y="199"/>
                  <a:pt x="1" y="199"/>
                </a:cubicBezTo>
                <a:cubicBezTo>
                  <a:pt x="2" y="198"/>
                  <a:pt x="6" y="196"/>
                  <a:pt x="14" y="194"/>
                </a:cubicBezTo>
                <a:cubicBezTo>
                  <a:pt x="16" y="193"/>
                  <a:pt x="19" y="193"/>
                  <a:pt x="21" y="192"/>
                </a:cubicBezTo>
                <a:cubicBezTo>
                  <a:pt x="28" y="190"/>
                  <a:pt x="29" y="190"/>
                  <a:pt x="29" y="189"/>
                </a:cubicBezTo>
                <a:cubicBezTo>
                  <a:pt x="30" y="188"/>
                  <a:pt x="31" y="187"/>
                  <a:pt x="31" y="183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1" y="182"/>
                  <a:pt x="31" y="180"/>
                  <a:pt x="31" y="179"/>
                </a:cubicBezTo>
                <a:cubicBezTo>
                  <a:pt x="31" y="177"/>
                  <a:pt x="31" y="176"/>
                  <a:pt x="30" y="175"/>
                </a:cubicBezTo>
                <a:cubicBezTo>
                  <a:pt x="29" y="174"/>
                  <a:pt x="28" y="174"/>
                  <a:pt x="23" y="171"/>
                </a:cubicBezTo>
                <a:cubicBezTo>
                  <a:pt x="21" y="170"/>
                  <a:pt x="18" y="169"/>
                  <a:pt x="15" y="168"/>
                </a:cubicBezTo>
                <a:cubicBezTo>
                  <a:pt x="8" y="165"/>
                  <a:pt x="4" y="162"/>
                  <a:pt x="3" y="162"/>
                </a:cubicBezTo>
                <a:cubicBezTo>
                  <a:pt x="3" y="161"/>
                  <a:pt x="3" y="161"/>
                  <a:pt x="3" y="160"/>
                </a:cubicBezTo>
                <a:cubicBezTo>
                  <a:pt x="3" y="158"/>
                  <a:pt x="4" y="155"/>
                  <a:pt x="4" y="155"/>
                </a:cubicBezTo>
                <a:cubicBezTo>
                  <a:pt x="5" y="154"/>
                  <a:pt x="10" y="153"/>
                  <a:pt x="18" y="153"/>
                </a:cubicBezTo>
                <a:cubicBezTo>
                  <a:pt x="21" y="153"/>
                  <a:pt x="23" y="153"/>
                  <a:pt x="25" y="153"/>
                </a:cubicBezTo>
                <a:cubicBezTo>
                  <a:pt x="32" y="153"/>
                  <a:pt x="33" y="153"/>
                  <a:pt x="34" y="152"/>
                </a:cubicBezTo>
                <a:cubicBezTo>
                  <a:pt x="35" y="151"/>
                  <a:pt x="36" y="150"/>
                  <a:pt x="37" y="146"/>
                </a:cubicBezTo>
                <a:cubicBezTo>
                  <a:pt x="37" y="146"/>
                  <a:pt x="37" y="146"/>
                  <a:pt x="37" y="146"/>
                </a:cubicBezTo>
                <a:cubicBezTo>
                  <a:pt x="37" y="145"/>
                  <a:pt x="37" y="145"/>
                  <a:pt x="37" y="145"/>
                </a:cubicBezTo>
                <a:cubicBezTo>
                  <a:pt x="38" y="143"/>
                  <a:pt x="38" y="141"/>
                  <a:pt x="38" y="140"/>
                </a:cubicBezTo>
                <a:cubicBezTo>
                  <a:pt x="38" y="139"/>
                  <a:pt x="38" y="139"/>
                  <a:pt x="38" y="138"/>
                </a:cubicBezTo>
                <a:cubicBezTo>
                  <a:pt x="38" y="137"/>
                  <a:pt x="37" y="136"/>
                  <a:pt x="32" y="133"/>
                </a:cubicBezTo>
                <a:cubicBezTo>
                  <a:pt x="30" y="131"/>
                  <a:pt x="28" y="130"/>
                  <a:pt x="26" y="128"/>
                </a:cubicBezTo>
                <a:cubicBezTo>
                  <a:pt x="19" y="123"/>
                  <a:pt x="16" y="120"/>
                  <a:pt x="15" y="119"/>
                </a:cubicBezTo>
                <a:cubicBezTo>
                  <a:pt x="15" y="117"/>
                  <a:pt x="17" y="113"/>
                  <a:pt x="18" y="112"/>
                </a:cubicBezTo>
                <a:cubicBezTo>
                  <a:pt x="19" y="112"/>
                  <a:pt x="24" y="113"/>
                  <a:pt x="32" y="114"/>
                </a:cubicBezTo>
                <a:cubicBezTo>
                  <a:pt x="34" y="115"/>
                  <a:pt x="37" y="115"/>
                  <a:pt x="39" y="116"/>
                </a:cubicBezTo>
                <a:cubicBezTo>
                  <a:pt x="46" y="117"/>
                  <a:pt x="47" y="117"/>
                  <a:pt x="48" y="117"/>
                </a:cubicBezTo>
                <a:cubicBezTo>
                  <a:pt x="48" y="116"/>
                  <a:pt x="49" y="116"/>
                  <a:pt x="52" y="112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55" y="107"/>
                  <a:pt x="55" y="105"/>
                  <a:pt x="55" y="105"/>
                </a:cubicBezTo>
                <a:cubicBezTo>
                  <a:pt x="55" y="105"/>
                  <a:pt x="55" y="104"/>
                  <a:pt x="55" y="104"/>
                </a:cubicBezTo>
                <a:cubicBezTo>
                  <a:pt x="54" y="103"/>
                  <a:pt x="54" y="102"/>
                  <a:pt x="50" y="98"/>
                </a:cubicBezTo>
                <a:cubicBezTo>
                  <a:pt x="48" y="96"/>
                  <a:pt x="46" y="94"/>
                  <a:pt x="45" y="91"/>
                </a:cubicBezTo>
                <a:cubicBezTo>
                  <a:pt x="40" y="85"/>
                  <a:pt x="37" y="81"/>
                  <a:pt x="36" y="80"/>
                </a:cubicBezTo>
                <a:cubicBezTo>
                  <a:pt x="37" y="79"/>
                  <a:pt x="39" y="75"/>
                  <a:pt x="41" y="74"/>
                </a:cubicBezTo>
                <a:cubicBezTo>
                  <a:pt x="42" y="75"/>
                  <a:pt x="47" y="76"/>
                  <a:pt x="54" y="79"/>
                </a:cubicBezTo>
                <a:cubicBezTo>
                  <a:pt x="56" y="80"/>
                  <a:pt x="58" y="81"/>
                  <a:pt x="61" y="82"/>
                </a:cubicBezTo>
                <a:cubicBezTo>
                  <a:pt x="67" y="85"/>
                  <a:pt x="68" y="86"/>
                  <a:pt x="69" y="85"/>
                </a:cubicBezTo>
                <a:cubicBezTo>
                  <a:pt x="70" y="85"/>
                  <a:pt x="72" y="84"/>
                  <a:pt x="74" y="81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0"/>
                  <a:pt x="75" y="80"/>
                  <a:pt x="75" y="80"/>
                </a:cubicBezTo>
                <a:cubicBezTo>
                  <a:pt x="77" y="78"/>
                  <a:pt x="78" y="76"/>
                  <a:pt x="78" y="75"/>
                </a:cubicBezTo>
                <a:cubicBezTo>
                  <a:pt x="78" y="74"/>
                  <a:pt x="78" y="73"/>
                  <a:pt x="75" y="68"/>
                </a:cubicBezTo>
                <a:cubicBezTo>
                  <a:pt x="74" y="66"/>
                  <a:pt x="73" y="63"/>
                  <a:pt x="72" y="60"/>
                </a:cubicBezTo>
                <a:cubicBezTo>
                  <a:pt x="68" y="53"/>
                  <a:pt x="67" y="49"/>
                  <a:pt x="66" y="47"/>
                </a:cubicBezTo>
                <a:cubicBezTo>
                  <a:pt x="67" y="46"/>
                  <a:pt x="70" y="43"/>
                  <a:pt x="72" y="43"/>
                </a:cubicBezTo>
                <a:cubicBezTo>
                  <a:pt x="73" y="43"/>
                  <a:pt x="77" y="46"/>
                  <a:pt x="83" y="51"/>
                </a:cubicBezTo>
                <a:cubicBezTo>
                  <a:pt x="85" y="52"/>
                  <a:pt x="87" y="54"/>
                  <a:pt x="89" y="55"/>
                </a:cubicBezTo>
                <a:cubicBezTo>
                  <a:pt x="95" y="59"/>
                  <a:pt x="95" y="60"/>
                  <a:pt x="97" y="60"/>
                </a:cubicBezTo>
                <a:cubicBezTo>
                  <a:pt x="97" y="60"/>
                  <a:pt x="99" y="60"/>
                  <a:pt x="102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7" y="54"/>
                  <a:pt x="108" y="53"/>
                  <a:pt x="108" y="52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09" y="50"/>
                  <a:pt x="108" y="48"/>
                  <a:pt x="107" y="44"/>
                </a:cubicBezTo>
                <a:cubicBezTo>
                  <a:pt x="106" y="42"/>
                  <a:pt x="106" y="39"/>
                  <a:pt x="105" y="36"/>
                </a:cubicBezTo>
                <a:cubicBezTo>
                  <a:pt x="104" y="30"/>
                  <a:pt x="103" y="24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4" y="21"/>
                  <a:pt x="108" y="19"/>
                  <a:pt x="109" y="19"/>
                </a:cubicBezTo>
                <a:cubicBezTo>
                  <a:pt x="110" y="20"/>
                  <a:pt x="114" y="23"/>
                  <a:pt x="119" y="29"/>
                </a:cubicBezTo>
                <a:cubicBezTo>
                  <a:pt x="120" y="31"/>
                  <a:pt x="122" y="33"/>
                  <a:pt x="123" y="35"/>
                </a:cubicBezTo>
                <a:cubicBezTo>
                  <a:pt x="128" y="41"/>
                  <a:pt x="128" y="41"/>
                  <a:pt x="129" y="42"/>
                </a:cubicBezTo>
                <a:cubicBezTo>
                  <a:pt x="130" y="42"/>
                  <a:pt x="132" y="42"/>
                  <a:pt x="136" y="40"/>
                </a:cubicBezTo>
                <a:cubicBezTo>
                  <a:pt x="138" y="41"/>
                  <a:pt x="138" y="41"/>
                  <a:pt x="138" y="41"/>
                </a:cubicBezTo>
                <a:cubicBezTo>
                  <a:pt x="138" y="40"/>
                  <a:pt x="138" y="40"/>
                  <a:pt x="138" y="40"/>
                </a:cubicBezTo>
                <a:cubicBezTo>
                  <a:pt x="141" y="39"/>
                  <a:pt x="142" y="38"/>
                  <a:pt x="143" y="36"/>
                </a:cubicBezTo>
                <a:cubicBezTo>
                  <a:pt x="143" y="36"/>
                  <a:pt x="143" y="35"/>
                  <a:pt x="143" y="30"/>
                </a:cubicBezTo>
                <a:cubicBezTo>
                  <a:pt x="143" y="27"/>
                  <a:pt x="143" y="27"/>
                  <a:pt x="143" y="27"/>
                </a:cubicBezTo>
                <a:cubicBezTo>
                  <a:pt x="143" y="25"/>
                  <a:pt x="143" y="23"/>
                  <a:pt x="143" y="20"/>
                </a:cubicBezTo>
                <a:cubicBezTo>
                  <a:pt x="143" y="13"/>
                  <a:pt x="144" y="8"/>
                  <a:pt x="144" y="6"/>
                </a:cubicBezTo>
                <a:cubicBezTo>
                  <a:pt x="146" y="5"/>
                  <a:pt x="150" y="4"/>
                  <a:pt x="151" y="5"/>
                </a:cubicBezTo>
                <a:cubicBezTo>
                  <a:pt x="152" y="6"/>
                  <a:pt x="155" y="10"/>
                  <a:pt x="158" y="17"/>
                </a:cubicBezTo>
                <a:cubicBezTo>
                  <a:pt x="159" y="19"/>
                  <a:pt x="160" y="22"/>
                  <a:pt x="161" y="24"/>
                </a:cubicBezTo>
                <a:cubicBezTo>
                  <a:pt x="164" y="30"/>
                  <a:pt x="165" y="31"/>
                  <a:pt x="166" y="31"/>
                </a:cubicBezTo>
                <a:cubicBezTo>
                  <a:pt x="166" y="32"/>
                  <a:pt x="168" y="32"/>
                  <a:pt x="172" y="31"/>
                </a:cubicBezTo>
                <a:cubicBezTo>
                  <a:pt x="173" y="32"/>
                  <a:pt x="173" y="32"/>
                  <a:pt x="173" y="32"/>
                </a:cubicBezTo>
                <a:cubicBezTo>
                  <a:pt x="173" y="31"/>
                  <a:pt x="173" y="31"/>
                  <a:pt x="173" y="31"/>
                </a:cubicBezTo>
                <a:cubicBezTo>
                  <a:pt x="178" y="31"/>
                  <a:pt x="179" y="30"/>
                  <a:pt x="180" y="30"/>
                </a:cubicBezTo>
                <a:cubicBezTo>
                  <a:pt x="181" y="29"/>
                  <a:pt x="181" y="28"/>
                  <a:pt x="182" y="22"/>
                </a:cubicBezTo>
                <a:cubicBezTo>
                  <a:pt x="183" y="20"/>
                  <a:pt x="183" y="17"/>
                  <a:pt x="184" y="14"/>
                </a:cubicBezTo>
                <a:cubicBezTo>
                  <a:pt x="186" y="7"/>
                  <a:pt x="188" y="2"/>
                  <a:pt x="188" y="1"/>
                </a:cubicBezTo>
                <a:cubicBezTo>
                  <a:pt x="190" y="0"/>
                  <a:pt x="194" y="0"/>
                  <a:pt x="195" y="1"/>
                </a:cubicBezTo>
                <a:cubicBezTo>
                  <a:pt x="196" y="2"/>
                  <a:pt x="198" y="6"/>
                  <a:pt x="199" y="14"/>
                </a:cubicBezTo>
                <a:cubicBezTo>
                  <a:pt x="200" y="17"/>
                  <a:pt x="200" y="19"/>
                  <a:pt x="201" y="21"/>
                </a:cubicBezTo>
                <a:cubicBezTo>
                  <a:pt x="202" y="28"/>
                  <a:pt x="202" y="29"/>
                  <a:pt x="203" y="30"/>
                </a:cubicBezTo>
                <a:cubicBezTo>
                  <a:pt x="204" y="30"/>
                  <a:pt x="205" y="31"/>
                  <a:pt x="209" y="31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11" y="32"/>
                  <a:pt x="211" y="32"/>
                  <a:pt x="211" y="32"/>
                </a:cubicBezTo>
                <a:cubicBezTo>
                  <a:pt x="215" y="32"/>
                  <a:pt x="217" y="32"/>
                  <a:pt x="218" y="31"/>
                </a:cubicBezTo>
                <a:cubicBezTo>
                  <a:pt x="218" y="31"/>
                  <a:pt x="219" y="30"/>
                  <a:pt x="221" y="24"/>
                </a:cubicBezTo>
                <a:cubicBezTo>
                  <a:pt x="223" y="22"/>
                  <a:pt x="224" y="20"/>
                  <a:pt x="225" y="17"/>
                </a:cubicBezTo>
                <a:cubicBezTo>
                  <a:pt x="229" y="10"/>
                  <a:pt x="232" y="6"/>
                  <a:pt x="232" y="5"/>
                </a:cubicBezTo>
                <a:cubicBezTo>
                  <a:pt x="234" y="5"/>
                  <a:pt x="238" y="6"/>
                  <a:pt x="239" y="7"/>
                </a:cubicBezTo>
                <a:cubicBezTo>
                  <a:pt x="240" y="8"/>
                  <a:pt x="240" y="11"/>
                  <a:pt x="240" y="18"/>
                </a:cubicBezTo>
                <a:cubicBezTo>
                  <a:pt x="240" y="19"/>
                  <a:pt x="240" y="20"/>
                  <a:pt x="240" y="21"/>
                </a:cubicBezTo>
                <a:cubicBezTo>
                  <a:pt x="240" y="23"/>
                  <a:pt x="240" y="26"/>
                  <a:pt x="240" y="28"/>
                </a:cubicBezTo>
                <a:cubicBezTo>
                  <a:pt x="240" y="30"/>
                  <a:pt x="240" y="32"/>
                  <a:pt x="240" y="33"/>
                </a:cubicBezTo>
                <a:cubicBezTo>
                  <a:pt x="240" y="35"/>
                  <a:pt x="240" y="36"/>
                  <a:pt x="240" y="37"/>
                </a:cubicBezTo>
                <a:cubicBezTo>
                  <a:pt x="241" y="38"/>
                  <a:pt x="242" y="39"/>
                  <a:pt x="246" y="40"/>
                </a:cubicBezTo>
                <a:cubicBezTo>
                  <a:pt x="247" y="41"/>
                  <a:pt x="247" y="41"/>
                  <a:pt x="247" y="41"/>
                </a:cubicBezTo>
                <a:cubicBezTo>
                  <a:pt x="248" y="41"/>
                  <a:pt x="248" y="41"/>
                  <a:pt x="248" y="41"/>
                </a:cubicBezTo>
                <a:cubicBezTo>
                  <a:pt x="251" y="42"/>
                  <a:pt x="253" y="42"/>
                  <a:pt x="254" y="41"/>
                </a:cubicBezTo>
                <a:cubicBezTo>
                  <a:pt x="255" y="41"/>
                  <a:pt x="255" y="40"/>
                  <a:pt x="259" y="36"/>
                </a:cubicBezTo>
                <a:cubicBezTo>
                  <a:pt x="261" y="34"/>
                  <a:pt x="263" y="32"/>
                  <a:pt x="265" y="30"/>
                </a:cubicBezTo>
                <a:cubicBezTo>
                  <a:pt x="270" y="24"/>
                  <a:pt x="273" y="20"/>
                  <a:pt x="274" y="19"/>
                </a:cubicBezTo>
                <a:cubicBezTo>
                  <a:pt x="276" y="19"/>
                  <a:pt x="280" y="21"/>
                  <a:pt x="281" y="23"/>
                </a:cubicBezTo>
                <a:cubicBezTo>
                  <a:pt x="281" y="25"/>
                  <a:pt x="280" y="30"/>
                  <a:pt x="278" y="36"/>
                </a:cubicBezTo>
                <a:cubicBezTo>
                  <a:pt x="277" y="39"/>
                  <a:pt x="277" y="41"/>
                  <a:pt x="276" y="44"/>
                </a:cubicBezTo>
                <a:cubicBezTo>
                  <a:pt x="275" y="48"/>
                  <a:pt x="274" y="50"/>
                  <a:pt x="274" y="51"/>
                </a:cubicBezTo>
                <a:cubicBezTo>
                  <a:pt x="274" y="52"/>
                  <a:pt x="274" y="52"/>
                  <a:pt x="274" y="52"/>
                </a:cubicBezTo>
                <a:cubicBezTo>
                  <a:pt x="275" y="52"/>
                  <a:pt x="275" y="52"/>
                  <a:pt x="275" y="52"/>
                </a:cubicBezTo>
                <a:cubicBezTo>
                  <a:pt x="275" y="53"/>
                  <a:pt x="276" y="54"/>
                  <a:pt x="279" y="56"/>
                </a:cubicBezTo>
                <a:cubicBezTo>
                  <a:pt x="280" y="58"/>
                  <a:pt x="280" y="58"/>
                  <a:pt x="280" y="58"/>
                </a:cubicBezTo>
                <a:cubicBezTo>
                  <a:pt x="281" y="58"/>
                  <a:pt x="281" y="58"/>
                  <a:pt x="281" y="58"/>
                </a:cubicBezTo>
                <a:cubicBezTo>
                  <a:pt x="284" y="60"/>
                  <a:pt x="286" y="60"/>
                  <a:pt x="287" y="60"/>
                </a:cubicBezTo>
                <a:cubicBezTo>
                  <a:pt x="288" y="60"/>
                  <a:pt x="289" y="59"/>
                  <a:pt x="293" y="56"/>
                </a:cubicBezTo>
                <a:cubicBezTo>
                  <a:pt x="295" y="54"/>
                  <a:pt x="298" y="52"/>
                  <a:pt x="300" y="51"/>
                </a:cubicBezTo>
                <a:cubicBezTo>
                  <a:pt x="306" y="46"/>
                  <a:pt x="311" y="44"/>
                  <a:pt x="312" y="43"/>
                </a:cubicBezTo>
                <a:cubicBezTo>
                  <a:pt x="313" y="44"/>
                  <a:pt x="317" y="46"/>
                  <a:pt x="317" y="48"/>
                </a:cubicBezTo>
                <a:cubicBezTo>
                  <a:pt x="317" y="49"/>
                  <a:pt x="315" y="53"/>
                  <a:pt x="311" y="61"/>
                </a:cubicBezTo>
                <a:cubicBezTo>
                  <a:pt x="310" y="63"/>
                  <a:pt x="309" y="65"/>
                  <a:pt x="308" y="67"/>
                </a:cubicBezTo>
                <a:cubicBezTo>
                  <a:pt x="305" y="73"/>
                  <a:pt x="304" y="74"/>
                  <a:pt x="304" y="7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6"/>
                  <a:pt x="306" y="78"/>
                  <a:pt x="308" y="80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0" y="82"/>
                  <a:pt x="310" y="82"/>
                  <a:pt x="310" y="82"/>
                </a:cubicBezTo>
                <a:cubicBezTo>
                  <a:pt x="312" y="84"/>
                  <a:pt x="313" y="85"/>
                  <a:pt x="315" y="85"/>
                </a:cubicBezTo>
                <a:cubicBezTo>
                  <a:pt x="316" y="86"/>
                  <a:pt x="316" y="85"/>
                  <a:pt x="322" y="83"/>
                </a:cubicBezTo>
                <a:cubicBezTo>
                  <a:pt x="324" y="82"/>
                  <a:pt x="327" y="81"/>
                  <a:pt x="329" y="80"/>
                </a:cubicBezTo>
                <a:cubicBezTo>
                  <a:pt x="337" y="77"/>
                  <a:pt x="341" y="75"/>
                  <a:pt x="343" y="75"/>
                </a:cubicBezTo>
                <a:cubicBezTo>
                  <a:pt x="344" y="76"/>
                  <a:pt x="347" y="79"/>
                  <a:pt x="347" y="81"/>
                </a:cubicBezTo>
                <a:cubicBezTo>
                  <a:pt x="346" y="82"/>
                  <a:pt x="344" y="85"/>
                  <a:pt x="338" y="92"/>
                </a:cubicBezTo>
                <a:cubicBezTo>
                  <a:pt x="337" y="94"/>
                  <a:pt x="335" y="96"/>
                  <a:pt x="334" y="97"/>
                </a:cubicBezTo>
                <a:cubicBezTo>
                  <a:pt x="329" y="102"/>
                  <a:pt x="328" y="103"/>
                  <a:pt x="328" y="104"/>
                </a:cubicBezTo>
                <a:cubicBezTo>
                  <a:pt x="328" y="105"/>
                  <a:pt x="328" y="105"/>
                  <a:pt x="328" y="105"/>
                </a:cubicBezTo>
                <a:cubicBezTo>
                  <a:pt x="328" y="106"/>
                  <a:pt x="329" y="108"/>
                  <a:pt x="331" y="110"/>
                </a:cubicBezTo>
                <a:cubicBezTo>
                  <a:pt x="331" y="113"/>
                  <a:pt x="331" y="113"/>
                  <a:pt x="331" y="113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6"/>
                  <a:pt x="335" y="116"/>
                  <a:pt x="336" y="117"/>
                </a:cubicBezTo>
                <a:cubicBezTo>
                  <a:pt x="337" y="117"/>
                  <a:pt x="338" y="117"/>
                  <a:pt x="344" y="116"/>
                </a:cubicBezTo>
                <a:cubicBezTo>
                  <a:pt x="346" y="115"/>
                  <a:pt x="349" y="115"/>
                  <a:pt x="352" y="114"/>
                </a:cubicBezTo>
                <a:cubicBezTo>
                  <a:pt x="359" y="113"/>
                  <a:pt x="364" y="113"/>
                  <a:pt x="366" y="113"/>
                </a:cubicBezTo>
                <a:cubicBezTo>
                  <a:pt x="367" y="114"/>
                  <a:pt x="368" y="118"/>
                  <a:pt x="368" y="119"/>
                </a:cubicBezTo>
                <a:cubicBezTo>
                  <a:pt x="368" y="119"/>
                  <a:pt x="368" y="119"/>
                  <a:pt x="368" y="119"/>
                </a:cubicBezTo>
                <a:cubicBezTo>
                  <a:pt x="368" y="120"/>
                  <a:pt x="364" y="124"/>
                  <a:pt x="357" y="128"/>
                </a:cubicBezTo>
                <a:cubicBezTo>
                  <a:pt x="355" y="130"/>
                  <a:pt x="353" y="131"/>
                  <a:pt x="352" y="133"/>
                </a:cubicBezTo>
                <a:cubicBezTo>
                  <a:pt x="346" y="137"/>
                  <a:pt x="345" y="137"/>
                  <a:pt x="345" y="138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141"/>
                  <a:pt x="345" y="142"/>
                  <a:pt x="346" y="144"/>
                </a:cubicBezTo>
                <a:cubicBezTo>
                  <a:pt x="345" y="147"/>
                  <a:pt x="345" y="147"/>
                  <a:pt x="345" y="147"/>
                </a:cubicBezTo>
                <a:cubicBezTo>
                  <a:pt x="346" y="147"/>
                  <a:pt x="346" y="147"/>
                  <a:pt x="346" y="147"/>
                </a:cubicBezTo>
                <a:cubicBezTo>
                  <a:pt x="347" y="150"/>
                  <a:pt x="348" y="151"/>
                  <a:pt x="349" y="152"/>
                </a:cubicBezTo>
                <a:cubicBezTo>
                  <a:pt x="350" y="152"/>
                  <a:pt x="351" y="153"/>
                  <a:pt x="357" y="153"/>
                </a:cubicBezTo>
                <a:cubicBezTo>
                  <a:pt x="359" y="153"/>
                  <a:pt x="362" y="153"/>
                  <a:pt x="365" y="153"/>
                </a:cubicBezTo>
                <a:cubicBezTo>
                  <a:pt x="373" y="154"/>
                  <a:pt x="378" y="155"/>
                  <a:pt x="379" y="155"/>
                </a:cubicBezTo>
                <a:cubicBezTo>
                  <a:pt x="380" y="156"/>
                  <a:pt x="380" y="159"/>
                  <a:pt x="380" y="161"/>
                </a:cubicBezTo>
                <a:cubicBezTo>
                  <a:pt x="380" y="162"/>
                  <a:pt x="380" y="162"/>
                  <a:pt x="380" y="162"/>
                </a:cubicBezTo>
                <a:cubicBezTo>
                  <a:pt x="379" y="163"/>
                  <a:pt x="375" y="165"/>
                  <a:pt x="368" y="168"/>
                </a:cubicBezTo>
                <a:cubicBezTo>
                  <a:pt x="365" y="169"/>
                  <a:pt x="363" y="170"/>
                  <a:pt x="361" y="171"/>
                </a:cubicBezTo>
                <a:cubicBezTo>
                  <a:pt x="354" y="174"/>
                  <a:pt x="354" y="174"/>
                  <a:pt x="353" y="175"/>
                </a:cubicBezTo>
                <a:cubicBezTo>
                  <a:pt x="352" y="176"/>
                  <a:pt x="352" y="177"/>
                  <a:pt x="352" y="178"/>
                </a:cubicBezTo>
                <a:cubicBezTo>
                  <a:pt x="352" y="179"/>
                  <a:pt x="352" y="181"/>
                  <a:pt x="352" y="181"/>
                </a:cubicBezTo>
                <a:cubicBezTo>
                  <a:pt x="351" y="184"/>
                  <a:pt x="351" y="184"/>
                  <a:pt x="351" y="184"/>
                </a:cubicBezTo>
                <a:cubicBezTo>
                  <a:pt x="352" y="184"/>
                  <a:pt x="352" y="184"/>
                  <a:pt x="352" y="184"/>
                </a:cubicBezTo>
                <a:cubicBezTo>
                  <a:pt x="352" y="187"/>
                  <a:pt x="353" y="188"/>
                  <a:pt x="354" y="189"/>
                </a:cubicBezTo>
                <a:cubicBezTo>
                  <a:pt x="355" y="190"/>
                  <a:pt x="356" y="190"/>
                  <a:pt x="361" y="192"/>
                </a:cubicBezTo>
                <a:cubicBezTo>
                  <a:pt x="364" y="193"/>
                  <a:pt x="366" y="194"/>
                  <a:pt x="369" y="194"/>
                </a:cubicBezTo>
                <a:cubicBezTo>
                  <a:pt x="376" y="197"/>
                  <a:pt x="381" y="199"/>
                  <a:pt x="382" y="199"/>
                </a:cubicBezTo>
                <a:cubicBezTo>
                  <a:pt x="382" y="200"/>
                  <a:pt x="383" y="201"/>
                  <a:pt x="383" y="202"/>
                </a:cubicBezTo>
                <a:cubicBezTo>
                  <a:pt x="383" y="204"/>
                  <a:pt x="382" y="206"/>
                  <a:pt x="382" y="207"/>
                </a:cubicBezTo>
                <a:cubicBezTo>
                  <a:pt x="381" y="207"/>
                  <a:pt x="376" y="208"/>
                  <a:pt x="368" y="210"/>
                </a:cubicBezTo>
                <a:cubicBezTo>
                  <a:pt x="366" y="210"/>
                  <a:pt x="363" y="210"/>
                  <a:pt x="361" y="211"/>
                </a:cubicBezTo>
                <a:cubicBezTo>
                  <a:pt x="354" y="212"/>
                  <a:pt x="353" y="212"/>
                  <a:pt x="352" y="213"/>
                </a:cubicBezTo>
                <a:cubicBezTo>
                  <a:pt x="352" y="213"/>
                  <a:pt x="351" y="215"/>
                  <a:pt x="350" y="219"/>
                </a:cubicBezTo>
                <a:cubicBezTo>
                  <a:pt x="350" y="219"/>
                  <a:pt x="350" y="219"/>
                  <a:pt x="350" y="219"/>
                </a:cubicBezTo>
                <a:cubicBezTo>
                  <a:pt x="350" y="220"/>
                  <a:pt x="350" y="220"/>
                  <a:pt x="350" y="220"/>
                </a:cubicBezTo>
                <a:cubicBezTo>
                  <a:pt x="350" y="222"/>
                  <a:pt x="349" y="223"/>
                  <a:pt x="349" y="224"/>
                </a:cubicBezTo>
                <a:cubicBezTo>
                  <a:pt x="349" y="225"/>
                  <a:pt x="350" y="226"/>
                  <a:pt x="350" y="227"/>
                </a:cubicBezTo>
                <a:cubicBezTo>
                  <a:pt x="351" y="228"/>
                  <a:pt x="351" y="228"/>
                  <a:pt x="357" y="231"/>
                </a:cubicBezTo>
                <a:cubicBezTo>
                  <a:pt x="359" y="232"/>
                  <a:pt x="361" y="234"/>
                  <a:pt x="364" y="235"/>
                </a:cubicBezTo>
                <a:cubicBezTo>
                  <a:pt x="370" y="239"/>
                  <a:pt x="374" y="242"/>
                  <a:pt x="375" y="243"/>
                </a:cubicBezTo>
                <a:cubicBezTo>
                  <a:pt x="375" y="243"/>
                  <a:pt x="375" y="243"/>
                  <a:pt x="375" y="244"/>
                </a:cubicBezTo>
                <a:cubicBezTo>
                  <a:pt x="375" y="246"/>
                  <a:pt x="374" y="249"/>
                  <a:pt x="373" y="250"/>
                </a:cubicBezTo>
                <a:cubicBezTo>
                  <a:pt x="372" y="250"/>
                  <a:pt x="367" y="250"/>
                  <a:pt x="359" y="250"/>
                </a:cubicBezTo>
                <a:cubicBezTo>
                  <a:pt x="357" y="250"/>
                  <a:pt x="354" y="249"/>
                  <a:pt x="352" y="249"/>
                </a:cubicBezTo>
                <a:cubicBezTo>
                  <a:pt x="345" y="249"/>
                  <a:pt x="344" y="249"/>
                  <a:pt x="343" y="249"/>
                </a:cubicBezTo>
                <a:cubicBezTo>
                  <a:pt x="342" y="250"/>
                  <a:pt x="341" y="252"/>
                  <a:pt x="340" y="255"/>
                </a:cubicBezTo>
                <a:cubicBezTo>
                  <a:pt x="339" y="255"/>
                  <a:pt x="339" y="255"/>
                  <a:pt x="339" y="255"/>
                </a:cubicBezTo>
                <a:cubicBezTo>
                  <a:pt x="339" y="256"/>
                  <a:pt x="339" y="256"/>
                  <a:pt x="339" y="256"/>
                </a:cubicBezTo>
                <a:cubicBezTo>
                  <a:pt x="338" y="258"/>
                  <a:pt x="337" y="260"/>
                  <a:pt x="337" y="261"/>
                </a:cubicBezTo>
                <a:cubicBezTo>
                  <a:pt x="337" y="262"/>
                  <a:pt x="338" y="262"/>
                  <a:pt x="338" y="262"/>
                </a:cubicBezTo>
                <a:cubicBezTo>
                  <a:pt x="338" y="263"/>
                  <a:pt x="339" y="264"/>
                  <a:pt x="343" y="268"/>
                </a:cubicBezTo>
                <a:cubicBezTo>
                  <a:pt x="345" y="270"/>
                  <a:pt x="347" y="272"/>
                  <a:pt x="349" y="274"/>
                </a:cubicBezTo>
                <a:cubicBezTo>
                  <a:pt x="354" y="279"/>
                  <a:pt x="358" y="283"/>
                  <a:pt x="358" y="284"/>
                </a:cubicBezTo>
                <a:cubicBezTo>
                  <a:pt x="358" y="286"/>
                  <a:pt x="356" y="290"/>
                  <a:pt x="355" y="290"/>
                </a:cubicBezTo>
                <a:cubicBezTo>
                  <a:pt x="354" y="290"/>
                  <a:pt x="349" y="289"/>
                  <a:pt x="341" y="287"/>
                </a:cubicBezTo>
                <a:cubicBezTo>
                  <a:pt x="339" y="286"/>
                  <a:pt x="336" y="285"/>
                  <a:pt x="334" y="285"/>
                </a:cubicBezTo>
                <a:cubicBezTo>
                  <a:pt x="328" y="282"/>
                  <a:pt x="327" y="282"/>
                  <a:pt x="326" y="283"/>
                </a:cubicBezTo>
                <a:cubicBezTo>
                  <a:pt x="325" y="283"/>
                  <a:pt x="324" y="284"/>
                  <a:pt x="321" y="287"/>
                </a:cubicBezTo>
                <a:cubicBezTo>
                  <a:pt x="320" y="287"/>
                  <a:pt x="320" y="287"/>
                  <a:pt x="320" y="287"/>
                </a:cubicBezTo>
                <a:cubicBezTo>
                  <a:pt x="320" y="288"/>
                  <a:pt x="320" y="288"/>
                  <a:pt x="320" y="288"/>
                </a:cubicBezTo>
                <a:cubicBezTo>
                  <a:pt x="317" y="292"/>
                  <a:pt x="317" y="293"/>
                  <a:pt x="317" y="294"/>
                </a:cubicBezTo>
                <a:cubicBezTo>
                  <a:pt x="317" y="294"/>
                  <a:pt x="317" y="294"/>
                  <a:pt x="317" y="294"/>
                </a:cubicBezTo>
                <a:cubicBezTo>
                  <a:pt x="317" y="295"/>
                  <a:pt x="318" y="296"/>
                  <a:pt x="321" y="301"/>
                </a:cubicBezTo>
                <a:cubicBezTo>
                  <a:pt x="323" y="303"/>
                  <a:pt x="324" y="305"/>
                  <a:pt x="326" y="308"/>
                </a:cubicBezTo>
                <a:cubicBezTo>
                  <a:pt x="330" y="314"/>
                  <a:pt x="332" y="319"/>
                  <a:pt x="333" y="320"/>
                </a:cubicBezTo>
                <a:cubicBezTo>
                  <a:pt x="332" y="322"/>
                  <a:pt x="329" y="325"/>
                  <a:pt x="328" y="325"/>
                </a:cubicBezTo>
                <a:cubicBezTo>
                  <a:pt x="326" y="325"/>
                  <a:pt x="322" y="323"/>
                  <a:pt x="315" y="319"/>
                </a:cubicBezTo>
                <a:cubicBezTo>
                  <a:pt x="313" y="318"/>
                  <a:pt x="311" y="316"/>
                  <a:pt x="309" y="315"/>
                </a:cubicBezTo>
                <a:cubicBezTo>
                  <a:pt x="303" y="311"/>
                  <a:pt x="302" y="311"/>
                  <a:pt x="301" y="311"/>
                </a:cubicBezTo>
                <a:cubicBezTo>
                  <a:pt x="300" y="311"/>
                  <a:pt x="299" y="312"/>
                  <a:pt x="296" y="315"/>
                </a:cubicBezTo>
                <a:cubicBezTo>
                  <a:pt x="294" y="315"/>
                  <a:pt x="294" y="315"/>
                  <a:pt x="294" y="315"/>
                </a:cubicBezTo>
                <a:cubicBezTo>
                  <a:pt x="294" y="316"/>
                  <a:pt x="294" y="316"/>
                  <a:pt x="294" y="316"/>
                </a:cubicBezTo>
                <a:cubicBezTo>
                  <a:pt x="291" y="318"/>
                  <a:pt x="290" y="319"/>
                  <a:pt x="290" y="321"/>
                </a:cubicBezTo>
                <a:cubicBezTo>
                  <a:pt x="290" y="321"/>
                  <a:pt x="290" y="321"/>
                  <a:pt x="290" y="321"/>
                </a:cubicBezTo>
                <a:cubicBezTo>
                  <a:pt x="290" y="321"/>
                  <a:pt x="290" y="321"/>
                  <a:pt x="290" y="321"/>
                </a:cubicBezTo>
                <a:cubicBezTo>
                  <a:pt x="290" y="322"/>
                  <a:pt x="291" y="323"/>
                  <a:pt x="292" y="328"/>
                </a:cubicBezTo>
                <a:cubicBezTo>
                  <a:pt x="293" y="330"/>
                  <a:pt x="294" y="333"/>
                  <a:pt x="295" y="336"/>
                </a:cubicBezTo>
                <a:cubicBezTo>
                  <a:pt x="298" y="342"/>
                  <a:pt x="299" y="348"/>
                  <a:pt x="299" y="349"/>
                </a:cubicBezTo>
                <a:cubicBezTo>
                  <a:pt x="298" y="351"/>
                  <a:pt x="295" y="353"/>
                  <a:pt x="293" y="353"/>
                </a:cubicBezTo>
                <a:cubicBezTo>
                  <a:pt x="292" y="353"/>
                  <a:pt x="288" y="350"/>
                  <a:pt x="283" y="344"/>
                </a:cubicBezTo>
                <a:cubicBezTo>
                  <a:pt x="281" y="342"/>
                  <a:pt x="279" y="340"/>
                  <a:pt x="277" y="339"/>
                </a:cubicBezTo>
                <a:cubicBezTo>
                  <a:pt x="272" y="334"/>
                  <a:pt x="272" y="333"/>
                  <a:pt x="271" y="333"/>
                </a:cubicBezTo>
                <a:cubicBezTo>
                  <a:pt x="270" y="333"/>
                  <a:pt x="268" y="333"/>
                  <a:pt x="265" y="335"/>
                </a:cubicBezTo>
                <a:cubicBezTo>
                  <a:pt x="263" y="335"/>
                  <a:pt x="263" y="335"/>
                  <a:pt x="263" y="335"/>
                </a:cubicBezTo>
                <a:cubicBezTo>
                  <a:pt x="263" y="336"/>
                  <a:pt x="263" y="336"/>
                  <a:pt x="263" y="336"/>
                </a:cubicBezTo>
                <a:cubicBezTo>
                  <a:pt x="260" y="337"/>
                  <a:pt x="258" y="338"/>
                  <a:pt x="258" y="340"/>
                </a:cubicBezTo>
                <a:cubicBezTo>
                  <a:pt x="258" y="340"/>
                  <a:pt x="258" y="341"/>
                  <a:pt x="258" y="341"/>
                </a:cubicBezTo>
                <a:cubicBezTo>
                  <a:pt x="258" y="342"/>
                  <a:pt x="258" y="344"/>
                  <a:pt x="258" y="348"/>
                </a:cubicBezTo>
                <a:cubicBezTo>
                  <a:pt x="259" y="350"/>
                  <a:pt x="259" y="353"/>
                  <a:pt x="259" y="356"/>
                </a:cubicBezTo>
                <a:cubicBezTo>
                  <a:pt x="260" y="360"/>
                  <a:pt x="260" y="365"/>
                  <a:pt x="260" y="368"/>
                </a:cubicBezTo>
                <a:cubicBezTo>
                  <a:pt x="260" y="369"/>
                  <a:pt x="260" y="370"/>
                  <a:pt x="260" y="370"/>
                </a:cubicBezTo>
                <a:cubicBezTo>
                  <a:pt x="259" y="371"/>
                  <a:pt x="255" y="373"/>
                  <a:pt x="253" y="372"/>
                </a:cubicBezTo>
                <a:cubicBezTo>
                  <a:pt x="252" y="371"/>
                  <a:pt x="249" y="368"/>
                  <a:pt x="245" y="361"/>
                </a:cubicBezTo>
                <a:cubicBezTo>
                  <a:pt x="244" y="359"/>
                  <a:pt x="242" y="357"/>
                  <a:pt x="241" y="355"/>
                </a:cubicBezTo>
                <a:cubicBezTo>
                  <a:pt x="237" y="349"/>
                  <a:pt x="237" y="348"/>
                  <a:pt x="236" y="348"/>
                </a:cubicBezTo>
                <a:cubicBezTo>
                  <a:pt x="235" y="347"/>
                  <a:pt x="233" y="347"/>
                  <a:pt x="229" y="348"/>
                </a:cubicBezTo>
                <a:cubicBezTo>
                  <a:pt x="227" y="347"/>
                  <a:pt x="227" y="347"/>
                  <a:pt x="227" y="347"/>
                </a:cubicBezTo>
                <a:cubicBezTo>
                  <a:pt x="227" y="349"/>
                  <a:pt x="227" y="349"/>
                  <a:pt x="227" y="349"/>
                </a:cubicBezTo>
                <a:cubicBezTo>
                  <a:pt x="224" y="349"/>
                  <a:pt x="223" y="350"/>
                  <a:pt x="222" y="351"/>
                </a:cubicBezTo>
                <a:cubicBezTo>
                  <a:pt x="221" y="352"/>
                  <a:pt x="221" y="353"/>
                  <a:pt x="221" y="359"/>
                </a:cubicBezTo>
                <a:cubicBezTo>
                  <a:pt x="220" y="361"/>
                  <a:pt x="220" y="364"/>
                  <a:pt x="220" y="367"/>
                </a:cubicBezTo>
                <a:cubicBezTo>
                  <a:pt x="218" y="375"/>
                  <a:pt x="217" y="380"/>
                  <a:pt x="217" y="381"/>
                </a:cubicBezTo>
                <a:cubicBezTo>
                  <a:pt x="215" y="382"/>
                  <a:pt x="211" y="382"/>
                  <a:pt x="210" y="382"/>
                </a:cubicBezTo>
                <a:cubicBezTo>
                  <a:pt x="209" y="381"/>
                  <a:pt x="207" y="376"/>
                  <a:pt x="204" y="369"/>
                </a:cubicBezTo>
                <a:cubicBezTo>
                  <a:pt x="204" y="366"/>
                  <a:pt x="203" y="364"/>
                  <a:pt x="202" y="362"/>
                </a:cubicBezTo>
                <a:cubicBezTo>
                  <a:pt x="200" y="355"/>
                  <a:pt x="200" y="354"/>
                  <a:pt x="199" y="354"/>
                </a:cubicBezTo>
                <a:cubicBezTo>
                  <a:pt x="198" y="353"/>
                  <a:pt x="197" y="352"/>
                  <a:pt x="192" y="353"/>
                </a:cubicBezTo>
                <a:cubicBezTo>
                  <a:pt x="191" y="352"/>
                  <a:pt x="191" y="352"/>
                  <a:pt x="191" y="352"/>
                </a:cubicBezTo>
                <a:cubicBezTo>
                  <a:pt x="190" y="353"/>
                  <a:pt x="190" y="353"/>
                  <a:pt x="190" y="353"/>
                </a:cubicBezTo>
                <a:cubicBezTo>
                  <a:pt x="186" y="352"/>
                  <a:pt x="185" y="353"/>
                  <a:pt x="184" y="354"/>
                </a:cubicBezTo>
                <a:cubicBezTo>
                  <a:pt x="183" y="354"/>
                  <a:pt x="183" y="355"/>
                  <a:pt x="181" y="361"/>
                </a:cubicBezTo>
                <a:cubicBezTo>
                  <a:pt x="180" y="363"/>
                  <a:pt x="179" y="366"/>
                  <a:pt x="178" y="369"/>
                </a:cubicBezTo>
                <a:cubicBezTo>
                  <a:pt x="175" y="376"/>
                  <a:pt x="173" y="380"/>
                  <a:pt x="173" y="382"/>
                </a:cubicBezTo>
                <a:cubicBezTo>
                  <a:pt x="171" y="382"/>
                  <a:pt x="167" y="382"/>
                  <a:pt x="165" y="381"/>
                </a:cubicBezTo>
                <a:cubicBezTo>
                  <a:pt x="165" y="380"/>
                  <a:pt x="164" y="375"/>
                  <a:pt x="163" y="367"/>
                </a:cubicBezTo>
                <a:cubicBezTo>
                  <a:pt x="163" y="364"/>
                  <a:pt x="163" y="362"/>
                  <a:pt x="163" y="360"/>
                </a:cubicBezTo>
                <a:cubicBezTo>
                  <a:pt x="162" y="353"/>
                  <a:pt x="162" y="352"/>
                  <a:pt x="161" y="351"/>
                </a:cubicBezTo>
                <a:cubicBezTo>
                  <a:pt x="160" y="350"/>
                  <a:pt x="158" y="349"/>
                  <a:pt x="155" y="349"/>
                </a:cubicBezTo>
                <a:cubicBezTo>
                  <a:pt x="154" y="347"/>
                  <a:pt x="154" y="347"/>
                  <a:pt x="154" y="347"/>
                </a:cubicBezTo>
                <a:cubicBezTo>
                  <a:pt x="153" y="348"/>
                  <a:pt x="153" y="348"/>
                  <a:pt x="153" y="348"/>
                </a:cubicBezTo>
                <a:cubicBezTo>
                  <a:pt x="149" y="347"/>
                  <a:pt x="148" y="347"/>
                  <a:pt x="147" y="348"/>
                </a:cubicBezTo>
                <a:cubicBezTo>
                  <a:pt x="146" y="348"/>
                  <a:pt x="146" y="349"/>
                  <a:pt x="142" y="354"/>
                </a:cubicBezTo>
                <a:cubicBezTo>
                  <a:pt x="141" y="356"/>
                  <a:pt x="139" y="359"/>
                  <a:pt x="138" y="361"/>
                </a:cubicBezTo>
                <a:cubicBezTo>
                  <a:pt x="133" y="367"/>
                  <a:pt x="130" y="371"/>
                  <a:pt x="129" y="372"/>
                </a:cubicBezTo>
                <a:cubicBezTo>
                  <a:pt x="128" y="372"/>
                  <a:pt x="123" y="371"/>
                  <a:pt x="122" y="370"/>
                </a:cubicBezTo>
                <a:cubicBezTo>
                  <a:pt x="122" y="369"/>
                  <a:pt x="122" y="369"/>
                  <a:pt x="122" y="368"/>
                </a:cubicBezTo>
                <a:cubicBezTo>
                  <a:pt x="122" y="368"/>
                  <a:pt x="122" y="368"/>
                  <a:pt x="122" y="368"/>
                </a:cubicBezTo>
                <a:cubicBezTo>
                  <a:pt x="122" y="366"/>
                  <a:pt x="123" y="361"/>
                  <a:pt x="124" y="356"/>
                </a:cubicBezTo>
                <a:cubicBezTo>
                  <a:pt x="124" y="353"/>
                  <a:pt x="124" y="351"/>
                  <a:pt x="125" y="348"/>
                </a:cubicBezTo>
                <a:cubicBezTo>
                  <a:pt x="125" y="344"/>
                  <a:pt x="125" y="342"/>
                  <a:pt x="125" y="341"/>
                </a:cubicBezTo>
                <a:cubicBezTo>
                  <a:pt x="125" y="341"/>
                  <a:pt x="125" y="340"/>
                  <a:pt x="125" y="340"/>
                </a:cubicBezTo>
                <a:cubicBezTo>
                  <a:pt x="124" y="338"/>
                  <a:pt x="123" y="337"/>
                  <a:pt x="120" y="336"/>
                </a:cubicBezTo>
                <a:cubicBezTo>
                  <a:pt x="119" y="334"/>
                  <a:pt x="119" y="334"/>
                  <a:pt x="119" y="334"/>
                </a:cubicBezTo>
                <a:cubicBezTo>
                  <a:pt x="118" y="335"/>
                  <a:pt x="118" y="335"/>
                  <a:pt x="118" y="335"/>
                </a:cubicBezTo>
                <a:cubicBezTo>
                  <a:pt x="115" y="333"/>
                  <a:pt x="114" y="333"/>
                  <a:pt x="112" y="333"/>
                </a:cubicBezTo>
                <a:cubicBezTo>
                  <a:pt x="111" y="334"/>
                  <a:pt x="110" y="334"/>
                  <a:pt x="106" y="338"/>
                </a:cubicBezTo>
                <a:cubicBezTo>
                  <a:pt x="104" y="340"/>
                  <a:pt x="102" y="342"/>
                  <a:pt x="100" y="344"/>
                </a:cubicBezTo>
                <a:cubicBezTo>
                  <a:pt x="94" y="349"/>
                  <a:pt x="90" y="352"/>
                  <a:pt x="89" y="353"/>
                </a:cubicBezTo>
                <a:cubicBezTo>
                  <a:pt x="88" y="353"/>
                  <a:pt x="84" y="350"/>
                  <a:pt x="83" y="349"/>
                </a:cubicBezTo>
                <a:cubicBezTo>
                  <a:pt x="83" y="347"/>
                  <a:pt x="85" y="342"/>
                  <a:pt x="88" y="335"/>
                </a:cubicBezTo>
                <a:cubicBezTo>
                  <a:pt x="88" y="333"/>
                  <a:pt x="89" y="331"/>
                  <a:pt x="90" y="329"/>
                </a:cubicBezTo>
                <a:cubicBezTo>
                  <a:pt x="92" y="323"/>
                  <a:pt x="93" y="322"/>
                  <a:pt x="93" y="321"/>
                </a:cubicBezTo>
                <a:cubicBezTo>
                  <a:pt x="93" y="321"/>
                  <a:pt x="93" y="321"/>
                  <a:pt x="93" y="321"/>
                </a:cubicBezTo>
                <a:cubicBezTo>
                  <a:pt x="93" y="320"/>
                  <a:pt x="93" y="320"/>
                  <a:pt x="93" y="320"/>
                </a:cubicBezTo>
                <a:cubicBezTo>
                  <a:pt x="93" y="319"/>
                  <a:pt x="92" y="318"/>
                  <a:pt x="88" y="315"/>
                </a:cubicBezTo>
                <a:cubicBezTo>
                  <a:pt x="88" y="314"/>
                  <a:pt x="88" y="314"/>
                  <a:pt x="88" y="314"/>
                </a:cubicBezTo>
                <a:cubicBezTo>
                  <a:pt x="87" y="314"/>
                  <a:pt x="87" y="314"/>
                  <a:pt x="87" y="314"/>
                </a:cubicBezTo>
                <a:cubicBezTo>
                  <a:pt x="84" y="311"/>
                  <a:pt x="83" y="311"/>
                  <a:pt x="82" y="311"/>
                </a:cubicBezTo>
                <a:cubicBezTo>
                  <a:pt x="81" y="311"/>
                  <a:pt x="80" y="312"/>
                  <a:pt x="75" y="315"/>
                </a:cubicBezTo>
                <a:cubicBezTo>
                  <a:pt x="73" y="316"/>
                  <a:pt x="70" y="317"/>
                  <a:pt x="67" y="319"/>
                </a:cubicBezTo>
                <a:cubicBezTo>
                  <a:pt x="61" y="322"/>
                  <a:pt x="56" y="325"/>
                  <a:pt x="55" y="325"/>
                </a:cubicBezTo>
                <a:cubicBezTo>
                  <a:pt x="53" y="324"/>
                  <a:pt x="50" y="321"/>
                  <a:pt x="50" y="320"/>
                </a:cubicBezTo>
                <a:cubicBezTo>
                  <a:pt x="50" y="319"/>
                  <a:pt x="53" y="314"/>
                  <a:pt x="57" y="308"/>
                </a:cubicBezTo>
                <a:cubicBezTo>
                  <a:pt x="59" y="305"/>
                  <a:pt x="60" y="303"/>
                  <a:pt x="61" y="302"/>
                </a:cubicBezTo>
                <a:cubicBezTo>
                  <a:pt x="65" y="296"/>
                  <a:pt x="66" y="295"/>
                  <a:pt x="66" y="294"/>
                </a:cubicBezTo>
                <a:cubicBezTo>
                  <a:pt x="66" y="293"/>
                  <a:pt x="65" y="292"/>
                  <a:pt x="63" y="288"/>
                </a:cubicBezTo>
                <a:cubicBezTo>
                  <a:pt x="63" y="286"/>
                  <a:pt x="63" y="286"/>
                  <a:pt x="63" y="286"/>
                </a:cubicBezTo>
                <a:cubicBezTo>
                  <a:pt x="61" y="286"/>
                  <a:pt x="61" y="286"/>
                  <a:pt x="61" y="286"/>
                </a:cubicBezTo>
                <a:cubicBezTo>
                  <a:pt x="59" y="283"/>
                  <a:pt x="58" y="283"/>
                  <a:pt x="57" y="283"/>
                </a:cubicBezTo>
                <a:cubicBezTo>
                  <a:pt x="56" y="282"/>
                  <a:pt x="55" y="283"/>
                  <a:pt x="49" y="284"/>
                </a:cubicBezTo>
                <a:cubicBezTo>
                  <a:pt x="47" y="285"/>
                  <a:pt x="44" y="286"/>
                  <a:pt x="41" y="287"/>
                </a:cubicBezTo>
                <a:cubicBezTo>
                  <a:pt x="34" y="289"/>
                  <a:pt x="29" y="290"/>
                  <a:pt x="28" y="290"/>
                </a:cubicBezTo>
                <a:cubicBezTo>
                  <a:pt x="27" y="289"/>
                  <a:pt x="24" y="285"/>
                  <a:pt x="24" y="284"/>
                </a:cubicBezTo>
                <a:cubicBezTo>
                  <a:pt x="25" y="283"/>
                  <a:pt x="28" y="279"/>
                  <a:pt x="34" y="274"/>
                </a:cubicBezTo>
                <a:cubicBezTo>
                  <a:pt x="36" y="272"/>
                  <a:pt x="38" y="270"/>
                  <a:pt x="39" y="269"/>
                </a:cubicBezTo>
                <a:cubicBezTo>
                  <a:pt x="45" y="264"/>
                  <a:pt x="45" y="263"/>
                  <a:pt x="45" y="262"/>
                </a:cubicBezTo>
                <a:cubicBezTo>
                  <a:pt x="46" y="262"/>
                  <a:pt x="46" y="262"/>
                  <a:pt x="46" y="261"/>
                </a:cubicBezTo>
                <a:cubicBezTo>
                  <a:pt x="46" y="260"/>
                  <a:pt x="45" y="259"/>
                  <a:pt x="44" y="256"/>
                </a:cubicBezTo>
                <a:cubicBezTo>
                  <a:pt x="44" y="254"/>
                  <a:pt x="44" y="254"/>
                  <a:pt x="44" y="254"/>
                </a:cubicBezTo>
                <a:cubicBezTo>
                  <a:pt x="43" y="254"/>
                  <a:pt x="43" y="254"/>
                  <a:pt x="43" y="254"/>
                </a:cubicBezTo>
                <a:cubicBezTo>
                  <a:pt x="42" y="250"/>
                  <a:pt x="41" y="250"/>
                  <a:pt x="40" y="249"/>
                </a:cubicBezTo>
                <a:cubicBezTo>
                  <a:pt x="39" y="249"/>
                  <a:pt x="38" y="249"/>
                  <a:pt x="32" y="249"/>
                </a:cubicBezTo>
                <a:cubicBezTo>
                  <a:pt x="29" y="249"/>
                  <a:pt x="26" y="249"/>
                  <a:pt x="24" y="250"/>
                </a:cubicBezTo>
                <a:cubicBezTo>
                  <a:pt x="16" y="250"/>
                  <a:pt x="11" y="250"/>
                  <a:pt x="9" y="249"/>
                </a:cubicBezTo>
                <a:cubicBezTo>
                  <a:pt x="9" y="248"/>
                  <a:pt x="7" y="245"/>
                  <a:pt x="7" y="243"/>
                </a:cubicBezTo>
                <a:cubicBezTo>
                  <a:pt x="7" y="243"/>
                  <a:pt x="7" y="243"/>
                  <a:pt x="7" y="243"/>
                </a:cubicBezTo>
                <a:cubicBezTo>
                  <a:pt x="8" y="242"/>
                  <a:pt x="12" y="239"/>
                  <a:pt x="19" y="235"/>
                </a:cubicBezTo>
                <a:cubicBezTo>
                  <a:pt x="22" y="234"/>
                  <a:pt x="24" y="233"/>
                  <a:pt x="26" y="231"/>
                </a:cubicBezTo>
                <a:cubicBezTo>
                  <a:pt x="32" y="228"/>
                  <a:pt x="33" y="228"/>
                  <a:pt x="33" y="227"/>
                </a:cubicBezTo>
                <a:cubicBezTo>
                  <a:pt x="33" y="226"/>
                  <a:pt x="33" y="225"/>
                  <a:pt x="33" y="225"/>
                </a:cubicBezTo>
                <a:cubicBezTo>
                  <a:pt x="33" y="223"/>
                  <a:pt x="33" y="221"/>
                  <a:pt x="33" y="220"/>
                </a:cubicBezTo>
                <a:cubicBezTo>
                  <a:pt x="34" y="218"/>
                  <a:pt x="34" y="218"/>
                  <a:pt x="34" y="218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32" y="214"/>
                  <a:pt x="31" y="213"/>
                  <a:pt x="30" y="213"/>
                </a:cubicBezTo>
                <a:cubicBezTo>
                  <a:pt x="30" y="212"/>
                  <a:pt x="29" y="212"/>
                  <a:pt x="23" y="211"/>
                </a:cubicBezTo>
                <a:cubicBezTo>
                  <a:pt x="20" y="210"/>
                  <a:pt x="18" y="210"/>
                  <a:pt x="15" y="209"/>
                </a:cubicBezTo>
                <a:cubicBezTo>
                  <a:pt x="7" y="208"/>
                  <a:pt x="2" y="206"/>
                  <a:pt x="1" y="206"/>
                </a:cubicBezTo>
                <a:cubicBezTo>
                  <a:pt x="1" y="205"/>
                  <a:pt x="0" y="203"/>
                  <a:pt x="0" y="201"/>
                </a:cubicBezTo>
                <a:close/>
                <a:moveTo>
                  <a:pt x="307" y="191"/>
                </a:moveTo>
                <a:cubicBezTo>
                  <a:pt x="307" y="127"/>
                  <a:pt x="255" y="76"/>
                  <a:pt x="191" y="76"/>
                </a:cubicBezTo>
                <a:cubicBezTo>
                  <a:pt x="128" y="76"/>
                  <a:pt x="76" y="127"/>
                  <a:pt x="76" y="191"/>
                </a:cubicBezTo>
                <a:cubicBezTo>
                  <a:pt x="76" y="255"/>
                  <a:pt x="128" y="306"/>
                  <a:pt x="191" y="306"/>
                </a:cubicBezTo>
                <a:cubicBezTo>
                  <a:pt x="255" y="306"/>
                  <a:pt x="307" y="255"/>
                  <a:pt x="307" y="1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grpSp>
        <p:nvGrpSpPr>
          <p:cNvPr id="16" name="Group 25出自【趣你的PPT】(微信:qunideppt)：最优质的PPT资源库"/>
          <p:cNvGrpSpPr/>
          <p:nvPr/>
        </p:nvGrpSpPr>
        <p:grpSpPr>
          <a:xfrm>
            <a:off x="5526706" y="2079620"/>
            <a:ext cx="374651" cy="580503"/>
            <a:chOff x="619125" y="4081463"/>
            <a:chExt cx="288925" cy="447675"/>
          </a:xfrm>
          <a:solidFill>
            <a:schemeClr val="accent1"/>
          </a:solidFill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125" y="4081463"/>
              <a:ext cx="288925" cy="331788"/>
            </a:xfrm>
            <a:custGeom>
              <a:avLst/>
              <a:gdLst>
                <a:gd name="T0" fmla="*/ 39 w 77"/>
                <a:gd name="T1" fmla="*/ 0 h 88"/>
                <a:gd name="T2" fmla="*/ 0 w 77"/>
                <a:gd name="T3" fmla="*/ 38 h 88"/>
                <a:gd name="T4" fmla="*/ 7 w 77"/>
                <a:gd name="T5" fmla="*/ 60 h 88"/>
                <a:gd name="T6" fmla="*/ 11 w 77"/>
                <a:gd name="T7" fmla="*/ 67 h 88"/>
                <a:gd name="T8" fmla="*/ 13 w 77"/>
                <a:gd name="T9" fmla="*/ 73 h 88"/>
                <a:gd name="T10" fmla="*/ 18 w 77"/>
                <a:gd name="T11" fmla="*/ 87 h 88"/>
                <a:gd name="T12" fmla="*/ 18 w 77"/>
                <a:gd name="T13" fmla="*/ 88 h 88"/>
                <a:gd name="T14" fmla="*/ 25 w 77"/>
                <a:gd name="T15" fmla="*/ 88 h 88"/>
                <a:gd name="T16" fmla="*/ 25 w 77"/>
                <a:gd name="T17" fmla="*/ 85 h 88"/>
                <a:gd name="T18" fmla="*/ 20 w 77"/>
                <a:gd name="T19" fmla="*/ 71 h 88"/>
                <a:gd name="T20" fmla="*/ 17 w 77"/>
                <a:gd name="T21" fmla="*/ 64 h 88"/>
                <a:gd name="T22" fmla="*/ 14 w 77"/>
                <a:gd name="T23" fmla="*/ 57 h 88"/>
                <a:gd name="T24" fmla="*/ 14 w 77"/>
                <a:gd name="T25" fmla="*/ 57 h 88"/>
                <a:gd name="T26" fmla="*/ 8 w 77"/>
                <a:gd name="T27" fmla="*/ 38 h 88"/>
                <a:gd name="T28" fmla="*/ 39 w 77"/>
                <a:gd name="T29" fmla="*/ 7 h 88"/>
                <a:gd name="T30" fmla="*/ 70 w 77"/>
                <a:gd name="T31" fmla="*/ 38 h 88"/>
                <a:gd name="T32" fmla="*/ 64 w 77"/>
                <a:gd name="T33" fmla="*/ 57 h 88"/>
                <a:gd name="T34" fmla="*/ 61 w 77"/>
                <a:gd name="T35" fmla="*/ 64 h 88"/>
                <a:gd name="T36" fmla="*/ 58 w 77"/>
                <a:gd name="T37" fmla="*/ 71 h 88"/>
                <a:gd name="T38" fmla="*/ 53 w 77"/>
                <a:gd name="T39" fmla="*/ 85 h 88"/>
                <a:gd name="T40" fmla="*/ 52 w 77"/>
                <a:gd name="T41" fmla="*/ 88 h 88"/>
                <a:gd name="T42" fmla="*/ 60 w 77"/>
                <a:gd name="T43" fmla="*/ 88 h 88"/>
                <a:gd name="T44" fmla="*/ 60 w 77"/>
                <a:gd name="T45" fmla="*/ 87 h 88"/>
                <a:gd name="T46" fmla="*/ 64 w 77"/>
                <a:gd name="T47" fmla="*/ 73 h 88"/>
                <a:gd name="T48" fmla="*/ 67 w 77"/>
                <a:gd name="T49" fmla="*/ 67 h 88"/>
                <a:gd name="T50" fmla="*/ 71 w 77"/>
                <a:gd name="T51" fmla="*/ 60 h 88"/>
                <a:gd name="T52" fmla="*/ 77 w 77"/>
                <a:gd name="T53" fmla="*/ 38 h 88"/>
                <a:gd name="T54" fmla="*/ 39 w 77"/>
                <a:gd name="T5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" h="88">
                  <a:moveTo>
                    <a:pt x="39" y="0"/>
                  </a:moveTo>
                  <a:cubicBezTo>
                    <a:pt x="18" y="0"/>
                    <a:pt x="0" y="17"/>
                    <a:pt x="0" y="38"/>
                  </a:cubicBezTo>
                  <a:cubicBezTo>
                    <a:pt x="0" y="47"/>
                    <a:pt x="4" y="54"/>
                    <a:pt x="7" y="60"/>
                  </a:cubicBezTo>
                  <a:cubicBezTo>
                    <a:pt x="7" y="60"/>
                    <a:pt x="10" y="65"/>
                    <a:pt x="11" y="67"/>
                  </a:cubicBezTo>
                  <a:cubicBezTo>
                    <a:pt x="12" y="69"/>
                    <a:pt x="12" y="71"/>
                    <a:pt x="13" y="73"/>
                  </a:cubicBezTo>
                  <a:cubicBezTo>
                    <a:pt x="15" y="78"/>
                    <a:pt x="16" y="82"/>
                    <a:pt x="18" y="87"/>
                  </a:cubicBezTo>
                  <a:cubicBezTo>
                    <a:pt x="18" y="87"/>
                    <a:pt x="18" y="88"/>
                    <a:pt x="18" y="88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7"/>
                    <a:pt x="25" y="86"/>
                    <a:pt x="25" y="85"/>
                  </a:cubicBezTo>
                  <a:cubicBezTo>
                    <a:pt x="23" y="80"/>
                    <a:pt x="22" y="75"/>
                    <a:pt x="20" y="71"/>
                  </a:cubicBezTo>
                  <a:cubicBezTo>
                    <a:pt x="19" y="68"/>
                    <a:pt x="18" y="66"/>
                    <a:pt x="17" y="64"/>
                  </a:cubicBezTo>
                  <a:cubicBezTo>
                    <a:pt x="16" y="61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0" y="50"/>
                    <a:pt x="8" y="44"/>
                    <a:pt x="8" y="38"/>
                  </a:cubicBezTo>
                  <a:cubicBezTo>
                    <a:pt x="8" y="21"/>
                    <a:pt x="22" y="7"/>
                    <a:pt x="39" y="7"/>
                  </a:cubicBezTo>
                  <a:cubicBezTo>
                    <a:pt x="56" y="7"/>
                    <a:pt x="70" y="21"/>
                    <a:pt x="70" y="38"/>
                  </a:cubicBezTo>
                  <a:cubicBezTo>
                    <a:pt x="70" y="45"/>
                    <a:pt x="68" y="50"/>
                    <a:pt x="64" y="57"/>
                  </a:cubicBezTo>
                  <a:cubicBezTo>
                    <a:pt x="64" y="57"/>
                    <a:pt x="62" y="61"/>
                    <a:pt x="61" y="64"/>
                  </a:cubicBezTo>
                  <a:cubicBezTo>
                    <a:pt x="60" y="66"/>
                    <a:pt x="59" y="68"/>
                    <a:pt x="58" y="71"/>
                  </a:cubicBezTo>
                  <a:cubicBezTo>
                    <a:pt x="56" y="75"/>
                    <a:pt x="54" y="80"/>
                    <a:pt x="53" y="85"/>
                  </a:cubicBezTo>
                  <a:cubicBezTo>
                    <a:pt x="53" y="86"/>
                    <a:pt x="53" y="87"/>
                    <a:pt x="52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0" y="88"/>
                    <a:pt x="60" y="87"/>
                    <a:pt x="60" y="87"/>
                  </a:cubicBezTo>
                  <a:cubicBezTo>
                    <a:pt x="61" y="82"/>
                    <a:pt x="63" y="78"/>
                    <a:pt x="64" y="73"/>
                  </a:cubicBezTo>
                  <a:cubicBezTo>
                    <a:pt x="65" y="71"/>
                    <a:pt x="66" y="69"/>
                    <a:pt x="67" y="67"/>
                  </a:cubicBezTo>
                  <a:cubicBezTo>
                    <a:pt x="68" y="65"/>
                    <a:pt x="70" y="60"/>
                    <a:pt x="71" y="60"/>
                  </a:cubicBezTo>
                  <a:cubicBezTo>
                    <a:pt x="75" y="53"/>
                    <a:pt x="77" y="46"/>
                    <a:pt x="77" y="38"/>
                  </a:cubicBezTo>
                  <a:cubicBezTo>
                    <a:pt x="77" y="17"/>
                    <a:pt x="60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5800" y="4457700"/>
              <a:ext cx="158750" cy="71438"/>
            </a:xfrm>
            <a:custGeom>
              <a:avLst/>
              <a:gdLst>
                <a:gd name="T0" fmla="*/ 0 w 42"/>
                <a:gd name="T1" fmla="*/ 3 h 19"/>
                <a:gd name="T2" fmla="*/ 8 w 42"/>
                <a:gd name="T3" fmla="*/ 11 h 19"/>
                <a:gd name="T4" fmla="*/ 10 w 42"/>
                <a:gd name="T5" fmla="*/ 11 h 19"/>
                <a:gd name="T6" fmla="*/ 10 w 42"/>
                <a:gd name="T7" fmla="*/ 11 h 19"/>
                <a:gd name="T8" fmla="*/ 17 w 42"/>
                <a:gd name="T9" fmla="*/ 19 h 19"/>
                <a:gd name="T10" fmla="*/ 24 w 42"/>
                <a:gd name="T11" fmla="*/ 19 h 19"/>
                <a:gd name="T12" fmla="*/ 32 w 42"/>
                <a:gd name="T13" fmla="*/ 11 h 19"/>
                <a:gd name="T14" fmla="*/ 32 w 42"/>
                <a:gd name="T15" fmla="*/ 11 h 19"/>
                <a:gd name="T16" fmla="*/ 34 w 42"/>
                <a:gd name="T17" fmla="*/ 11 h 19"/>
                <a:gd name="T18" fmla="*/ 42 w 42"/>
                <a:gd name="T19" fmla="*/ 3 h 19"/>
                <a:gd name="T20" fmla="*/ 42 w 42"/>
                <a:gd name="T21" fmla="*/ 0 h 19"/>
                <a:gd name="T22" fmla="*/ 0 w 42"/>
                <a:gd name="T23" fmla="*/ 0 h 19"/>
                <a:gd name="T24" fmla="*/ 0 w 42"/>
                <a:gd name="T2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19">
                  <a:moveTo>
                    <a:pt x="0" y="3"/>
                  </a:moveTo>
                  <a:cubicBezTo>
                    <a:pt x="0" y="7"/>
                    <a:pt x="3" y="11"/>
                    <a:pt x="8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5"/>
                    <a:pt x="13" y="19"/>
                    <a:pt x="17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8" y="19"/>
                    <a:pt x="32" y="15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8" y="11"/>
                    <a:pt x="42" y="7"/>
                    <a:pt x="42" y="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5800" y="4427538"/>
              <a:ext cx="1587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9450" y="4251325"/>
              <a:ext cx="173038" cy="161925"/>
            </a:xfrm>
            <a:custGeom>
              <a:avLst/>
              <a:gdLst>
                <a:gd name="T0" fmla="*/ 31 w 46"/>
                <a:gd name="T1" fmla="*/ 43 h 43"/>
                <a:gd name="T2" fmla="*/ 44 w 46"/>
                <a:gd name="T3" fmla="*/ 5 h 43"/>
                <a:gd name="T4" fmla="*/ 46 w 46"/>
                <a:gd name="T5" fmla="*/ 1 h 43"/>
                <a:gd name="T6" fmla="*/ 43 w 46"/>
                <a:gd name="T7" fmla="*/ 0 h 43"/>
                <a:gd name="T8" fmla="*/ 43 w 46"/>
                <a:gd name="T9" fmla="*/ 0 h 43"/>
                <a:gd name="T10" fmla="*/ 38 w 46"/>
                <a:gd name="T11" fmla="*/ 4 h 43"/>
                <a:gd name="T12" fmla="*/ 36 w 46"/>
                <a:gd name="T13" fmla="*/ 6 h 43"/>
                <a:gd name="T14" fmla="*/ 34 w 46"/>
                <a:gd name="T15" fmla="*/ 4 h 43"/>
                <a:gd name="T16" fmla="*/ 30 w 46"/>
                <a:gd name="T17" fmla="*/ 0 h 43"/>
                <a:gd name="T18" fmla="*/ 25 w 46"/>
                <a:gd name="T19" fmla="*/ 4 h 43"/>
                <a:gd name="T20" fmla="*/ 23 w 46"/>
                <a:gd name="T21" fmla="*/ 6 h 43"/>
                <a:gd name="T22" fmla="*/ 21 w 46"/>
                <a:gd name="T23" fmla="*/ 4 h 43"/>
                <a:gd name="T24" fmla="*/ 16 w 46"/>
                <a:gd name="T25" fmla="*/ 0 h 43"/>
                <a:gd name="T26" fmla="*/ 11 w 46"/>
                <a:gd name="T27" fmla="*/ 4 h 43"/>
                <a:gd name="T28" fmla="*/ 10 w 46"/>
                <a:gd name="T29" fmla="*/ 6 h 43"/>
                <a:gd name="T30" fmla="*/ 8 w 46"/>
                <a:gd name="T31" fmla="*/ 4 h 43"/>
                <a:gd name="T32" fmla="*/ 3 w 46"/>
                <a:gd name="T33" fmla="*/ 0 h 43"/>
                <a:gd name="T34" fmla="*/ 2 w 46"/>
                <a:gd name="T35" fmla="*/ 0 h 43"/>
                <a:gd name="T36" fmla="*/ 0 w 46"/>
                <a:gd name="T37" fmla="*/ 1 h 43"/>
                <a:gd name="T38" fmla="*/ 1 w 46"/>
                <a:gd name="T39" fmla="*/ 5 h 43"/>
                <a:gd name="T40" fmla="*/ 16 w 46"/>
                <a:gd name="T41" fmla="*/ 43 h 43"/>
                <a:gd name="T42" fmla="*/ 19 w 46"/>
                <a:gd name="T43" fmla="*/ 43 h 43"/>
                <a:gd name="T44" fmla="*/ 5 w 46"/>
                <a:gd name="T45" fmla="*/ 7 h 43"/>
                <a:gd name="T46" fmla="*/ 10 w 46"/>
                <a:gd name="T47" fmla="*/ 10 h 43"/>
                <a:gd name="T48" fmla="*/ 14 w 46"/>
                <a:gd name="T49" fmla="*/ 6 h 43"/>
                <a:gd name="T50" fmla="*/ 16 w 46"/>
                <a:gd name="T51" fmla="*/ 3 h 43"/>
                <a:gd name="T52" fmla="*/ 18 w 46"/>
                <a:gd name="T53" fmla="*/ 6 h 43"/>
                <a:gd name="T54" fmla="*/ 23 w 46"/>
                <a:gd name="T55" fmla="*/ 10 h 43"/>
                <a:gd name="T56" fmla="*/ 28 w 46"/>
                <a:gd name="T57" fmla="*/ 6 h 43"/>
                <a:gd name="T58" fmla="*/ 30 w 46"/>
                <a:gd name="T59" fmla="*/ 3 h 43"/>
                <a:gd name="T60" fmla="*/ 31 w 46"/>
                <a:gd name="T61" fmla="*/ 6 h 43"/>
                <a:gd name="T62" fmla="*/ 36 w 46"/>
                <a:gd name="T63" fmla="*/ 10 h 43"/>
                <a:gd name="T64" fmla="*/ 40 w 46"/>
                <a:gd name="T65" fmla="*/ 7 h 43"/>
                <a:gd name="T66" fmla="*/ 27 w 46"/>
                <a:gd name="T67" fmla="*/ 43 h 43"/>
                <a:gd name="T68" fmla="*/ 31 w 46"/>
                <a:gd name="T6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43">
                  <a:moveTo>
                    <a:pt x="31" y="43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0" y="0"/>
                    <a:pt x="39" y="2"/>
                    <a:pt x="38" y="4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5" y="6"/>
                    <a:pt x="34" y="4"/>
                  </a:cubicBezTo>
                  <a:cubicBezTo>
                    <a:pt x="33" y="2"/>
                    <a:pt x="32" y="0"/>
                    <a:pt x="30" y="0"/>
                  </a:cubicBezTo>
                  <a:cubicBezTo>
                    <a:pt x="27" y="0"/>
                    <a:pt x="26" y="2"/>
                    <a:pt x="25" y="4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6"/>
                    <a:pt x="22" y="6"/>
                    <a:pt x="21" y="4"/>
                  </a:cubicBezTo>
                  <a:cubicBezTo>
                    <a:pt x="20" y="2"/>
                    <a:pt x="19" y="0"/>
                    <a:pt x="16" y="0"/>
                  </a:cubicBezTo>
                  <a:cubicBezTo>
                    <a:pt x="14" y="0"/>
                    <a:pt x="12" y="2"/>
                    <a:pt x="11" y="4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8" y="6"/>
                    <a:pt x="8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7" y="10"/>
                    <a:pt x="10" y="10"/>
                  </a:cubicBezTo>
                  <a:cubicBezTo>
                    <a:pt x="12" y="10"/>
                    <a:pt x="13" y="7"/>
                    <a:pt x="14" y="6"/>
                  </a:cubicBezTo>
                  <a:cubicBezTo>
                    <a:pt x="15" y="4"/>
                    <a:pt x="16" y="3"/>
                    <a:pt x="16" y="3"/>
                  </a:cubicBezTo>
                  <a:cubicBezTo>
                    <a:pt x="17" y="3"/>
                    <a:pt x="17" y="4"/>
                    <a:pt x="18" y="6"/>
                  </a:cubicBezTo>
                  <a:cubicBezTo>
                    <a:pt x="19" y="7"/>
                    <a:pt x="20" y="10"/>
                    <a:pt x="23" y="10"/>
                  </a:cubicBezTo>
                  <a:cubicBezTo>
                    <a:pt x="26" y="10"/>
                    <a:pt x="27" y="7"/>
                    <a:pt x="28" y="6"/>
                  </a:cubicBezTo>
                  <a:cubicBezTo>
                    <a:pt x="28" y="4"/>
                    <a:pt x="29" y="3"/>
                    <a:pt x="30" y="3"/>
                  </a:cubicBezTo>
                  <a:cubicBezTo>
                    <a:pt x="30" y="3"/>
                    <a:pt x="31" y="4"/>
                    <a:pt x="31" y="6"/>
                  </a:cubicBezTo>
                  <a:cubicBezTo>
                    <a:pt x="32" y="7"/>
                    <a:pt x="34" y="10"/>
                    <a:pt x="36" y="10"/>
                  </a:cubicBezTo>
                  <a:cubicBezTo>
                    <a:pt x="38" y="10"/>
                    <a:pt x="40" y="8"/>
                    <a:pt x="40" y="7"/>
                  </a:cubicBezTo>
                  <a:cubicBezTo>
                    <a:pt x="27" y="43"/>
                    <a:pt x="27" y="43"/>
                    <a:pt x="27" y="43"/>
                  </a:cubicBezTo>
                  <a:lnTo>
                    <a:pt x="3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27出自【趣你的PPT】(微信:qunideppt)：最优质的PPT资源库"/>
          <p:cNvGrpSpPr/>
          <p:nvPr/>
        </p:nvGrpSpPr>
        <p:grpSpPr>
          <a:xfrm>
            <a:off x="6558052" y="3404659"/>
            <a:ext cx="504825" cy="531813"/>
            <a:chOff x="2513013" y="2098675"/>
            <a:chExt cx="504825" cy="531813"/>
          </a:xfrm>
          <a:solidFill>
            <a:schemeClr val="accent2"/>
          </a:solidFill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13013" y="2287588"/>
              <a:ext cx="342900" cy="342900"/>
            </a:xfrm>
            <a:custGeom>
              <a:avLst/>
              <a:gdLst>
                <a:gd name="T0" fmla="*/ 76 w 91"/>
                <a:gd name="T1" fmla="*/ 63 h 91"/>
                <a:gd name="T2" fmla="*/ 79 w 91"/>
                <a:gd name="T3" fmla="*/ 56 h 91"/>
                <a:gd name="T4" fmla="*/ 91 w 91"/>
                <a:gd name="T5" fmla="*/ 52 h 91"/>
                <a:gd name="T6" fmla="*/ 91 w 91"/>
                <a:gd name="T7" fmla="*/ 46 h 91"/>
                <a:gd name="T8" fmla="*/ 91 w 91"/>
                <a:gd name="T9" fmla="*/ 40 h 91"/>
                <a:gd name="T10" fmla="*/ 79 w 91"/>
                <a:gd name="T11" fmla="*/ 36 h 91"/>
                <a:gd name="T12" fmla="*/ 76 w 91"/>
                <a:gd name="T13" fmla="*/ 29 h 91"/>
                <a:gd name="T14" fmla="*/ 82 w 91"/>
                <a:gd name="T15" fmla="*/ 18 h 91"/>
                <a:gd name="T16" fmla="*/ 73 w 91"/>
                <a:gd name="T17" fmla="*/ 10 h 91"/>
                <a:gd name="T18" fmla="*/ 63 w 91"/>
                <a:gd name="T19" fmla="*/ 15 h 91"/>
                <a:gd name="T20" fmla="*/ 55 w 91"/>
                <a:gd name="T21" fmla="*/ 12 h 91"/>
                <a:gd name="T22" fmla="*/ 51 w 91"/>
                <a:gd name="T23" fmla="*/ 1 h 91"/>
                <a:gd name="T24" fmla="*/ 45 w 91"/>
                <a:gd name="T25" fmla="*/ 0 h 91"/>
                <a:gd name="T26" fmla="*/ 40 w 91"/>
                <a:gd name="T27" fmla="*/ 1 h 91"/>
                <a:gd name="T28" fmla="*/ 36 w 91"/>
                <a:gd name="T29" fmla="*/ 12 h 91"/>
                <a:gd name="T30" fmla="*/ 28 w 91"/>
                <a:gd name="T31" fmla="*/ 15 h 91"/>
                <a:gd name="T32" fmla="*/ 18 w 91"/>
                <a:gd name="T33" fmla="*/ 10 h 91"/>
                <a:gd name="T34" fmla="*/ 9 w 91"/>
                <a:gd name="T35" fmla="*/ 18 h 91"/>
                <a:gd name="T36" fmla="*/ 14 w 91"/>
                <a:gd name="T37" fmla="*/ 29 h 91"/>
                <a:gd name="T38" fmla="*/ 11 w 91"/>
                <a:gd name="T39" fmla="*/ 36 h 91"/>
                <a:gd name="T40" fmla="*/ 0 w 91"/>
                <a:gd name="T41" fmla="*/ 40 h 91"/>
                <a:gd name="T42" fmla="*/ 0 w 91"/>
                <a:gd name="T43" fmla="*/ 46 h 91"/>
                <a:gd name="T44" fmla="*/ 0 w 91"/>
                <a:gd name="T45" fmla="*/ 52 h 91"/>
                <a:gd name="T46" fmla="*/ 11 w 91"/>
                <a:gd name="T47" fmla="*/ 56 h 91"/>
                <a:gd name="T48" fmla="*/ 14 w 91"/>
                <a:gd name="T49" fmla="*/ 63 h 91"/>
                <a:gd name="T50" fmla="*/ 9 w 91"/>
                <a:gd name="T51" fmla="*/ 74 h 91"/>
                <a:gd name="T52" fmla="*/ 18 w 91"/>
                <a:gd name="T53" fmla="*/ 82 h 91"/>
                <a:gd name="T54" fmla="*/ 28 w 91"/>
                <a:gd name="T55" fmla="*/ 77 h 91"/>
                <a:gd name="T56" fmla="*/ 36 w 91"/>
                <a:gd name="T57" fmla="*/ 80 h 91"/>
                <a:gd name="T58" fmla="*/ 40 w 91"/>
                <a:gd name="T59" fmla="*/ 91 h 91"/>
                <a:gd name="T60" fmla="*/ 45 w 91"/>
                <a:gd name="T61" fmla="*/ 91 h 91"/>
                <a:gd name="T62" fmla="*/ 51 w 91"/>
                <a:gd name="T63" fmla="*/ 91 h 91"/>
                <a:gd name="T64" fmla="*/ 55 w 91"/>
                <a:gd name="T65" fmla="*/ 80 h 91"/>
                <a:gd name="T66" fmla="*/ 63 w 91"/>
                <a:gd name="T67" fmla="*/ 77 h 91"/>
                <a:gd name="T68" fmla="*/ 73 w 91"/>
                <a:gd name="T69" fmla="*/ 82 h 91"/>
                <a:gd name="T70" fmla="*/ 82 w 91"/>
                <a:gd name="T71" fmla="*/ 74 h 91"/>
                <a:gd name="T72" fmla="*/ 76 w 91"/>
                <a:gd name="T73" fmla="*/ 63 h 91"/>
                <a:gd name="T74" fmla="*/ 45 w 91"/>
                <a:gd name="T75" fmla="*/ 62 h 91"/>
                <a:gd name="T76" fmla="*/ 29 w 91"/>
                <a:gd name="T77" fmla="*/ 46 h 91"/>
                <a:gd name="T78" fmla="*/ 45 w 91"/>
                <a:gd name="T79" fmla="*/ 30 h 91"/>
                <a:gd name="T80" fmla="*/ 61 w 91"/>
                <a:gd name="T81" fmla="*/ 46 h 91"/>
                <a:gd name="T82" fmla="*/ 45 w 91"/>
                <a:gd name="T83" fmla="*/ 6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" h="91">
                  <a:moveTo>
                    <a:pt x="76" y="63"/>
                  </a:moveTo>
                  <a:cubicBezTo>
                    <a:pt x="78" y="61"/>
                    <a:pt x="79" y="58"/>
                    <a:pt x="79" y="56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50"/>
                    <a:pt x="91" y="48"/>
                    <a:pt x="91" y="46"/>
                  </a:cubicBezTo>
                  <a:cubicBezTo>
                    <a:pt x="91" y="44"/>
                    <a:pt x="91" y="42"/>
                    <a:pt x="91" y="40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9" y="33"/>
                    <a:pt x="78" y="31"/>
                    <a:pt x="76" y="2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79" y="15"/>
                    <a:pt x="76" y="12"/>
                    <a:pt x="73" y="1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0" y="14"/>
                    <a:pt x="58" y="13"/>
                    <a:pt x="55" y="1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7" y="0"/>
                    <a:pt x="45" y="0"/>
                  </a:cubicBezTo>
                  <a:cubicBezTo>
                    <a:pt x="43" y="0"/>
                    <a:pt x="42" y="0"/>
                    <a:pt x="40" y="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3" y="13"/>
                    <a:pt x="31" y="14"/>
                    <a:pt x="28" y="15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4" y="12"/>
                    <a:pt x="12" y="15"/>
                    <a:pt x="9" y="1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1"/>
                    <a:pt x="12" y="33"/>
                    <a:pt x="11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4"/>
                    <a:pt x="0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2" y="58"/>
                    <a:pt x="13" y="61"/>
                    <a:pt x="14" y="6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2" y="77"/>
                    <a:pt x="14" y="79"/>
                    <a:pt x="18" y="82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31" y="78"/>
                    <a:pt x="33" y="79"/>
                    <a:pt x="36" y="80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2" y="91"/>
                    <a:pt x="43" y="91"/>
                    <a:pt x="45" y="91"/>
                  </a:cubicBezTo>
                  <a:cubicBezTo>
                    <a:pt x="47" y="91"/>
                    <a:pt x="49" y="91"/>
                    <a:pt x="51" y="91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8" y="79"/>
                    <a:pt x="60" y="78"/>
                    <a:pt x="63" y="77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76" y="79"/>
                    <a:pt x="79" y="77"/>
                    <a:pt x="82" y="74"/>
                  </a:cubicBezTo>
                  <a:lnTo>
                    <a:pt x="76" y="63"/>
                  </a:lnTo>
                  <a:close/>
                  <a:moveTo>
                    <a:pt x="45" y="62"/>
                  </a:moveTo>
                  <a:cubicBezTo>
                    <a:pt x="37" y="62"/>
                    <a:pt x="29" y="55"/>
                    <a:pt x="29" y="46"/>
                  </a:cubicBezTo>
                  <a:cubicBezTo>
                    <a:pt x="29" y="37"/>
                    <a:pt x="37" y="30"/>
                    <a:pt x="45" y="30"/>
                  </a:cubicBezTo>
                  <a:cubicBezTo>
                    <a:pt x="54" y="30"/>
                    <a:pt x="61" y="37"/>
                    <a:pt x="61" y="46"/>
                  </a:cubicBezTo>
                  <a:cubicBezTo>
                    <a:pt x="61" y="55"/>
                    <a:pt x="54" y="62"/>
                    <a:pt x="45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74938" y="2098675"/>
              <a:ext cx="225425" cy="227013"/>
            </a:xfrm>
            <a:custGeom>
              <a:avLst/>
              <a:gdLst>
                <a:gd name="T0" fmla="*/ 3 w 60"/>
                <a:gd name="T1" fmla="*/ 45 h 60"/>
                <a:gd name="T2" fmla="*/ 11 w 60"/>
                <a:gd name="T3" fmla="*/ 45 h 60"/>
                <a:gd name="T4" fmla="*/ 15 w 60"/>
                <a:gd name="T5" fmla="*/ 49 h 60"/>
                <a:gd name="T6" fmla="*/ 14 w 60"/>
                <a:gd name="T7" fmla="*/ 57 h 60"/>
                <a:gd name="T8" fmla="*/ 18 w 60"/>
                <a:gd name="T9" fmla="*/ 59 h 60"/>
                <a:gd name="T10" fmla="*/ 22 w 60"/>
                <a:gd name="T11" fmla="*/ 60 h 60"/>
                <a:gd name="T12" fmla="*/ 27 w 60"/>
                <a:gd name="T13" fmla="*/ 54 h 60"/>
                <a:gd name="T14" fmla="*/ 33 w 60"/>
                <a:gd name="T15" fmla="*/ 54 h 60"/>
                <a:gd name="T16" fmla="*/ 38 w 60"/>
                <a:gd name="T17" fmla="*/ 60 h 60"/>
                <a:gd name="T18" fmla="*/ 45 w 60"/>
                <a:gd name="T19" fmla="*/ 57 h 60"/>
                <a:gd name="T20" fmla="*/ 45 w 60"/>
                <a:gd name="T21" fmla="*/ 49 h 60"/>
                <a:gd name="T22" fmla="*/ 49 w 60"/>
                <a:gd name="T23" fmla="*/ 45 h 60"/>
                <a:gd name="T24" fmla="*/ 57 w 60"/>
                <a:gd name="T25" fmla="*/ 46 h 60"/>
                <a:gd name="T26" fmla="*/ 59 w 60"/>
                <a:gd name="T27" fmla="*/ 42 h 60"/>
                <a:gd name="T28" fmla="*/ 60 w 60"/>
                <a:gd name="T29" fmla="*/ 39 h 60"/>
                <a:gd name="T30" fmla="*/ 54 w 60"/>
                <a:gd name="T31" fmla="*/ 33 h 60"/>
                <a:gd name="T32" fmla="*/ 54 w 60"/>
                <a:gd name="T33" fmla="*/ 28 h 60"/>
                <a:gd name="T34" fmla="*/ 60 w 60"/>
                <a:gd name="T35" fmla="*/ 22 h 60"/>
                <a:gd name="T36" fmla="*/ 57 w 60"/>
                <a:gd name="T37" fmla="*/ 15 h 60"/>
                <a:gd name="T38" fmla="*/ 49 w 60"/>
                <a:gd name="T39" fmla="*/ 15 h 60"/>
                <a:gd name="T40" fmla="*/ 46 w 60"/>
                <a:gd name="T41" fmla="*/ 12 h 60"/>
                <a:gd name="T42" fmla="*/ 46 w 60"/>
                <a:gd name="T43" fmla="*/ 4 h 60"/>
                <a:gd name="T44" fmla="*/ 43 w 60"/>
                <a:gd name="T45" fmla="*/ 2 h 60"/>
                <a:gd name="T46" fmla="*/ 39 w 60"/>
                <a:gd name="T47" fmla="*/ 0 h 60"/>
                <a:gd name="T48" fmla="*/ 33 w 60"/>
                <a:gd name="T49" fmla="*/ 6 h 60"/>
                <a:gd name="T50" fmla="*/ 28 w 60"/>
                <a:gd name="T51" fmla="*/ 6 h 60"/>
                <a:gd name="T52" fmla="*/ 23 w 60"/>
                <a:gd name="T53" fmla="*/ 0 h 60"/>
                <a:gd name="T54" fmla="*/ 15 w 60"/>
                <a:gd name="T55" fmla="*/ 3 h 60"/>
                <a:gd name="T56" fmla="*/ 16 w 60"/>
                <a:gd name="T57" fmla="*/ 11 h 60"/>
                <a:gd name="T58" fmla="*/ 12 w 60"/>
                <a:gd name="T59" fmla="*/ 15 h 60"/>
                <a:gd name="T60" fmla="*/ 4 w 60"/>
                <a:gd name="T61" fmla="*/ 14 h 60"/>
                <a:gd name="T62" fmla="*/ 2 w 60"/>
                <a:gd name="T63" fmla="*/ 18 h 60"/>
                <a:gd name="T64" fmla="*/ 1 w 60"/>
                <a:gd name="T65" fmla="*/ 22 h 60"/>
                <a:gd name="T66" fmla="*/ 6 w 60"/>
                <a:gd name="T67" fmla="*/ 27 h 60"/>
                <a:gd name="T68" fmla="*/ 6 w 60"/>
                <a:gd name="T69" fmla="*/ 32 h 60"/>
                <a:gd name="T70" fmla="*/ 0 w 60"/>
                <a:gd name="T71" fmla="*/ 38 h 60"/>
                <a:gd name="T72" fmla="*/ 3 w 60"/>
                <a:gd name="T73" fmla="*/ 45 h 60"/>
                <a:gd name="T74" fmla="*/ 20 w 60"/>
                <a:gd name="T75" fmla="*/ 26 h 60"/>
                <a:gd name="T76" fmla="*/ 35 w 60"/>
                <a:gd name="T77" fmla="*/ 20 h 60"/>
                <a:gd name="T78" fmla="*/ 40 w 60"/>
                <a:gd name="T79" fmla="*/ 34 h 60"/>
                <a:gd name="T80" fmla="*/ 26 w 60"/>
                <a:gd name="T81" fmla="*/ 40 h 60"/>
                <a:gd name="T82" fmla="*/ 20 w 60"/>
                <a:gd name="T83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" h="60">
                  <a:moveTo>
                    <a:pt x="3" y="45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12" y="46"/>
                    <a:pt x="14" y="47"/>
                    <a:pt x="15" y="49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6" y="57"/>
                    <a:pt x="17" y="58"/>
                    <a:pt x="18" y="59"/>
                  </a:cubicBezTo>
                  <a:cubicBezTo>
                    <a:pt x="19" y="59"/>
                    <a:pt x="20" y="59"/>
                    <a:pt x="22" y="60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9" y="54"/>
                    <a:pt x="31" y="54"/>
                    <a:pt x="33" y="5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59"/>
                    <a:pt x="43" y="58"/>
                    <a:pt x="45" y="57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48"/>
                    <a:pt x="48" y="47"/>
                    <a:pt x="49" y="45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8" y="45"/>
                    <a:pt x="58" y="44"/>
                    <a:pt x="59" y="42"/>
                  </a:cubicBezTo>
                  <a:cubicBezTo>
                    <a:pt x="59" y="41"/>
                    <a:pt x="60" y="40"/>
                    <a:pt x="60" y="39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4" y="31"/>
                    <a:pt x="54" y="30"/>
                    <a:pt x="54" y="28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0"/>
                    <a:pt x="59" y="17"/>
                    <a:pt x="57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4"/>
                    <a:pt x="47" y="13"/>
                    <a:pt x="46" y="1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3"/>
                    <a:pt x="44" y="2"/>
                    <a:pt x="43" y="2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0" y="6"/>
                    <a:pt x="28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1"/>
                    <a:pt x="18" y="2"/>
                    <a:pt x="15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3"/>
                    <a:pt x="12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2" y="17"/>
                    <a:pt x="2" y="18"/>
                  </a:cubicBezTo>
                  <a:cubicBezTo>
                    <a:pt x="1" y="19"/>
                    <a:pt x="1" y="20"/>
                    <a:pt x="1" y="22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9"/>
                    <a:pt x="6" y="31"/>
                    <a:pt x="6" y="3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0"/>
                    <a:pt x="2" y="43"/>
                    <a:pt x="3" y="45"/>
                  </a:cubicBezTo>
                  <a:close/>
                  <a:moveTo>
                    <a:pt x="20" y="26"/>
                  </a:moveTo>
                  <a:cubicBezTo>
                    <a:pt x="23" y="20"/>
                    <a:pt x="29" y="18"/>
                    <a:pt x="35" y="20"/>
                  </a:cubicBezTo>
                  <a:cubicBezTo>
                    <a:pt x="40" y="23"/>
                    <a:pt x="43" y="29"/>
                    <a:pt x="40" y="34"/>
                  </a:cubicBezTo>
                  <a:cubicBezTo>
                    <a:pt x="38" y="40"/>
                    <a:pt x="31" y="42"/>
                    <a:pt x="26" y="40"/>
                  </a:cubicBezTo>
                  <a:cubicBezTo>
                    <a:pt x="21" y="38"/>
                    <a:pt x="18" y="31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33688" y="2257425"/>
              <a:ext cx="184150" cy="184150"/>
            </a:xfrm>
            <a:custGeom>
              <a:avLst/>
              <a:gdLst>
                <a:gd name="T0" fmla="*/ 43 w 49"/>
                <a:gd name="T1" fmla="*/ 29 h 49"/>
                <a:gd name="T2" fmla="*/ 49 w 49"/>
                <a:gd name="T3" fmla="*/ 27 h 49"/>
                <a:gd name="T4" fmla="*/ 49 w 49"/>
                <a:gd name="T5" fmla="*/ 24 h 49"/>
                <a:gd name="T6" fmla="*/ 48 w 49"/>
                <a:gd name="T7" fmla="*/ 21 h 49"/>
                <a:gd name="T8" fmla="*/ 42 w 49"/>
                <a:gd name="T9" fmla="*/ 19 h 49"/>
                <a:gd name="T10" fmla="*/ 41 w 49"/>
                <a:gd name="T11" fmla="*/ 15 h 49"/>
                <a:gd name="T12" fmla="*/ 43 w 49"/>
                <a:gd name="T13" fmla="*/ 9 h 49"/>
                <a:gd name="T14" fmla="*/ 39 w 49"/>
                <a:gd name="T15" fmla="*/ 5 h 49"/>
                <a:gd name="T16" fmla="*/ 33 w 49"/>
                <a:gd name="T17" fmla="*/ 8 h 49"/>
                <a:gd name="T18" fmla="*/ 29 w 49"/>
                <a:gd name="T19" fmla="*/ 6 h 49"/>
                <a:gd name="T20" fmla="*/ 27 w 49"/>
                <a:gd name="T21" fmla="*/ 1 h 49"/>
                <a:gd name="T22" fmla="*/ 24 w 49"/>
                <a:gd name="T23" fmla="*/ 0 h 49"/>
                <a:gd name="T24" fmla="*/ 21 w 49"/>
                <a:gd name="T25" fmla="*/ 1 h 49"/>
                <a:gd name="T26" fmla="*/ 19 w 49"/>
                <a:gd name="T27" fmla="*/ 7 h 49"/>
                <a:gd name="T28" fmla="*/ 15 w 49"/>
                <a:gd name="T29" fmla="*/ 8 h 49"/>
                <a:gd name="T30" fmla="*/ 9 w 49"/>
                <a:gd name="T31" fmla="*/ 6 h 49"/>
                <a:gd name="T32" fmla="*/ 5 w 49"/>
                <a:gd name="T33" fmla="*/ 10 h 49"/>
                <a:gd name="T34" fmla="*/ 8 w 49"/>
                <a:gd name="T35" fmla="*/ 16 h 49"/>
                <a:gd name="T36" fmla="*/ 6 w 49"/>
                <a:gd name="T37" fmla="*/ 20 h 49"/>
                <a:gd name="T38" fmla="*/ 0 w 49"/>
                <a:gd name="T39" fmla="*/ 22 h 49"/>
                <a:gd name="T40" fmla="*/ 0 w 49"/>
                <a:gd name="T41" fmla="*/ 25 h 49"/>
                <a:gd name="T42" fmla="*/ 1 w 49"/>
                <a:gd name="T43" fmla="*/ 28 h 49"/>
                <a:gd name="T44" fmla="*/ 7 w 49"/>
                <a:gd name="T45" fmla="*/ 30 h 49"/>
                <a:gd name="T46" fmla="*/ 8 w 49"/>
                <a:gd name="T47" fmla="*/ 34 h 49"/>
                <a:gd name="T48" fmla="*/ 6 w 49"/>
                <a:gd name="T49" fmla="*/ 40 h 49"/>
                <a:gd name="T50" fmla="*/ 10 w 49"/>
                <a:gd name="T51" fmla="*/ 44 h 49"/>
                <a:gd name="T52" fmla="*/ 16 w 49"/>
                <a:gd name="T53" fmla="*/ 41 h 49"/>
                <a:gd name="T54" fmla="*/ 20 w 49"/>
                <a:gd name="T55" fmla="*/ 43 h 49"/>
                <a:gd name="T56" fmla="*/ 22 w 49"/>
                <a:gd name="T57" fmla="*/ 49 h 49"/>
                <a:gd name="T58" fmla="*/ 25 w 49"/>
                <a:gd name="T59" fmla="*/ 49 h 49"/>
                <a:gd name="T60" fmla="*/ 28 w 49"/>
                <a:gd name="T61" fmla="*/ 48 h 49"/>
                <a:gd name="T62" fmla="*/ 30 w 49"/>
                <a:gd name="T63" fmla="*/ 42 h 49"/>
                <a:gd name="T64" fmla="*/ 34 w 49"/>
                <a:gd name="T65" fmla="*/ 41 h 49"/>
                <a:gd name="T66" fmla="*/ 40 w 49"/>
                <a:gd name="T67" fmla="*/ 43 h 49"/>
                <a:gd name="T68" fmla="*/ 44 w 49"/>
                <a:gd name="T69" fmla="*/ 39 h 49"/>
                <a:gd name="T70" fmla="*/ 41 w 49"/>
                <a:gd name="T71" fmla="*/ 33 h 49"/>
                <a:gd name="T72" fmla="*/ 43 w 49"/>
                <a:gd name="T73" fmla="*/ 29 h 49"/>
                <a:gd name="T74" fmla="*/ 25 w 49"/>
                <a:gd name="T75" fmla="*/ 33 h 49"/>
                <a:gd name="T76" fmla="*/ 16 w 49"/>
                <a:gd name="T77" fmla="*/ 25 h 49"/>
                <a:gd name="T78" fmla="*/ 24 w 49"/>
                <a:gd name="T79" fmla="*/ 16 h 49"/>
                <a:gd name="T80" fmla="*/ 33 w 49"/>
                <a:gd name="T81" fmla="*/ 24 h 49"/>
                <a:gd name="T82" fmla="*/ 25 w 49"/>
                <a:gd name="T83" fmla="*/ 3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49">
                  <a:moveTo>
                    <a:pt x="43" y="29"/>
                  </a:moveTo>
                  <a:cubicBezTo>
                    <a:pt x="49" y="27"/>
                    <a:pt x="49" y="27"/>
                    <a:pt x="49" y="27"/>
                  </a:cubicBezTo>
                  <a:cubicBezTo>
                    <a:pt x="49" y="26"/>
                    <a:pt x="49" y="25"/>
                    <a:pt x="49" y="24"/>
                  </a:cubicBezTo>
                  <a:cubicBezTo>
                    <a:pt x="49" y="23"/>
                    <a:pt x="49" y="22"/>
                    <a:pt x="48" y="21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8"/>
                    <a:pt x="41" y="16"/>
                    <a:pt x="41" y="15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8"/>
                    <a:pt x="40" y="6"/>
                    <a:pt x="39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7"/>
                    <a:pt x="31" y="7"/>
                    <a:pt x="29" y="6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3" y="0"/>
                    <a:pt x="22" y="1"/>
                    <a:pt x="21" y="1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6" y="8"/>
                    <a:pt x="15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6" y="9"/>
                    <a:pt x="5" y="1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7" y="18"/>
                    <a:pt x="6" y="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8" y="33"/>
                    <a:pt x="8" y="34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41"/>
                    <a:pt x="8" y="43"/>
                    <a:pt x="10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2"/>
                    <a:pt x="18" y="42"/>
                    <a:pt x="20" y="43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6" y="49"/>
                    <a:pt x="27" y="49"/>
                    <a:pt x="28" y="48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3" y="41"/>
                    <a:pt x="34" y="41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3" y="41"/>
                    <a:pt x="44" y="39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2"/>
                    <a:pt x="42" y="31"/>
                    <a:pt x="43" y="29"/>
                  </a:cubicBezTo>
                  <a:close/>
                  <a:moveTo>
                    <a:pt x="25" y="33"/>
                  </a:moveTo>
                  <a:cubicBezTo>
                    <a:pt x="20" y="33"/>
                    <a:pt x="16" y="29"/>
                    <a:pt x="16" y="25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9" y="16"/>
                    <a:pt x="33" y="20"/>
                    <a:pt x="33" y="24"/>
                  </a:cubicBezTo>
                  <a:cubicBezTo>
                    <a:pt x="33" y="29"/>
                    <a:pt x="29" y="33"/>
                    <a:pt x="2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34出自【趣你的PPT】(微信:qunideppt)：最优质的PPT资源库"/>
          <p:cNvGrpSpPr/>
          <p:nvPr/>
        </p:nvGrpSpPr>
        <p:grpSpPr>
          <a:xfrm>
            <a:off x="5923049" y="5216524"/>
            <a:ext cx="619126" cy="482600"/>
            <a:chOff x="6094412" y="4918075"/>
            <a:chExt cx="619126" cy="482600"/>
          </a:xfrm>
          <a:solidFill>
            <a:schemeClr val="accent4"/>
          </a:solidFill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43663" y="4918075"/>
              <a:ext cx="269875" cy="285750"/>
            </a:xfrm>
            <a:custGeom>
              <a:avLst/>
              <a:gdLst>
                <a:gd name="T0" fmla="*/ 95 w 123"/>
                <a:gd name="T1" fmla="*/ 78 h 130"/>
                <a:gd name="T2" fmla="*/ 84 w 123"/>
                <a:gd name="T3" fmla="*/ 46 h 130"/>
                <a:gd name="T4" fmla="*/ 62 w 123"/>
                <a:gd name="T5" fmla="*/ 19 h 130"/>
                <a:gd name="T6" fmla="*/ 32 w 123"/>
                <a:gd name="T7" fmla="*/ 4 h 130"/>
                <a:gd name="T8" fmla="*/ 0 w 123"/>
                <a:gd name="T9" fmla="*/ 1 h 130"/>
                <a:gd name="T10" fmla="*/ 0 w 123"/>
                <a:gd name="T11" fmla="*/ 2 h 130"/>
                <a:gd name="T12" fmla="*/ 29 w 123"/>
                <a:gd name="T13" fmla="*/ 11 h 130"/>
                <a:gd name="T14" fmla="*/ 50 w 123"/>
                <a:gd name="T15" fmla="*/ 30 h 130"/>
                <a:gd name="T16" fmla="*/ 62 w 123"/>
                <a:gd name="T17" fmla="*/ 55 h 130"/>
                <a:gd name="T18" fmla="*/ 64 w 123"/>
                <a:gd name="T19" fmla="*/ 78 h 130"/>
                <a:gd name="T20" fmla="*/ 36 w 123"/>
                <a:gd name="T21" fmla="*/ 78 h 130"/>
                <a:gd name="T22" fmla="*/ 57 w 123"/>
                <a:gd name="T23" fmla="*/ 104 h 130"/>
                <a:gd name="T24" fmla="*/ 79 w 123"/>
                <a:gd name="T25" fmla="*/ 130 h 130"/>
                <a:gd name="T26" fmla="*/ 101 w 123"/>
                <a:gd name="T27" fmla="*/ 104 h 130"/>
                <a:gd name="T28" fmla="*/ 123 w 123"/>
                <a:gd name="T29" fmla="*/ 78 h 130"/>
                <a:gd name="T30" fmla="*/ 95 w 123"/>
                <a:gd name="T31" fmla="*/ 7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130">
                  <a:moveTo>
                    <a:pt x="95" y="78"/>
                  </a:moveTo>
                  <a:cubicBezTo>
                    <a:pt x="93" y="67"/>
                    <a:pt x="90" y="56"/>
                    <a:pt x="84" y="46"/>
                  </a:cubicBezTo>
                  <a:cubicBezTo>
                    <a:pt x="78" y="35"/>
                    <a:pt x="71" y="26"/>
                    <a:pt x="62" y="19"/>
                  </a:cubicBezTo>
                  <a:cubicBezTo>
                    <a:pt x="53" y="12"/>
                    <a:pt x="42" y="7"/>
                    <a:pt x="32" y="4"/>
                  </a:cubicBezTo>
                  <a:cubicBezTo>
                    <a:pt x="21" y="1"/>
                    <a:pt x="1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3"/>
                    <a:pt x="20" y="6"/>
                    <a:pt x="29" y="11"/>
                  </a:cubicBezTo>
                  <a:cubicBezTo>
                    <a:pt x="37" y="16"/>
                    <a:pt x="45" y="23"/>
                    <a:pt x="50" y="30"/>
                  </a:cubicBezTo>
                  <a:cubicBezTo>
                    <a:pt x="56" y="38"/>
                    <a:pt x="60" y="46"/>
                    <a:pt x="62" y="55"/>
                  </a:cubicBezTo>
                  <a:cubicBezTo>
                    <a:pt x="64" y="63"/>
                    <a:pt x="65" y="71"/>
                    <a:pt x="64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57" y="104"/>
                    <a:pt x="57" y="104"/>
                    <a:pt x="57" y="104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23" y="78"/>
                    <a:pt x="123" y="78"/>
                    <a:pt x="123" y="78"/>
                  </a:cubicBezTo>
                  <a:lnTo>
                    <a:pt x="95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4412" y="5114925"/>
              <a:ext cx="268288" cy="285750"/>
            </a:xfrm>
            <a:custGeom>
              <a:avLst/>
              <a:gdLst>
                <a:gd name="T0" fmla="*/ 72 w 123"/>
                <a:gd name="T1" fmla="*/ 100 h 130"/>
                <a:gd name="T2" fmla="*/ 60 w 123"/>
                <a:gd name="T3" fmla="*/ 75 h 130"/>
                <a:gd name="T4" fmla="*/ 59 w 123"/>
                <a:gd name="T5" fmla="*/ 52 h 130"/>
                <a:gd name="T6" fmla="*/ 87 w 123"/>
                <a:gd name="T7" fmla="*/ 52 h 130"/>
                <a:gd name="T8" fmla="*/ 65 w 123"/>
                <a:gd name="T9" fmla="*/ 26 h 130"/>
                <a:gd name="T10" fmla="*/ 43 w 123"/>
                <a:gd name="T11" fmla="*/ 0 h 130"/>
                <a:gd name="T12" fmla="*/ 22 w 123"/>
                <a:gd name="T13" fmla="*/ 26 h 130"/>
                <a:gd name="T14" fmla="*/ 0 w 123"/>
                <a:gd name="T15" fmla="*/ 52 h 130"/>
                <a:gd name="T16" fmla="*/ 28 w 123"/>
                <a:gd name="T17" fmla="*/ 52 h 130"/>
                <a:gd name="T18" fmla="*/ 39 w 123"/>
                <a:gd name="T19" fmla="*/ 84 h 130"/>
                <a:gd name="T20" fmla="*/ 61 w 123"/>
                <a:gd name="T21" fmla="*/ 111 h 130"/>
                <a:gd name="T22" fmla="*/ 91 w 123"/>
                <a:gd name="T23" fmla="*/ 126 h 130"/>
                <a:gd name="T24" fmla="*/ 123 w 123"/>
                <a:gd name="T25" fmla="*/ 129 h 130"/>
                <a:gd name="T26" fmla="*/ 123 w 123"/>
                <a:gd name="T27" fmla="*/ 128 h 130"/>
                <a:gd name="T28" fmla="*/ 94 w 123"/>
                <a:gd name="T29" fmla="*/ 119 h 130"/>
                <a:gd name="T30" fmla="*/ 72 w 123"/>
                <a:gd name="T31" fmla="*/ 10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130">
                  <a:moveTo>
                    <a:pt x="72" y="100"/>
                  </a:moveTo>
                  <a:cubicBezTo>
                    <a:pt x="67" y="92"/>
                    <a:pt x="63" y="84"/>
                    <a:pt x="60" y="75"/>
                  </a:cubicBezTo>
                  <a:cubicBezTo>
                    <a:pt x="58" y="67"/>
                    <a:pt x="58" y="59"/>
                    <a:pt x="59" y="52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63"/>
                    <a:pt x="33" y="74"/>
                    <a:pt x="39" y="84"/>
                  </a:cubicBezTo>
                  <a:cubicBezTo>
                    <a:pt x="44" y="94"/>
                    <a:pt x="52" y="104"/>
                    <a:pt x="61" y="111"/>
                  </a:cubicBezTo>
                  <a:cubicBezTo>
                    <a:pt x="70" y="118"/>
                    <a:pt x="80" y="123"/>
                    <a:pt x="91" y="126"/>
                  </a:cubicBezTo>
                  <a:cubicBezTo>
                    <a:pt x="102" y="129"/>
                    <a:pt x="113" y="130"/>
                    <a:pt x="123" y="129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27"/>
                    <a:pt x="103" y="124"/>
                    <a:pt x="94" y="119"/>
                  </a:cubicBezTo>
                  <a:cubicBezTo>
                    <a:pt x="85" y="114"/>
                    <a:pt x="78" y="107"/>
                    <a:pt x="7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05550" y="4970463"/>
              <a:ext cx="204788" cy="377825"/>
            </a:xfrm>
            <a:custGeom>
              <a:avLst/>
              <a:gdLst>
                <a:gd name="T0" fmla="*/ 59 w 93"/>
                <a:gd name="T1" fmla="*/ 71 h 171"/>
                <a:gd name="T2" fmla="*/ 33 w 93"/>
                <a:gd name="T3" fmla="*/ 54 h 171"/>
                <a:gd name="T4" fmla="*/ 51 w 93"/>
                <a:gd name="T5" fmla="*/ 42 h 171"/>
                <a:gd name="T6" fmla="*/ 81 w 93"/>
                <a:gd name="T7" fmla="*/ 49 h 171"/>
                <a:gd name="T8" fmla="*/ 88 w 93"/>
                <a:gd name="T9" fmla="*/ 25 h 171"/>
                <a:gd name="T10" fmla="*/ 57 w 93"/>
                <a:gd name="T11" fmla="*/ 18 h 171"/>
                <a:gd name="T12" fmla="*/ 57 w 93"/>
                <a:gd name="T13" fmla="*/ 0 h 171"/>
                <a:gd name="T14" fmla="*/ 37 w 93"/>
                <a:gd name="T15" fmla="*/ 0 h 171"/>
                <a:gd name="T16" fmla="*/ 37 w 93"/>
                <a:gd name="T17" fmla="*/ 20 h 171"/>
                <a:gd name="T18" fmla="*/ 1 w 93"/>
                <a:gd name="T19" fmla="*/ 57 h 171"/>
                <a:gd name="T20" fmla="*/ 39 w 93"/>
                <a:gd name="T21" fmla="*/ 96 h 171"/>
                <a:gd name="T22" fmla="*/ 61 w 93"/>
                <a:gd name="T23" fmla="*/ 114 h 171"/>
                <a:gd name="T24" fmla="*/ 41 w 93"/>
                <a:gd name="T25" fmla="*/ 127 h 171"/>
                <a:gd name="T26" fmla="*/ 6 w 93"/>
                <a:gd name="T27" fmla="*/ 118 h 171"/>
                <a:gd name="T28" fmla="*/ 0 w 93"/>
                <a:gd name="T29" fmla="*/ 142 h 171"/>
                <a:gd name="T30" fmla="*/ 35 w 93"/>
                <a:gd name="T31" fmla="*/ 151 h 171"/>
                <a:gd name="T32" fmla="*/ 35 w 93"/>
                <a:gd name="T33" fmla="*/ 171 h 171"/>
                <a:gd name="T34" fmla="*/ 56 w 93"/>
                <a:gd name="T35" fmla="*/ 171 h 171"/>
                <a:gd name="T36" fmla="*/ 56 w 93"/>
                <a:gd name="T37" fmla="*/ 149 h 171"/>
                <a:gd name="T38" fmla="*/ 93 w 93"/>
                <a:gd name="T39" fmla="*/ 111 h 171"/>
                <a:gd name="T40" fmla="*/ 59 w 93"/>
                <a:gd name="T41" fmla="*/ 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171">
                  <a:moveTo>
                    <a:pt x="59" y="71"/>
                  </a:moveTo>
                  <a:cubicBezTo>
                    <a:pt x="41" y="65"/>
                    <a:pt x="33" y="60"/>
                    <a:pt x="33" y="54"/>
                  </a:cubicBezTo>
                  <a:cubicBezTo>
                    <a:pt x="33" y="48"/>
                    <a:pt x="38" y="42"/>
                    <a:pt x="51" y="42"/>
                  </a:cubicBezTo>
                  <a:cubicBezTo>
                    <a:pt x="66" y="42"/>
                    <a:pt x="76" y="47"/>
                    <a:pt x="81" y="49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0" y="22"/>
                    <a:pt x="71" y="19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14" y="24"/>
                    <a:pt x="1" y="39"/>
                    <a:pt x="1" y="57"/>
                  </a:cubicBezTo>
                  <a:cubicBezTo>
                    <a:pt x="1" y="78"/>
                    <a:pt x="16" y="88"/>
                    <a:pt x="39" y="96"/>
                  </a:cubicBezTo>
                  <a:cubicBezTo>
                    <a:pt x="55" y="101"/>
                    <a:pt x="61" y="106"/>
                    <a:pt x="61" y="114"/>
                  </a:cubicBezTo>
                  <a:cubicBezTo>
                    <a:pt x="61" y="122"/>
                    <a:pt x="53" y="127"/>
                    <a:pt x="41" y="127"/>
                  </a:cubicBezTo>
                  <a:cubicBezTo>
                    <a:pt x="27" y="127"/>
                    <a:pt x="15" y="122"/>
                    <a:pt x="6" y="118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8" y="146"/>
                    <a:pt x="21" y="150"/>
                    <a:pt x="35" y="15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80" y="145"/>
                    <a:pt x="93" y="129"/>
                    <a:pt x="93" y="111"/>
                  </a:cubicBezTo>
                  <a:cubicBezTo>
                    <a:pt x="93" y="92"/>
                    <a:pt x="83" y="80"/>
                    <a:pt x="5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Group 41出自【趣你的PPT】(微信:qunideppt)：最优质的PPT资源库"/>
          <p:cNvGrpSpPr/>
          <p:nvPr/>
        </p:nvGrpSpPr>
        <p:grpSpPr>
          <a:xfrm>
            <a:off x="5090672" y="3969809"/>
            <a:ext cx="368300" cy="366542"/>
            <a:chOff x="7886700" y="4848225"/>
            <a:chExt cx="665163" cy="661988"/>
          </a:xfrm>
          <a:solidFill>
            <a:schemeClr val="accent3"/>
          </a:solidFill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6700" y="5243513"/>
              <a:ext cx="266700" cy="266700"/>
            </a:xfrm>
            <a:custGeom>
              <a:avLst/>
              <a:gdLst>
                <a:gd name="T0" fmla="*/ 168 w 168"/>
                <a:gd name="T1" fmla="*/ 86 h 168"/>
                <a:gd name="T2" fmla="*/ 0 w 168"/>
                <a:gd name="T3" fmla="*/ 168 h 168"/>
                <a:gd name="T4" fmla="*/ 82 w 168"/>
                <a:gd name="T5" fmla="*/ 0 h 168"/>
                <a:gd name="T6" fmla="*/ 168 w 168"/>
                <a:gd name="T7" fmla="*/ 8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68">
                  <a:moveTo>
                    <a:pt x="168" y="86"/>
                  </a:moveTo>
                  <a:lnTo>
                    <a:pt x="0" y="168"/>
                  </a:lnTo>
                  <a:lnTo>
                    <a:pt x="82" y="0"/>
                  </a:lnTo>
                  <a:lnTo>
                    <a:pt x="16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55013" y="4848225"/>
              <a:ext cx="196850" cy="193675"/>
            </a:xfrm>
            <a:custGeom>
              <a:avLst/>
              <a:gdLst>
                <a:gd name="T0" fmla="*/ 43 w 62"/>
                <a:gd name="T1" fmla="*/ 61 h 61"/>
                <a:gd name="T2" fmla="*/ 0 w 62"/>
                <a:gd name="T3" fmla="*/ 18 h 61"/>
                <a:gd name="T4" fmla="*/ 14 w 62"/>
                <a:gd name="T5" fmla="*/ 5 h 61"/>
                <a:gd name="T6" fmla="*/ 33 w 62"/>
                <a:gd name="T7" fmla="*/ 5 h 61"/>
                <a:gd name="T8" fmla="*/ 56 w 62"/>
                <a:gd name="T9" fmla="*/ 28 h 61"/>
                <a:gd name="T10" fmla="*/ 56 w 62"/>
                <a:gd name="T11" fmla="*/ 48 h 61"/>
                <a:gd name="T12" fmla="*/ 43 w 62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1">
                  <a:moveTo>
                    <a:pt x="43" y="61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9" y="0"/>
                    <a:pt x="27" y="0"/>
                    <a:pt x="33" y="5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62" y="34"/>
                    <a:pt x="62" y="42"/>
                    <a:pt x="56" y="48"/>
                  </a:cubicBezTo>
                  <a:lnTo>
                    <a:pt x="4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39100" y="4937125"/>
              <a:ext cx="420688" cy="423863"/>
            </a:xfrm>
            <a:custGeom>
              <a:avLst/>
              <a:gdLst>
                <a:gd name="T0" fmla="*/ 65 w 133"/>
                <a:gd name="T1" fmla="*/ 91 h 134"/>
                <a:gd name="T2" fmla="*/ 65 w 133"/>
                <a:gd name="T3" fmla="*/ 80 h 134"/>
                <a:gd name="T4" fmla="*/ 117 w 133"/>
                <a:gd name="T5" fmla="*/ 28 h 134"/>
                <a:gd name="T6" fmla="*/ 89 w 133"/>
                <a:gd name="T7" fmla="*/ 0 h 134"/>
                <a:gd name="T8" fmla="*/ 0 w 133"/>
                <a:gd name="T9" fmla="*/ 90 h 134"/>
                <a:gd name="T10" fmla="*/ 43 w 133"/>
                <a:gd name="T11" fmla="*/ 134 h 134"/>
                <a:gd name="T12" fmla="*/ 133 w 133"/>
                <a:gd name="T13" fmla="*/ 44 h 134"/>
                <a:gd name="T14" fmla="*/ 128 w 133"/>
                <a:gd name="T15" fmla="*/ 39 h 134"/>
                <a:gd name="T16" fmla="*/ 75 w 133"/>
                <a:gd name="T17" fmla="*/ 91 h 134"/>
                <a:gd name="T18" fmla="*/ 65 w 133"/>
                <a:gd name="T19" fmla="*/ 9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4">
                  <a:moveTo>
                    <a:pt x="65" y="91"/>
                  </a:moveTo>
                  <a:cubicBezTo>
                    <a:pt x="62" y="88"/>
                    <a:pt x="62" y="83"/>
                    <a:pt x="65" y="80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3" y="94"/>
                    <a:pt x="68" y="94"/>
                    <a:pt x="6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3642392" y="511790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880702" y="374755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977299" y="1784154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016011" y="3316324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971160" y="4103375"/>
            <a:ext cx="136513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6970802" y="2140075"/>
            <a:ext cx="136513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016011" y="3693181"/>
            <a:ext cx="136513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3564266" y="5425138"/>
            <a:ext cx="1365136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3262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-3226305" y="2421336"/>
            <a:ext cx="9390950" cy="4445474"/>
          </a:xfrm>
          <a:custGeom>
            <a:avLst/>
            <a:gdLst>
              <a:gd name="T0" fmla="*/ 14 w 434"/>
              <a:gd name="T1" fmla="*/ 149 h 204"/>
              <a:gd name="T2" fmla="*/ 26 w 434"/>
              <a:gd name="T3" fmla="*/ 164 h 204"/>
              <a:gd name="T4" fmla="*/ 40 w 434"/>
              <a:gd name="T5" fmla="*/ 151 h 204"/>
              <a:gd name="T6" fmla="*/ 43 w 434"/>
              <a:gd name="T7" fmla="*/ 151 h 204"/>
              <a:gd name="T8" fmla="*/ 65 w 434"/>
              <a:gd name="T9" fmla="*/ 159 h 204"/>
              <a:gd name="T10" fmla="*/ 68 w 434"/>
              <a:gd name="T11" fmla="*/ 167 h 204"/>
              <a:gd name="T12" fmla="*/ 77 w 434"/>
              <a:gd name="T13" fmla="*/ 166 h 204"/>
              <a:gd name="T14" fmla="*/ 85 w 434"/>
              <a:gd name="T15" fmla="*/ 171 h 204"/>
              <a:gd name="T16" fmla="*/ 96 w 434"/>
              <a:gd name="T17" fmla="*/ 170 h 204"/>
              <a:gd name="T18" fmla="*/ 103 w 434"/>
              <a:gd name="T19" fmla="*/ 101 h 204"/>
              <a:gd name="T20" fmla="*/ 126 w 434"/>
              <a:gd name="T21" fmla="*/ 102 h 204"/>
              <a:gd name="T22" fmla="*/ 134 w 434"/>
              <a:gd name="T23" fmla="*/ 133 h 204"/>
              <a:gd name="T24" fmla="*/ 146 w 434"/>
              <a:gd name="T25" fmla="*/ 134 h 204"/>
              <a:gd name="T26" fmla="*/ 152 w 434"/>
              <a:gd name="T27" fmla="*/ 121 h 204"/>
              <a:gd name="T28" fmla="*/ 176 w 434"/>
              <a:gd name="T29" fmla="*/ 118 h 204"/>
              <a:gd name="T30" fmla="*/ 183 w 434"/>
              <a:gd name="T31" fmla="*/ 169 h 204"/>
              <a:gd name="T32" fmla="*/ 187 w 434"/>
              <a:gd name="T33" fmla="*/ 160 h 204"/>
              <a:gd name="T34" fmla="*/ 199 w 434"/>
              <a:gd name="T35" fmla="*/ 158 h 204"/>
              <a:gd name="T36" fmla="*/ 204 w 434"/>
              <a:gd name="T37" fmla="*/ 158 h 204"/>
              <a:gd name="T38" fmla="*/ 208 w 434"/>
              <a:gd name="T39" fmla="*/ 160 h 204"/>
              <a:gd name="T40" fmla="*/ 230 w 434"/>
              <a:gd name="T41" fmla="*/ 97 h 204"/>
              <a:gd name="T42" fmla="*/ 227 w 434"/>
              <a:gd name="T43" fmla="*/ 83 h 204"/>
              <a:gd name="T44" fmla="*/ 231 w 434"/>
              <a:gd name="T45" fmla="*/ 72 h 204"/>
              <a:gd name="T46" fmla="*/ 231 w 434"/>
              <a:gd name="T47" fmla="*/ 48 h 204"/>
              <a:gd name="T48" fmla="*/ 233 w 434"/>
              <a:gd name="T49" fmla="*/ 30 h 204"/>
              <a:gd name="T50" fmla="*/ 234 w 434"/>
              <a:gd name="T51" fmla="*/ 9 h 204"/>
              <a:gd name="T52" fmla="*/ 235 w 434"/>
              <a:gd name="T53" fmla="*/ 0 h 204"/>
              <a:gd name="T54" fmla="*/ 235 w 434"/>
              <a:gd name="T55" fmla="*/ 13 h 204"/>
              <a:gd name="T56" fmla="*/ 236 w 434"/>
              <a:gd name="T57" fmla="*/ 31 h 204"/>
              <a:gd name="T58" fmla="*/ 237 w 434"/>
              <a:gd name="T59" fmla="*/ 50 h 204"/>
              <a:gd name="T60" fmla="*/ 238 w 434"/>
              <a:gd name="T61" fmla="*/ 78 h 204"/>
              <a:gd name="T62" fmla="*/ 245 w 434"/>
              <a:gd name="T63" fmla="*/ 89 h 204"/>
              <a:gd name="T64" fmla="*/ 244 w 434"/>
              <a:gd name="T65" fmla="*/ 188 h 204"/>
              <a:gd name="T66" fmla="*/ 258 w 434"/>
              <a:gd name="T67" fmla="*/ 181 h 204"/>
              <a:gd name="T68" fmla="*/ 260 w 434"/>
              <a:gd name="T69" fmla="*/ 178 h 204"/>
              <a:gd name="T70" fmla="*/ 263 w 434"/>
              <a:gd name="T71" fmla="*/ 189 h 204"/>
              <a:gd name="T72" fmla="*/ 264 w 434"/>
              <a:gd name="T73" fmla="*/ 188 h 204"/>
              <a:gd name="T74" fmla="*/ 275 w 434"/>
              <a:gd name="T75" fmla="*/ 182 h 204"/>
              <a:gd name="T76" fmla="*/ 280 w 434"/>
              <a:gd name="T77" fmla="*/ 181 h 204"/>
              <a:gd name="T78" fmla="*/ 315 w 434"/>
              <a:gd name="T79" fmla="*/ 179 h 204"/>
              <a:gd name="T80" fmla="*/ 318 w 434"/>
              <a:gd name="T81" fmla="*/ 179 h 204"/>
              <a:gd name="T82" fmla="*/ 322 w 434"/>
              <a:gd name="T83" fmla="*/ 182 h 204"/>
              <a:gd name="T84" fmla="*/ 324 w 434"/>
              <a:gd name="T85" fmla="*/ 182 h 204"/>
              <a:gd name="T86" fmla="*/ 333 w 434"/>
              <a:gd name="T87" fmla="*/ 180 h 204"/>
              <a:gd name="T88" fmla="*/ 333 w 434"/>
              <a:gd name="T89" fmla="*/ 187 h 204"/>
              <a:gd name="T90" fmla="*/ 342 w 434"/>
              <a:gd name="T91" fmla="*/ 190 h 204"/>
              <a:gd name="T92" fmla="*/ 348 w 434"/>
              <a:gd name="T93" fmla="*/ 173 h 204"/>
              <a:gd name="T94" fmla="*/ 353 w 434"/>
              <a:gd name="T95" fmla="*/ 183 h 204"/>
              <a:gd name="T96" fmla="*/ 356 w 434"/>
              <a:gd name="T97" fmla="*/ 182 h 204"/>
              <a:gd name="T98" fmla="*/ 361 w 434"/>
              <a:gd name="T99" fmla="*/ 183 h 204"/>
              <a:gd name="T100" fmla="*/ 364 w 434"/>
              <a:gd name="T101" fmla="*/ 185 h 204"/>
              <a:gd name="T102" fmla="*/ 365 w 434"/>
              <a:gd name="T103" fmla="*/ 187 h 204"/>
              <a:gd name="T104" fmla="*/ 371 w 434"/>
              <a:gd name="T105" fmla="*/ 181 h 204"/>
              <a:gd name="T106" fmla="*/ 373 w 434"/>
              <a:gd name="T107" fmla="*/ 180 h 204"/>
              <a:gd name="T108" fmla="*/ 395 w 434"/>
              <a:gd name="T109" fmla="*/ 179 h 204"/>
              <a:gd name="T110" fmla="*/ 404 w 434"/>
              <a:gd name="T111" fmla="*/ 175 h 204"/>
              <a:gd name="T112" fmla="*/ 408 w 434"/>
              <a:gd name="T113" fmla="*/ 165 h 204"/>
              <a:gd name="T114" fmla="*/ 415 w 434"/>
              <a:gd name="T115" fmla="*/ 166 h 204"/>
              <a:gd name="T116" fmla="*/ 424 w 434"/>
              <a:gd name="T117" fmla="*/ 171 h 204"/>
              <a:gd name="T118" fmla="*/ 432 w 434"/>
              <a:gd name="T119" fmla="*/ 174 h 204"/>
              <a:gd name="T120" fmla="*/ 434 w 434"/>
              <a:gd name="T121" fmla="*/ 20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34" h="204">
                <a:moveTo>
                  <a:pt x="0" y="204"/>
                </a:moveTo>
                <a:cubicBezTo>
                  <a:pt x="0" y="186"/>
                  <a:pt x="0" y="167"/>
                  <a:pt x="0" y="149"/>
                </a:cubicBezTo>
                <a:cubicBezTo>
                  <a:pt x="5" y="149"/>
                  <a:pt x="10" y="149"/>
                  <a:pt x="14" y="149"/>
                </a:cubicBezTo>
                <a:cubicBezTo>
                  <a:pt x="14" y="152"/>
                  <a:pt x="14" y="155"/>
                  <a:pt x="14" y="157"/>
                </a:cubicBezTo>
                <a:cubicBezTo>
                  <a:pt x="18" y="157"/>
                  <a:pt x="22" y="157"/>
                  <a:pt x="26" y="157"/>
                </a:cubicBezTo>
                <a:cubicBezTo>
                  <a:pt x="26" y="160"/>
                  <a:pt x="26" y="162"/>
                  <a:pt x="26" y="164"/>
                </a:cubicBezTo>
                <a:cubicBezTo>
                  <a:pt x="29" y="164"/>
                  <a:pt x="32" y="164"/>
                  <a:pt x="35" y="164"/>
                </a:cubicBezTo>
                <a:cubicBezTo>
                  <a:pt x="35" y="160"/>
                  <a:pt x="35" y="155"/>
                  <a:pt x="35" y="151"/>
                </a:cubicBezTo>
                <a:cubicBezTo>
                  <a:pt x="37" y="151"/>
                  <a:pt x="38" y="151"/>
                  <a:pt x="40" y="151"/>
                </a:cubicBezTo>
                <a:cubicBezTo>
                  <a:pt x="40" y="150"/>
                  <a:pt x="40" y="149"/>
                  <a:pt x="40" y="149"/>
                </a:cubicBezTo>
                <a:cubicBezTo>
                  <a:pt x="41" y="149"/>
                  <a:pt x="42" y="149"/>
                  <a:pt x="43" y="149"/>
                </a:cubicBezTo>
                <a:cubicBezTo>
                  <a:pt x="43" y="149"/>
                  <a:pt x="43" y="150"/>
                  <a:pt x="43" y="151"/>
                </a:cubicBezTo>
                <a:cubicBezTo>
                  <a:pt x="45" y="151"/>
                  <a:pt x="47" y="151"/>
                  <a:pt x="48" y="151"/>
                </a:cubicBezTo>
                <a:cubicBezTo>
                  <a:pt x="48" y="153"/>
                  <a:pt x="48" y="156"/>
                  <a:pt x="48" y="159"/>
                </a:cubicBezTo>
                <a:cubicBezTo>
                  <a:pt x="54" y="159"/>
                  <a:pt x="60" y="159"/>
                  <a:pt x="65" y="159"/>
                </a:cubicBezTo>
                <a:cubicBezTo>
                  <a:pt x="65" y="160"/>
                  <a:pt x="65" y="162"/>
                  <a:pt x="65" y="163"/>
                </a:cubicBezTo>
                <a:cubicBezTo>
                  <a:pt x="66" y="163"/>
                  <a:pt x="67" y="163"/>
                  <a:pt x="68" y="163"/>
                </a:cubicBezTo>
                <a:cubicBezTo>
                  <a:pt x="68" y="164"/>
                  <a:pt x="68" y="166"/>
                  <a:pt x="68" y="167"/>
                </a:cubicBezTo>
                <a:cubicBezTo>
                  <a:pt x="70" y="167"/>
                  <a:pt x="72" y="167"/>
                  <a:pt x="74" y="167"/>
                </a:cubicBezTo>
                <a:cubicBezTo>
                  <a:pt x="74" y="167"/>
                  <a:pt x="74" y="166"/>
                  <a:pt x="74" y="166"/>
                </a:cubicBezTo>
                <a:cubicBezTo>
                  <a:pt x="75" y="166"/>
                  <a:pt x="76" y="166"/>
                  <a:pt x="77" y="166"/>
                </a:cubicBezTo>
                <a:cubicBezTo>
                  <a:pt x="77" y="166"/>
                  <a:pt x="77" y="167"/>
                  <a:pt x="77" y="167"/>
                </a:cubicBezTo>
                <a:cubicBezTo>
                  <a:pt x="80" y="167"/>
                  <a:pt x="83" y="167"/>
                  <a:pt x="85" y="167"/>
                </a:cubicBezTo>
                <a:cubicBezTo>
                  <a:pt x="85" y="168"/>
                  <a:pt x="85" y="169"/>
                  <a:pt x="85" y="171"/>
                </a:cubicBezTo>
                <a:cubicBezTo>
                  <a:pt x="88" y="171"/>
                  <a:pt x="90" y="171"/>
                  <a:pt x="92" y="171"/>
                </a:cubicBezTo>
                <a:cubicBezTo>
                  <a:pt x="92" y="170"/>
                  <a:pt x="92" y="170"/>
                  <a:pt x="92" y="170"/>
                </a:cubicBezTo>
                <a:cubicBezTo>
                  <a:pt x="94" y="170"/>
                  <a:pt x="95" y="170"/>
                  <a:pt x="96" y="170"/>
                </a:cubicBezTo>
                <a:cubicBezTo>
                  <a:pt x="96" y="170"/>
                  <a:pt x="96" y="170"/>
                  <a:pt x="96" y="171"/>
                </a:cubicBezTo>
                <a:cubicBezTo>
                  <a:pt x="98" y="171"/>
                  <a:pt x="101" y="171"/>
                  <a:pt x="103" y="171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26" y="102"/>
                  <a:pt x="126" y="102"/>
                  <a:pt x="126" y="102"/>
                </a:cubicBezTo>
                <a:cubicBezTo>
                  <a:pt x="126" y="112"/>
                  <a:pt x="126" y="123"/>
                  <a:pt x="126" y="134"/>
                </a:cubicBezTo>
                <a:cubicBezTo>
                  <a:pt x="129" y="134"/>
                  <a:pt x="131" y="134"/>
                  <a:pt x="134" y="134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5" y="133"/>
                  <a:pt x="136" y="133"/>
                  <a:pt x="137" y="133"/>
                </a:cubicBezTo>
                <a:cubicBezTo>
                  <a:pt x="137" y="133"/>
                  <a:pt x="138" y="133"/>
                  <a:pt x="138" y="134"/>
                </a:cubicBezTo>
                <a:cubicBezTo>
                  <a:pt x="141" y="134"/>
                  <a:pt x="143" y="134"/>
                  <a:pt x="146" y="134"/>
                </a:cubicBezTo>
                <a:cubicBezTo>
                  <a:pt x="146" y="140"/>
                  <a:pt x="146" y="146"/>
                  <a:pt x="146" y="152"/>
                </a:cubicBezTo>
                <a:cubicBezTo>
                  <a:pt x="148" y="152"/>
                  <a:pt x="150" y="152"/>
                  <a:pt x="152" y="152"/>
                </a:cubicBezTo>
                <a:cubicBezTo>
                  <a:pt x="152" y="142"/>
                  <a:pt x="152" y="131"/>
                  <a:pt x="152" y="121"/>
                </a:cubicBezTo>
                <a:cubicBezTo>
                  <a:pt x="153" y="121"/>
                  <a:pt x="154" y="121"/>
                  <a:pt x="155" y="121"/>
                </a:cubicBezTo>
                <a:cubicBezTo>
                  <a:pt x="155" y="120"/>
                  <a:pt x="155" y="119"/>
                  <a:pt x="155" y="118"/>
                </a:cubicBezTo>
                <a:cubicBezTo>
                  <a:pt x="162" y="118"/>
                  <a:pt x="169" y="118"/>
                  <a:pt x="176" y="118"/>
                </a:cubicBezTo>
                <a:cubicBezTo>
                  <a:pt x="177" y="119"/>
                  <a:pt x="178" y="119"/>
                  <a:pt x="178" y="120"/>
                </a:cubicBezTo>
                <a:cubicBezTo>
                  <a:pt x="178" y="136"/>
                  <a:pt x="178" y="153"/>
                  <a:pt x="178" y="169"/>
                </a:cubicBezTo>
                <a:cubicBezTo>
                  <a:pt x="180" y="169"/>
                  <a:pt x="181" y="169"/>
                  <a:pt x="183" y="169"/>
                </a:cubicBezTo>
                <a:cubicBezTo>
                  <a:pt x="183" y="170"/>
                  <a:pt x="183" y="171"/>
                  <a:pt x="183" y="172"/>
                </a:cubicBezTo>
                <a:cubicBezTo>
                  <a:pt x="184" y="172"/>
                  <a:pt x="186" y="172"/>
                  <a:pt x="187" y="172"/>
                </a:cubicBezTo>
                <a:cubicBezTo>
                  <a:pt x="187" y="168"/>
                  <a:pt x="187" y="164"/>
                  <a:pt x="187" y="160"/>
                </a:cubicBezTo>
                <a:cubicBezTo>
                  <a:pt x="189" y="160"/>
                  <a:pt x="191" y="160"/>
                  <a:pt x="193" y="160"/>
                </a:cubicBezTo>
                <a:cubicBezTo>
                  <a:pt x="193" y="160"/>
                  <a:pt x="193" y="159"/>
                  <a:pt x="193" y="158"/>
                </a:cubicBezTo>
                <a:cubicBezTo>
                  <a:pt x="195" y="158"/>
                  <a:pt x="197" y="158"/>
                  <a:pt x="199" y="158"/>
                </a:cubicBezTo>
                <a:cubicBezTo>
                  <a:pt x="199" y="159"/>
                  <a:pt x="199" y="159"/>
                  <a:pt x="199" y="160"/>
                </a:cubicBezTo>
                <a:cubicBezTo>
                  <a:pt x="201" y="160"/>
                  <a:pt x="202" y="160"/>
                  <a:pt x="203" y="160"/>
                </a:cubicBezTo>
                <a:cubicBezTo>
                  <a:pt x="203" y="159"/>
                  <a:pt x="204" y="159"/>
                  <a:pt x="204" y="158"/>
                </a:cubicBezTo>
                <a:cubicBezTo>
                  <a:pt x="204" y="158"/>
                  <a:pt x="205" y="158"/>
                  <a:pt x="205" y="158"/>
                </a:cubicBezTo>
                <a:cubicBezTo>
                  <a:pt x="205" y="158"/>
                  <a:pt x="206" y="159"/>
                  <a:pt x="206" y="160"/>
                </a:cubicBezTo>
                <a:cubicBezTo>
                  <a:pt x="207" y="160"/>
                  <a:pt x="207" y="160"/>
                  <a:pt x="208" y="160"/>
                </a:cubicBezTo>
                <a:cubicBezTo>
                  <a:pt x="208" y="153"/>
                  <a:pt x="208" y="146"/>
                  <a:pt x="208" y="139"/>
                </a:cubicBezTo>
                <a:cubicBezTo>
                  <a:pt x="214" y="139"/>
                  <a:pt x="221" y="139"/>
                  <a:pt x="227" y="139"/>
                </a:cubicBezTo>
                <a:cubicBezTo>
                  <a:pt x="229" y="118"/>
                  <a:pt x="229" y="107"/>
                  <a:pt x="230" y="97"/>
                </a:cubicBezTo>
                <a:cubicBezTo>
                  <a:pt x="227" y="96"/>
                  <a:pt x="220" y="94"/>
                  <a:pt x="226" y="91"/>
                </a:cubicBezTo>
                <a:cubicBezTo>
                  <a:pt x="225" y="90"/>
                  <a:pt x="225" y="90"/>
                  <a:pt x="224" y="89"/>
                </a:cubicBezTo>
                <a:cubicBezTo>
                  <a:pt x="224" y="86"/>
                  <a:pt x="224" y="86"/>
                  <a:pt x="227" y="83"/>
                </a:cubicBezTo>
                <a:cubicBezTo>
                  <a:pt x="227" y="82"/>
                  <a:pt x="227" y="80"/>
                  <a:pt x="227" y="78"/>
                </a:cubicBezTo>
                <a:cubicBezTo>
                  <a:pt x="228" y="78"/>
                  <a:pt x="229" y="78"/>
                  <a:pt x="231" y="78"/>
                </a:cubicBezTo>
                <a:cubicBezTo>
                  <a:pt x="231" y="76"/>
                  <a:pt x="231" y="74"/>
                  <a:pt x="231" y="72"/>
                </a:cubicBezTo>
                <a:cubicBezTo>
                  <a:pt x="231" y="72"/>
                  <a:pt x="231" y="72"/>
                  <a:pt x="232" y="72"/>
                </a:cubicBezTo>
                <a:cubicBezTo>
                  <a:pt x="232" y="64"/>
                  <a:pt x="232" y="57"/>
                  <a:pt x="232" y="50"/>
                </a:cubicBezTo>
                <a:cubicBezTo>
                  <a:pt x="231" y="50"/>
                  <a:pt x="231" y="49"/>
                  <a:pt x="231" y="48"/>
                </a:cubicBezTo>
                <a:cubicBezTo>
                  <a:pt x="231" y="48"/>
                  <a:pt x="232" y="47"/>
                  <a:pt x="233" y="46"/>
                </a:cubicBezTo>
                <a:cubicBezTo>
                  <a:pt x="233" y="41"/>
                  <a:pt x="233" y="36"/>
                  <a:pt x="233" y="31"/>
                </a:cubicBezTo>
                <a:cubicBezTo>
                  <a:pt x="233" y="30"/>
                  <a:pt x="233" y="30"/>
                  <a:pt x="233" y="30"/>
                </a:cubicBezTo>
                <a:cubicBezTo>
                  <a:pt x="233" y="24"/>
                  <a:pt x="233" y="19"/>
                  <a:pt x="233" y="14"/>
                </a:cubicBezTo>
                <a:cubicBezTo>
                  <a:pt x="233" y="14"/>
                  <a:pt x="233" y="14"/>
                  <a:pt x="234" y="13"/>
                </a:cubicBezTo>
                <a:cubicBezTo>
                  <a:pt x="234" y="12"/>
                  <a:pt x="234" y="10"/>
                  <a:pt x="234" y="9"/>
                </a:cubicBezTo>
                <a:cubicBezTo>
                  <a:pt x="234" y="9"/>
                  <a:pt x="234" y="8"/>
                  <a:pt x="234" y="8"/>
                </a:cubicBezTo>
                <a:cubicBezTo>
                  <a:pt x="234" y="5"/>
                  <a:pt x="234" y="3"/>
                  <a:pt x="234" y="0"/>
                </a:cubicBezTo>
                <a:cubicBezTo>
                  <a:pt x="234" y="0"/>
                  <a:pt x="234" y="0"/>
                  <a:pt x="235" y="0"/>
                </a:cubicBezTo>
                <a:cubicBezTo>
                  <a:pt x="235" y="3"/>
                  <a:pt x="235" y="5"/>
                  <a:pt x="235" y="8"/>
                </a:cubicBezTo>
                <a:cubicBezTo>
                  <a:pt x="235" y="8"/>
                  <a:pt x="235" y="9"/>
                  <a:pt x="235" y="9"/>
                </a:cubicBezTo>
                <a:cubicBezTo>
                  <a:pt x="235" y="10"/>
                  <a:pt x="235" y="12"/>
                  <a:pt x="235" y="13"/>
                </a:cubicBezTo>
                <a:cubicBezTo>
                  <a:pt x="235" y="14"/>
                  <a:pt x="235" y="14"/>
                  <a:pt x="236" y="14"/>
                </a:cubicBezTo>
                <a:cubicBezTo>
                  <a:pt x="236" y="19"/>
                  <a:pt x="236" y="24"/>
                  <a:pt x="236" y="30"/>
                </a:cubicBezTo>
                <a:cubicBezTo>
                  <a:pt x="236" y="30"/>
                  <a:pt x="236" y="30"/>
                  <a:pt x="236" y="31"/>
                </a:cubicBezTo>
                <a:cubicBezTo>
                  <a:pt x="236" y="36"/>
                  <a:pt x="236" y="41"/>
                  <a:pt x="236" y="46"/>
                </a:cubicBezTo>
                <a:cubicBezTo>
                  <a:pt x="237" y="47"/>
                  <a:pt x="237" y="48"/>
                  <a:pt x="238" y="48"/>
                </a:cubicBezTo>
                <a:cubicBezTo>
                  <a:pt x="238" y="49"/>
                  <a:pt x="237" y="50"/>
                  <a:pt x="237" y="50"/>
                </a:cubicBezTo>
                <a:cubicBezTo>
                  <a:pt x="237" y="57"/>
                  <a:pt x="237" y="64"/>
                  <a:pt x="237" y="72"/>
                </a:cubicBezTo>
                <a:cubicBezTo>
                  <a:pt x="237" y="72"/>
                  <a:pt x="238" y="72"/>
                  <a:pt x="238" y="72"/>
                </a:cubicBezTo>
                <a:cubicBezTo>
                  <a:pt x="238" y="74"/>
                  <a:pt x="238" y="76"/>
                  <a:pt x="238" y="78"/>
                </a:cubicBezTo>
                <a:cubicBezTo>
                  <a:pt x="239" y="78"/>
                  <a:pt x="241" y="78"/>
                  <a:pt x="242" y="78"/>
                </a:cubicBezTo>
                <a:cubicBezTo>
                  <a:pt x="242" y="80"/>
                  <a:pt x="242" y="82"/>
                  <a:pt x="242" y="83"/>
                </a:cubicBezTo>
                <a:cubicBezTo>
                  <a:pt x="245" y="86"/>
                  <a:pt x="245" y="86"/>
                  <a:pt x="245" y="89"/>
                </a:cubicBezTo>
                <a:cubicBezTo>
                  <a:pt x="244" y="90"/>
                  <a:pt x="243" y="90"/>
                  <a:pt x="243" y="91"/>
                </a:cubicBezTo>
                <a:cubicBezTo>
                  <a:pt x="249" y="93"/>
                  <a:pt x="242" y="97"/>
                  <a:pt x="239" y="97"/>
                </a:cubicBezTo>
                <a:cubicBezTo>
                  <a:pt x="241" y="135"/>
                  <a:pt x="242" y="147"/>
                  <a:pt x="244" y="188"/>
                </a:cubicBezTo>
                <a:cubicBezTo>
                  <a:pt x="245" y="188"/>
                  <a:pt x="246" y="188"/>
                  <a:pt x="247" y="188"/>
                </a:cubicBezTo>
                <a:cubicBezTo>
                  <a:pt x="247" y="186"/>
                  <a:pt x="247" y="183"/>
                  <a:pt x="247" y="181"/>
                </a:cubicBezTo>
                <a:cubicBezTo>
                  <a:pt x="250" y="181"/>
                  <a:pt x="254" y="181"/>
                  <a:pt x="258" y="181"/>
                </a:cubicBezTo>
                <a:cubicBezTo>
                  <a:pt x="258" y="184"/>
                  <a:pt x="258" y="186"/>
                  <a:pt x="258" y="189"/>
                </a:cubicBezTo>
                <a:cubicBezTo>
                  <a:pt x="259" y="189"/>
                  <a:pt x="259" y="189"/>
                  <a:pt x="260" y="189"/>
                </a:cubicBezTo>
                <a:cubicBezTo>
                  <a:pt x="260" y="185"/>
                  <a:pt x="260" y="181"/>
                  <a:pt x="260" y="178"/>
                </a:cubicBezTo>
                <a:cubicBezTo>
                  <a:pt x="260" y="178"/>
                  <a:pt x="261" y="178"/>
                  <a:pt x="262" y="178"/>
                </a:cubicBezTo>
                <a:cubicBezTo>
                  <a:pt x="262" y="181"/>
                  <a:pt x="262" y="185"/>
                  <a:pt x="262" y="189"/>
                </a:cubicBezTo>
                <a:cubicBezTo>
                  <a:pt x="262" y="189"/>
                  <a:pt x="263" y="189"/>
                  <a:pt x="263" y="189"/>
                </a:cubicBezTo>
                <a:cubicBezTo>
                  <a:pt x="263" y="187"/>
                  <a:pt x="263" y="185"/>
                  <a:pt x="263" y="183"/>
                </a:cubicBezTo>
                <a:cubicBezTo>
                  <a:pt x="263" y="183"/>
                  <a:pt x="264" y="183"/>
                  <a:pt x="264" y="183"/>
                </a:cubicBezTo>
                <a:cubicBezTo>
                  <a:pt x="264" y="185"/>
                  <a:pt x="264" y="186"/>
                  <a:pt x="264" y="188"/>
                </a:cubicBezTo>
                <a:cubicBezTo>
                  <a:pt x="266" y="188"/>
                  <a:pt x="269" y="188"/>
                  <a:pt x="271" y="188"/>
                </a:cubicBezTo>
                <a:cubicBezTo>
                  <a:pt x="271" y="186"/>
                  <a:pt x="271" y="184"/>
                  <a:pt x="271" y="182"/>
                </a:cubicBezTo>
                <a:cubicBezTo>
                  <a:pt x="272" y="182"/>
                  <a:pt x="274" y="182"/>
                  <a:pt x="275" y="182"/>
                </a:cubicBezTo>
                <a:cubicBezTo>
                  <a:pt x="275" y="181"/>
                  <a:pt x="275" y="180"/>
                  <a:pt x="275" y="179"/>
                </a:cubicBezTo>
                <a:cubicBezTo>
                  <a:pt x="277" y="179"/>
                  <a:pt x="278" y="179"/>
                  <a:pt x="280" y="179"/>
                </a:cubicBezTo>
                <a:cubicBezTo>
                  <a:pt x="280" y="180"/>
                  <a:pt x="280" y="181"/>
                  <a:pt x="280" y="181"/>
                </a:cubicBezTo>
                <a:cubicBezTo>
                  <a:pt x="281" y="181"/>
                  <a:pt x="282" y="181"/>
                  <a:pt x="283" y="181"/>
                </a:cubicBezTo>
                <a:cubicBezTo>
                  <a:pt x="283" y="181"/>
                  <a:pt x="283" y="180"/>
                  <a:pt x="283" y="179"/>
                </a:cubicBezTo>
                <a:cubicBezTo>
                  <a:pt x="294" y="179"/>
                  <a:pt x="305" y="179"/>
                  <a:pt x="315" y="179"/>
                </a:cubicBezTo>
                <a:cubicBezTo>
                  <a:pt x="315" y="179"/>
                  <a:pt x="315" y="178"/>
                  <a:pt x="315" y="178"/>
                </a:cubicBezTo>
                <a:cubicBezTo>
                  <a:pt x="316" y="178"/>
                  <a:pt x="317" y="178"/>
                  <a:pt x="318" y="178"/>
                </a:cubicBezTo>
                <a:cubicBezTo>
                  <a:pt x="318" y="178"/>
                  <a:pt x="318" y="179"/>
                  <a:pt x="318" y="179"/>
                </a:cubicBezTo>
                <a:cubicBezTo>
                  <a:pt x="318" y="179"/>
                  <a:pt x="319" y="179"/>
                  <a:pt x="320" y="179"/>
                </a:cubicBezTo>
                <a:cubicBezTo>
                  <a:pt x="320" y="180"/>
                  <a:pt x="320" y="181"/>
                  <a:pt x="320" y="182"/>
                </a:cubicBezTo>
                <a:cubicBezTo>
                  <a:pt x="321" y="182"/>
                  <a:pt x="321" y="182"/>
                  <a:pt x="322" y="182"/>
                </a:cubicBezTo>
                <a:cubicBezTo>
                  <a:pt x="322" y="182"/>
                  <a:pt x="322" y="181"/>
                  <a:pt x="322" y="181"/>
                </a:cubicBezTo>
                <a:cubicBezTo>
                  <a:pt x="322" y="181"/>
                  <a:pt x="323" y="181"/>
                  <a:pt x="324" y="181"/>
                </a:cubicBezTo>
                <a:cubicBezTo>
                  <a:pt x="324" y="181"/>
                  <a:pt x="324" y="182"/>
                  <a:pt x="324" y="182"/>
                </a:cubicBezTo>
                <a:cubicBezTo>
                  <a:pt x="325" y="182"/>
                  <a:pt x="327" y="182"/>
                  <a:pt x="329" y="182"/>
                </a:cubicBezTo>
                <a:cubicBezTo>
                  <a:pt x="329" y="182"/>
                  <a:pt x="329" y="181"/>
                  <a:pt x="329" y="180"/>
                </a:cubicBezTo>
                <a:cubicBezTo>
                  <a:pt x="330" y="180"/>
                  <a:pt x="331" y="180"/>
                  <a:pt x="333" y="180"/>
                </a:cubicBezTo>
                <a:cubicBezTo>
                  <a:pt x="333" y="184"/>
                  <a:pt x="333" y="187"/>
                  <a:pt x="333" y="190"/>
                </a:cubicBezTo>
                <a:cubicBezTo>
                  <a:pt x="333" y="190"/>
                  <a:pt x="333" y="190"/>
                  <a:pt x="333" y="190"/>
                </a:cubicBezTo>
                <a:cubicBezTo>
                  <a:pt x="333" y="189"/>
                  <a:pt x="333" y="188"/>
                  <a:pt x="333" y="187"/>
                </a:cubicBezTo>
                <a:cubicBezTo>
                  <a:pt x="334" y="187"/>
                  <a:pt x="335" y="187"/>
                  <a:pt x="336" y="187"/>
                </a:cubicBezTo>
                <a:cubicBezTo>
                  <a:pt x="336" y="188"/>
                  <a:pt x="336" y="189"/>
                  <a:pt x="336" y="190"/>
                </a:cubicBezTo>
                <a:cubicBezTo>
                  <a:pt x="338" y="190"/>
                  <a:pt x="340" y="190"/>
                  <a:pt x="342" y="190"/>
                </a:cubicBezTo>
                <a:cubicBezTo>
                  <a:pt x="342" y="185"/>
                  <a:pt x="342" y="185"/>
                  <a:pt x="342" y="185"/>
                </a:cubicBezTo>
                <a:cubicBezTo>
                  <a:pt x="348" y="183"/>
                  <a:pt x="348" y="183"/>
                  <a:pt x="348" y="183"/>
                </a:cubicBezTo>
                <a:cubicBezTo>
                  <a:pt x="348" y="180"/>
                  <a:pt x="348" y="177"/>
                  <a:pt x="348" y="173"/>
                </a:cubicBezTo>
                <a:cubicBezTo>
                  <a:pt x="349" y="173"/>
                  <a:pt x="350" y="173"/>
                  <a:pt x="350" y="173"/>
                </a:cubicBezTo>
                <a:cubicBezTo>
                  <a:pt x="350" y="177"/>
                  <a:pt x="351" y="180"/>
                  <a:pt x="351" y="183"/>
                </a:cubicBezTo>
                <a:cubicBezTo>
                  <a:pt x="351" y="183"/>
                  <a:pt x="352" y="183"/>
                  <a:pt x="353" y="183"/>
                </a:cubicBezTo>
                <a:cubicBezTo>
                  <a:pt x="353" y="180"/>
                  <a:pt x="353" y="177"/>
                  <a:pt x="354" y="173"/>
                </a:cubicBezTo>
                <a:cubicBezTo>
                  <a:pt x="354" y="173"/>
                  <a:pt x="355" y="173"/>
                  <a:pt x="355" y="173"/>
                </a:cubicBezTo>
                <a:cubicBezTo>
                  <a:pt x="356" y="176"/>
                  <a:pt x="356" y="179"/>
                  <a:pt x="356" y="182"/>
                </a:cubicBezTo>
                <a:cubicBezTo>
                  <a:pt x="357" y="182"/>
                  <a:pt x="357" y="182"/>
                  <a:pt x="358" y="182"/>
                </a:cubicBezTo>
                <a:cubicBezTo>
                  <a:pt x="358" y="182"/>
                  <a:pt x="358" y="183"/>
                  <a:pt x="358" y="183"/>
                </a:cubicBezTo>
                <a:cubicBezTo>
                  <a:pt x="359" y="183"/>
                  <a:pt x="360" y="183"/>
                  <a:pt x="361" y="183"/>
                </a:cubicBezTo>
                <a:cubicBezTo>
                  <a:pt x="361" y="183"/>
                  <a:pt x="361" y="182"/>
                  <a:pt x="361" y="182"/>
                </a:cubicBezTo>
                <a:cubicBezTo>
                  <a:pt x="362" y="182"/>
                  <a:pt x="363" y="182"/>
                  <a:pt x="364" y="182"/>
                </a:cubicBezTo>
                <a:cubicBezTo>
                  <a:pt x="364" y="183"/>
                  <a:pt x="364" y="184"/>
                  <a:pt x="364" y="185"/>
                </a:cubicBezTo>
                <a:cubicBezTo>
                  <a:pt x="364" y="185"/>
                  <a:pt x="365" y="185"/>
                  <a:pt x="365" y="185"/>
                </a:cubicBezTo>
                <a:cubicBezTo>
                  <a:pt x="365" y="185"/>
                  <a:pt x="365" y="186"/>
                  <a:pt x="365" y="187"/>
                </a:cubicBezTo>
                <a:cubicBezTo>
                  <a:pt x="365" y="187"/>
                  <a:pt x="365" y="187"/>
                  <a:pt x="365" y="187"/>
                </a:cubicBezTo>
                <a:cubicBezTo>
                  <a:pt x="365" y="188"/>
                  <a:pt x="365" y="189"/>
                  <a:pt x="365" y="190"/>
                </a:cubicBezTo>
                <a:cubicBezTo>
                  <a:pt x="367" y="190"/>
                  <a:pt x="369" y="190"/>
                  <a:pt x="371" y="190"/>
                </a:cubicBezTo>
                <a:cubicBezTo>
                  <a:pt x="371" y="187"/>
                  <a:pt x="371" y="184"/>
                  <a:pt x="371" y="181"/>
                </a:cubicBezTo>
                <a:cubicBezTo>
                  <a:pt x="371" y="181"/>
                  <a:pt x="370" y="181"/>
                  <a:pt x="370" y="181"/>
                </a:cubicBezTo>
                <a:cubicBezTo>
                  <a:pt x="370" y="181"/>
                  <a:pt x="370" y="180"/>
                  <a:pt x="370" y="180"/>
                </a:cubicBezTo>
                <a:cubicBezTo>
                  <a:pt x="371" y="180"/>
                  <a:pt x="372" y="180"/>
                  <a:pt x="373" y="180"/>
                </a:cubicBezTo>
                <a:cubicBezTo>
                  <a:pt x="373" y="178"/>
                  <a:pt x="373" y="177"/>
                  <a:pt x="373" y="175"/>
                </a:cubicBezTo>
                <a:cubicBezTo>
                  <a:pt x="380" y="175"/>
                  <a:pt x="388" y="175"/>
                  <a:pt x="395" y="175"/>
                </a:cubicBezTo>
                <a:cubicBezTo>
                  <a:pt x="395" y="177"/>
                  <a:pt x="395" y="178"/>
                  <a:pt x="395" y="179"/>
                </a:cubicBezTo>
                <a:cubicBezTo>
                  <a:pt x="398" y="179"/>
                  <a:pt x="400" y="179"/>
                  <a:pt x="402" y="179"/>
                </a:cubicBezTo>
                <a:cubicBezTo>
                  <a:pt x="402" y="178"/>
                  <a:pt x="402" y="176"/>
                  <a:pt x="402" y="175"/>
                </a:cubicBezTo>
                <a:cubicBezTo>
                  <a:pt x="403" y="175"/>
                  <a:pt x="403" y="175"/>
                  <a:pt x="404" y="175"/>
                </a:cubicBezTo>
                <a:cubicBezTo>
                  <a:pt x="404" y="172"/>
                  <a:pt x="404" y="169"/>
                  <a:pt x="404" y="166"/>
                </a:cubicBezTo>
                <a:cubicBezTo>
                  <a:pt x="405" y="166"/>
                  <a:pt x="406" y="166"/>
                  <a:pt x="407" y="166"/>
                </a:cubicBezTo>
                <a:cubicBezTo>
                  <a:pt x="407" y="166"/>
                  <a:pt x="408" y="166"/>
                  <a:pt x="408" y="165"/>
                </a:cubicBezTo>
                <a:cubicBezTo>
                  <a:pt x="409" y="165"/>
                  <a:pt x="410" y="165"/>
                  <a:pt x="411" y="165"/>
                </a:cubicBezTo>
                <a:cubicBezTo>
                  <a:pt x="411" y="166"/>
                  <a:pt x="412" y="166"/>
                  <a:pt x="412" y="166"/>
                </a:cubicBezTo>
                <a:cubicBezTo>
                  <a:pt x="413" y="166"/>
                  <a:pt x="414" y="166"/>
                  <a:pt x="415" y="166"/>
                </a:cubicBezTo>
                <a:cubicBezTo>
                  <a:pt x="415" y="169"/>
                  <a:pt x="415" y="172"/>
                  <a:pt x="415" y="174"/>
                </a:cubicBezTo>
                <a:cubicBezTo>
                  <a:pt x="418" y="174"/>
                  <a:pt x="421" y="174"/>
                  <a:pt x="424" y="174"/>
                </a:cubicBezTo>
                <a:cubicBezTo>
                  <a:pt x="424" y="173"/>
                  <a:pt x="424" y="172"/>
                  <a:pt x="424" y="171"/>
                </a:cubicBezTo>
                <a:cubicBezTo>
                  <a:pt x="424" y="171"/>
                  <a:pt x="425" y="171"/>
                  <a:pt x="425" y="171"/>
                </a:cubicBezTo>
                <a:cubicBezTo>
                  <a:pt x="425" y="172"/>
                  <a:pt x="425" y="173"/>
                  <a:pt x="425" y="174"/>
                </a:cubicBezTo>
                <a:cubicBezTo>
                  <a:pt x="428" y="174"/>
                  <a:pt x="430" y="174"/>
                  <a:pt x="432" y="174"/>
                </a:cubicBezTo>
                <a:cubicBezTo>
                  <a:pt x="432" y="171"/>
                  <a:pt x="432" y="167"/>
                  <a:pt x="432" y="164"/>
                </a:cubicBezTo>
                <a:cubicBezTo>
                  <a:pt x="433" y="164"/>
                  <a:pt x="433" y="164"/>
                  <a:pt x="434" y="164"/>
                </a:cubicBezTo>
                <a:cubicBezTo>
                  <a:pt x="434" y="177"/>
                  <a:pt x="434" y="191"/>
                  <a:pt x="434" y="204"/>
                </a:cubicBezTo>
                <a:cubicBezTo>
                  <a:pt x="290" y="204"/>
                  <a:pt x="145" y="204"/>
                  <a:pt x="0" y="204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4167702" y="2444989"/>
            <a:ext cx="589661" cy="1376302"/>
            <a:chOff x="4448542" y="2275960"/>
            <a:chExt cx="589661" cy="1376302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4448542" y="2275960"/>
              <a:ext cx="472520" cy="1181731"/>
            </a:xfrm>
            <a:custGeom>
              <a:avLst/>
              <a:gdLst/>
              <a:ahLst/>
              <a:cxnLst/>
              <a:rect l="l" t="t" r="r" b="b"/>
              <a:pathLst>
                <a:path w="472520" h="1181731">
                  <a:moveTo>
                    <a:pt x="144885" y="1133977"/>
                  </a:moveTo>
                  <a:cubicBezTo>
                    <a:pt x="171227" y="1136904"/>
                    <a:pt x="194826" y="1138551"/>
                    <a:pt x="215680" y="1138917"/>
                  </a:cubicBezTo>
                  <a:lnTo>
                    <a:pt x="231536" y="1134153"/>
                  </a:lnTo>
                  <a:lnTo>
                    <a:pt x="191528" y="1181731"/>
                  </a:lnTo>
                  <a:lnTo>
                    <a:pt x="152568" y="1181175"/>
                  </a:lnTo>
                  <a:cubicBezTo>
                    <a:pt x="150373" y="1167637"/>
                    <a:pt x="147812" y="1151905"/>
                    <a:pt x="144885" y="1133977"/>
                  </a:cubicBezTo>
                  <a:close/>
                  <a:moveTo>
                    <a:pt x="233242" y="1015985"/>
                  </a:moveTo>
                  <a:cubicBezTo>
                    <a:pt x="236169" y="1032083"/>
                    <a:pt x="238913" y="1045986"/>
                    <a:pt x="241474" y="1057694"/>
                  </a:cubicBezTo>
                  <a:cubicBezTo>
                    <a:pt x="168666" y="1082939"/>
                    <a:pt x="93846" y="1109464"/>
                    <a:pt x="17013" y="1137270"/>
                  </a:cubicBezTo>
                  <a:lnTo>
                    <a:pt x="0" y="1095561"/>
                  </a:lnTo>
                  <a:cubicBezTo>
                    <a:pt x="71711" y="1073243"/>
                    <a:pt x="149458" y="1046718"/>
                    <a:pt x="233242" y="1015985"/>
                  </a:cubicBezTo>
                  <a:close/>
                  <a:moveTo>
                    <a:pt x="76284" y="922139"/>
                  </a:moveTo>
                  <a:cubicBezTo>
                    <a:pt x="111408" y="943360"/>
                    <a:pt x="147080" y="966409"/>
                    <a:pt x="183301" y="991288"/>
                  </a:cubicBezTo>
                  <a:lnTo>
                    <a:pt x="156409" y="1027509"/>
                  </a:lnTo>
                  <a:cubicBezTo>
                    <a:pt x="123115" y="1002265"/>
                    <a:pt x="87992" y="977751"/>
                    <a:pt x="51039" y="953970"/>
                  </a:cubicBezTo>
                  <a:close/>
                  <a:moveTo>
                    <a:pt x="66406" y="681763"/>
                  </a:moveTo>
                  <a:lnTo>
                    <a:pt x="458251" y="681763"/>
                  </a:lnTo>
                  <a:lnTo>
                    <a:pt x="458251" y="864536"/>
                  </a:lnTo>
                  <a:lnTo>
                    <a:pt x="422274" y="907322"/>
                  </a:lnTo>
                  <a:lnTo>
                    <a:pt x="297452" y="907322"/>
                  </a:lnTo>
                  <a:lnTo>
                    <a:pt x="297452" y="919944"/>
                  </a:lnTo>
                  <a:lnTo>
                    <a:pt x="348135" y="995490"/>
                  </a:lnTo>
                  <a:lnTo>
                    <a:pt x="321499" y="1027165"/>
                  </a:lnTo>
                  <a:lnTo>
                    <a:pt x="297452" y="996776"/>
                  </a:lnTo>
                  <a:lnTo>
                    <a:pt x="297452" y="1055763"/>
                  </a:lnTo>
                  <a:lnTo>
                    <a:pt x="252747" y="1108928"/>
                  </a:lnTo>
                  <a:lnTo>
                    <a:pt x="254645" y="1103793"/>
                  </a:lnTo>
                  <a:lnTo>
                    <a:pt x="254645" y="907322"/>
                  </a:lnTo>
                  <a:lnTo>
                    <a:pt x="7684" y="907322"/>
                  </a:lnTo>
                  <a:lnTo>
                    <a:pt x="7684" y="870552"/>
                  </a:lnTo>
                  <a:lnTo>
                    <a:pt x="417091" y="870552"/>
                  </a:lnTo>
                  <a:lnTo>
                    <a:pt x="417091" y="811830"/>
                  </a:lnTo>
                  <a:lnTo>
                    <a:pt x="76833" y="811830"/>
                  </a:lnTo>
                  <a:lnTo>
                    <a:pt x="76833" y="776706"/>
                  </a:lnTo>
                  <a:lnTo>
                    <a:pt x="417091" y="776706"/>
                  </a:lnTo>
                  <a:lnTo>
                    <a:pt x="417091" y="718533"/>
                  </a:lnTo>
                  <a:lnTo>
                    <a:pt x="66406" y="718533"/>
                  </a:lnTo>
                  <a:close/>
                  <a:moveTo>
                    <a:pt x="121835" y="322697"/>
                  </a:moveTo>
                  <a:lnTo>
                    <a:pt x="121835" y="426421"/>
                  </a:lnTo>
                  <a:lnTo>
                    <a:pt x="425872" y="426421"/>
                  </a:lnTo>
                  <a:lnTo>
                    <a:pt x="425872" y="322697"/>
                  </a:lnTo>
                  <a:close/>
                  <a:moveTo>
                    <a:pt x="121835" y="181654"/>
                  </a:moveTo>
                  <a:lnTo>
                    <a:pt x="121835" y="284280"/>
                  </a:lnTo>
                  <a:lnTo>
                    <a:pt x="425872" y="284280"/>
                  </a:lnTo>
                  <a:lnTo>
                    <a:pt x="425872" y="181654"/>
                  </a:lnTo>
                  <a:close/>
                  <a:moveTo>
                    <a:pt x="121835" y="40612"/>
                  </a:moveTo>
                  <a:lnTo>
                    <a:pt x="121835" y="143238"/>
                  </a:lnTo>
                  <a:lnTo>
                    <a:pt x="425872" y="143238"/>
                  </a:lnTo>
                  <a:lnTo>
                    <a:pt x="425872" y="40612"/>
                  </a:lnTo>
                  <a:close/>
                  <a:moveTo>
                    <a:pt x="75187" y="0"/>
                  </a:moveTo>
                  <a:lnTo>
                    <a:pt x="472520" y="0"/>
                  </a:lnTo>
                  <a:lnTo>
                    <a:pt x="472520" y="508192"/>
                  </a:lnTo>
                  <a:lnTo>
                    <a:pt x="425872" y="508192"/>
                  </a:lnTo>
                  <a:lnTo>
                    <a:pt x="425872" y="467032"/>
                  </a:lnTo>
                  <a:lnTo>
                    <a:pt x="121835" y="467032"/>
                  </a:lnTo>
                  <a:lnTo>
                    <a:pt x="121835" y="508192"/>
                  </a:lnTo>
                  <a:lnTo>
                    <a:pt x="75187" y="5081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出自【趣你的PPT】(微信:qunideppt)：最优质的PPT资源库"/>
            <p:cNvCxnSpPr/>
            <p:nvPr/>
          </p:nvCxnSpPr>
          <p:spPr>
            <a:xfrm flipH="1">
              <a:off x="4476938" y="2982224"/>
              <a:ext cx="561265" cy="6700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6479659" y="1365501"/>
            <a:ext cx="475752" cy="461270"/>
          </a:xfrm>
          <a:custGeom>
            <a:avLst/>
            <a:gdLst/>
            <a:ahLst/>
            <a:cxnLst/>
            <a:rect l="l" t="t" r="r" b="b"/>
            <a:pathLst>
              <a:path w="475752" h="461270">
                <a:moveTo>
                  <a:pt x="131164" y="68326"/>
                </a:moveTo>
                <a:cubicBezTo>
                  <a:pt x="122932" y="68326"/>
                  <a:pt x="117490" y="71482"/>
                  <a:pt x="114837" y="77793"/>
                </a:cubicBezTo>
                <a:cubicBezTo>
                  <a:pt x="112185" y="84104"/>
                  <a:pt x="110859" y="98693"/>
                  <a:pt x="110859" y="121560"/>
                </a:cubicBezTo>
                <a:lnTo>
                  <a:pt x="110859" y="338337"/>
                </a:lnTo>
                <a:cubicBezTo>
                  <a:pt x="110859" y="364131"/>
                  <a:pt x="112093" y="379681"/>
                  <a:pt x="114563" y="384986"/>
                </a:cubicBezTo>
                <a:cubicBezTo>
                  <a:pt x="117033" y="390291"/>
                  <a:pt x="122383" y="392943"/>
                  <a:pt x="130615" y="392943"/>
                </a:cubicBezTo>
                <a:cubicBezTo>
                  <a:pt x="138848" y="392943"/>
                  <a:pt x="144244" y="389834"/>
                  <a:pt x="146805" y="383614"/>
                </a:cubicBezTo>
                <a:cubicBezTo>
                  <a:pt x="149366" y="377394"/>
                  <a:pt x="150647" y="363400"/>
                  <a:pt x="150647" y="341630"/>
                </a:cubicBezTo>
                <a:lnTo>
                  <a:pt x="150647" y="121560"/>
                </a:lnTo>
                <a:cubicBezTo>
                  <a:pt x="150647" y="97961"/>
                  <a:pt x="149503" y="83189"/>
                  <a:pt x="147217" y="77244"/>
                </a:cubicBezTo>
                <a:cubicBezTo>
                  <a:pt x="144930" y="71299"/>
                  <a:pt x="139579" y="68326"/>
                  <a:pt x="131164" y="68326"/>
                </a:cubicBezTo>
                <a:close/>
                <a:moveTo>
                  <a:pt x="410445" y="8506"/>
                </a:moveTo>
                <a:lnTo>
                  <a:pt x="475752" y="8506"/>
                </a:lnTo>
                <a:lnTo>
                  <a:pt x="475752" y="181762"/>
                </a:lnTo>
                <a:lnTo>
                  <a:pt x="364894" y="313937"/>
                </a:lnTo>
                <a:lnTo>
                  <a:pt x="364894" y="214582"/>
                </a:lnTo>
                <a:cubicBezTo>
                  <a:pt x="364894" y="180191"/>
                  <a:pt x="364071" y="159519"/>
                  <a:pt x="362425" y="152567"/>
                </a:cubicBezTo>
                <a:cubicBezTo>
                  <a:pt x="360778" y="145616"/>
                  <a:pt x="356251" y="140357"/>
                  <a:pt x="348842" y="136789"/>
                </a:cubicBezTo>
                <a:cubicBezTo>
                  <a:pt x="341433" y="133222"/>
                  <a:pt x="324923" y="131438"/>
                  <a:pt x="299312" y="131438"/>
                </a:cubicBezTo>
                <a:lnTo>
                  <a:pt x="288336" y="131438"/>
                </a:lnTo>
                <a:lnTo>
                  <a:pt x="288336" y="79645"/>
                </a:lnTo>
                <a:cubicBezTo>
                  <a:pt x="341936" y="68109"/>
                  <a:pt x="382639" y="44396"/>
                  <a:pt x="410445" y="8506"/>
                </a:cubicBezTo>
                <a:close/>
                <a:moveTo>
                  <a:pt x="128695" y="0"/>
                </a:moveTo>
                <a:cubicBezTo>
                  <a:pt x="153025" y="0"/>
                  <a:pt x="174794" y="4253"/>
                  <a:pt x="194002" y="12760"/>
                </a:cubicBezTo>
                <a:cubicBezTo>
                  <a:pt x="213210" y="21266"/>
                  <a:pt x="227571" y="31648"/>
                  <a:pt x="237083" y="43904"/>
                </a:cubicBezTo>
                <a:cubicBezTo>
                  <a:pt x="246596" y="56161"/>
                  <a:pt x="253044" y="69972"/>
                  <a:pt x="256429" y="85339"/>
                </a:cubicBezTo>
                <a:cubicBezTo>
                  <a:pt x="259813" y="100705"/>
                  <a:pt x="261505" y="125219"/>
                  <a:pt x="261505" y="158879"/>
                </a:cubicBezTo>
                <a:lnTo>
                  <a:pt x="261505" y="307056"/>
                </a:lnTo>
                <a:cubicBezTo>
                  <a:pt x="261505" y="340716"/>
                  <a:pt x="259676" y="365229"/>
                  <a:pt x="256017" y="380595"/>
                </a:cubicBezTo>
                <a:cubicBezTo>
                  <a:pt x="252358" y="395962"/>
                  <a:pt x="244767" y="410322"/>
                  <a:pt x="233242" y="423676"/>
                </a:cubicBezTo>
                <a:cubicBezTo>
                  <a:pt x="221717" y="437031"/>
                  <a:pt x="207814" y="446635"/>
                  <a:pt x="191533" y="452489"/>
                </a:cubicBezTo>
                <a:cubicBezTo>
                  <a:pt x="175252" y="458343"/>
                  <a:pt x="157049" y="461270"/>
                  <a:pt x="136927" y="461270"/>
                </a:cubicBezTo>
                <a:cubicBezTo>
                  <a:pt x="110401" y="461270"/>
                  <a:pt x="88358" y="458205"/>
                  <a:pt x="70796" y="452077"/>
                </a:cubicBezTo>
                <a:cubicBezTo>
                  <a:pt x="53234" y="445949"/>
                  <a:pt x="39240" y="436390"/>
                  <a:pt x="28812" y="423402"/>
                </a:cubicBezTo>
                <a:cubicBezTo>
                  <a:pt x="18385" y="410414"/>
                  <a:pt x="10976" y="396739"/>
                  <a:pt x="6586" y="382379"/>
                </a:cubicBezTo>
                <a:cubicBezTo>
                  <a:pt x="2195" y="368019"/>
                  <a:pt x="0" y="345198"/>
                  <a:pt x="0" y="313916"/>
                </a:cubicBezTo>
                <a:lnTo>
                  <a:pt x="0" y="158879"/>
                </a:lnTo>
                <a:cubicBezTo>
                  <a:pt x="0" y="118084"/>
                  <a:pt x="3522" y="87534"/>
                  <a:pt x="10565" y="67228"/>
                </a:cubicBezTo>
                <a:cubicBezTo>
                  <a:pt x="17608" y="46923"/>
                  <a:pt x="31602" y="30642"/>
                  <a:pt x="52548" y="18385"/>
                </a:cubicBezTo>
                <a:cubicBezTo>
                  <a:pt x="73494" y="6128"/>
                  <a:pt x="98876" y="0"/>
                  <a:pt x="12869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29" name="出自【趣你的PPT】(微信:qunideppt)：最优质的PPT资源库"/>
          <p:cNvCxnSpPr/>
          <p:nvPr/>
        </p:nvCxnSpPr>
        <p:spPr>
          <a:xfrm flipH="1">
            <a:off x="6628123" y="1445346"/>
            <a:ext cx="407194" cy="4938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出自【趣你的PPT】(微信:qunideppt)：最优质的PPT资源库"/>
          <p:cNvSpPr txBox="1"/>
          <p:nvPr/>
        </p:nvSpPr>
        <p:spPr>
          <a:xfrm>
            <a:off x="7890236" y="1365501"/>
            <a:ext cx="283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490786" y="2444989"/>
            <a:ext cx="490272" cy="414361"/>
          </a:xfrm>
          <a:custGeom>
            <a:avLst/>
            <a:gdLst/>
            <a:ahLst/>
            <a:cxnLst/>
            <a:rect l="l" t="t" r="r" b="b"/>
            <a:pathLst>
              <a:path w="490272" h="414361">
                <a:moveTo>
                  <a:pt x="117825" y="61377"/>
                </a:moveTo>
                <a:cubicBezTo>
                  <a:pt x="110430" y="61377"/>
                  <a:pt x="105542" y="64212"/>
                  <a:pt x="103159" y="69882"/>
                </a:cubicBezTo>
                <a:cubicBezTo>
                  <a:pt x="100776" y="75551"/>
                  <a:pt x="99585" y="88656"/>
                  <a:pt x="99585" y="109198"/>
                </a:cubicBezTo>
                <a:lnTo>
                  <a:pt x="99585" y="303930"/>
                </a:lnTo>
                <a:cubicBezTo>
                  <a:pt x="99585" y="327101"/>
                  <a:pt x="100694" y="341069"/>
                  <a:pt x="102912" y="345834"/>
                </a:cubicBezTo>
                <a:cubicBezTo>
                  <a:pt x="105131" y="350600"/>
                  <a:pt x="109937" y="352983"/>
                  <a:pt x="117332" y="352983"/>
                </a:cubicBezTo>
                <a:cubicBezTo>
                  <a:pt x="124727" y="352983"/>
                  <a:pt x="129575" y="350189"/>
                  <a:pt x="131876" y="344602"/>
                </a:cubicBezTo>
                <a:cubicBezTo>
                  <a:pt x="134176" y="339015"/>
                  <a:pt x="135327" y="326443"/>
                  <a:pt x="135327" y="306888"/>
                </a:cubicBezTo>
                <a:lnTo>
                  <a:pt x="135327" y="109198"/>
                </a:lnTo>
                <a:cubicBezTo>
                  <a:pt x="135327" y="87999"/>
                  <a:pt x="134300" y="74729"/>
                  <a:pt x="132245" y="69389"/>
                </a:cubicBezTo>
                <a:cubicBezTo>
                  <a:pt x="130191" y="64048"/>
                  <a:pt x="125385" y="61377"/>
                  <a:pt x="117825" y="61377"/>
                </a:cubicBezTo>
                <a:close/>
                <a:moveTo>
                  <a:pt x="369982" y="0"/>
                </a:moveTo>
                <a:cubicBezTo>
                  <a:pt x="409586" y="0"/>
                  <a:pt x="439535" y="9819"/>
                  <a:pt x="459830" y="29456"/>
                </a:cubicBezTo>
                <a:cubicBezTo>
                  <a:pt x="480125" y="49094"/>
                  <a:pt x="490272" y="73949"/>
                  <a:pt x="490272" y="104021"/>
                </a:cubicBezTo>
                <a:lnTo>
                  <a:pt x="488498" y="118621"/>
                </a:lnTo>
                <a:lnTo>
                  <a:pt x="262283" y="388336"/>
                </a:lnTo>
                <a:lnTo>
                  <a:pt x="262325" y="349778"/>
                </a:lnTo>
                <a:cubicBezTo>
                  <a:pt x="327235" y="243621"/>
                  <a:pt x="365812" y="177929"/>
                  <a:pt x="378055" y="152704"/>
                </a:cubicBezTo>
                <a:cubicBezTo>
                  <a:pt x="390297" y="127480"/>
                  <a:pt x="396419" y="107801"/>
                  <a:pt x="396419" y="93668"/>
                </a:cubicBezTo>
                <a:cubicBezTo>
                  <a:pt x="396419" y="82823"/>
                  <a:pt x="394567" y="74729"/>
                  <a:pt x="390865" y="69389"/>
                </a:cubicBezTo>
                <a:cubicBezTo>
                  <a:pt x="387162" y="64048"/>
                  <a:pt x="381526" y="61377"/>
                  <a:pt x="373957" y="61377"/>
                </a:cubicBezTo>
                <a:cubicBezTo>
                  <a:pt x="366387" y="61377"/>
                  <a:pt x="360751" y="64335"/>
                  <a:pt x="357049" y="70251"/>
                </a:cubicBezTo>
                <a:cubicBezTo>
                  <a:pt x="353346" y="76167"/>
                  <a:pt x="351495" y="87917"/>
                  <a:pt x="351495" y="105500"/>
                </a:cubicBezTo>
                <a:lnTo>
                  <a:pt x="351495" y="143461"/>
                </a:lnTo>
                <a:lnTo>
                  <a:pt x="262263" y="143461"/>
                </a:lnTo>
                <a:lnTo>
                  <a:pt x="262263" y="128917"/>
                </a:lnTo>
                <a:cubicBezTo>
                  <a:pt x="262263" y="106568"/>
                  <a:pt x="263413" y="88944"/>
                  <a:pt x="265714" y="76044"/>
                </a:cubicBezTo>
                <a:cubicBezTo>
                  <a:pt x="268015" y="63144"/>
                  <a:pt x="273684" y="50449"/>
                  <a:pt x="282722" y="37960"/>
                </a:cubicBezTo>
                <a:cubicBezTo>
                  <a:pt x="291760" y="25471"/>
                  <a:pt x="303510" y="16022"/>
                  <a:pt x="317971" y="9613"/>
                </a:cubicBezTo>
                <a:cubicBezTo>
                  <a:pt x="332432" y="3204"/>
                  <a:pt x="349769" y="0"/>
                  <a:pt x="369982" y="0"/>
                </a:cubicBezTo>
                <a:close/>
                <a:moveTo>
                  <a:pt x="115607" y="0"/>
                </a:moveTo>
                <a:cubicBezTo>
                  <a:pt x="137463" y="0"/>
                  <a:pt x="157018" y="3820"/>
                  <a:pt x="174273" y="11462"/>
                </a:cubicBezTo>
                <a:cubicBezTo>
                  <a:pt x="191528" y="19103"/>
                  <a:pt x="204428" y="28429"/>
                  <a:pt x="212973" y="39439"/>
                </a:cubicBezTo>
                <a:cubicBezTo>
                  <a:pt x="221518" y="50449"/>
                  <a:pt x="227311" y="62856"/>
                  <a:pt x="230351" y="76660"/>
                </a:cubicBezTo>
                <a:cubicBezTo>
                  <a:pt x="233391" y="90464"/>
                  <a:pt x="234911" y="112484"/>
                  <a:pt x="234911" y="142721"/>
                </a:cubicBezTo>
                <a:lnTo>
                  <a:pt x="234911" y="275829"/>
                </a:lnTo>
                <a:cubicBezTo>
                  <a:pt x="234911" y="306066"/>
                  <a:pt x="233268" y="328087"/>
                  <a:pt x="229981" y="341891"/>
                </a:cubicBezTo>
                <a:cubicBezTo>
                  <a:pt x="226695" y="355694"/>
                  <a:pt x="219875" y="368594"/>
                  <a:pt x="209522" y="380591"/>
                </a:cubicBezTo>
                <a:cubicBezTo>
                  <a:pt x="199169" y="392587"/>
                  <a:pt x="186680" y="401214"/>
                  <a:pt x="172055" y="406473"/>
                </a:cubicBezTo>
                <a:cubicBezTo>
                  <a:pt x="157429" y="411731"/>
                  <a:pt x="141078" y="414361"/>
                  <a:pt x="123002" y="414361"/>
                </a:cubicBezTo>
                <a:cubicBezTo>
                  <a:pt x="99174" y="414361"/>
                  <a:pt x="79372" y="411608"/>
                  <a:pt x="63596" y="406103"/>
                </a:cubicBezTo>
                <a:cubicBezTo>
                  <a:pt x="47820" y="400598"/>
                  <a:pt x="35249" y="392012"/>
                  <a:pt x="25882" y="380344"/>
                </a:cubicBezTo>
                <a:cubicBezTo>
                  <a:pt x="16515" y="368677"/>
                  <a:pt x="9860" y="356393"/>
                  <a:pt x="5916" y="343493"/>
                </a:cubicBezTo>
                <a:cubicBezTo>
                  <a:pt x="1972" y="330593"/>
                  <a:pt x="0" y="310092"/>
                  <a:pt x="0" y="281992"/>
                </a:cubicBezTo>
                <a:lnTo>
                  <a:pt x="0" y="142721"/>
                </a:lnTo>
                <a:cubicBezTo>
                  <a:pt x="0" y="106075"/>
                  <a:pt x="3163" y="78632"/>
                  <a:pt x="9490" y="60391"/>
                </a:cubicBezTo>
                <a:cubicBezTo>
                  <a:pt x="15817" y="42151"/>
                  <a:pt x="28388" y="27525"/>
                  <a:pt x="47204" y="16515"/>
                </a:cubicBezTo>
                <a:cubicBezTo>
                  <a:pt x="66020" y="5505"/>
                  <a:pt x="88821" y="0"/>
                  <a:pt x="1156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ea typeface="方正北魏楷书简体" panose="03000509000000000000" pitchFamily="65" charset="-122"/>
            </a:endParaRPr>
          </a:p>
        </p:txBody>
      </p:sp>
      <p:cxnSp>
        <p:nvCxnSpPr>
          <p:cNvPr id="42" name="出自【趣你的PPT】(微信:qunideppt)：最优质的PPT资源库"/>
          <p:cNvCxnSpPr/>
          <p:nvPr/>
        </p:nvCxnSpPr>
        <p:spPr>
          <a:xfrm flipH="1">
            <a:off x="6616996" y="2515204"/>
            <a:ext cx="407194" cy="4938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出自【趣你的PPT】(微信:qunideppt)：最优质的PPT资源库"/>
          <p:cNvSpPr txBox="1"/>
          <p:nvPr/>
        </p:nvSpPr>
        <p:spPr>
          <a:xfrm>
            <a:off x="7879109" y="2421336"/>
            <a:ext cx="283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</a:p>
        </p:txBody>
      </p:sp>
      <p:cxnSp>
        <p:nvCxnSpPr>
          <p:cNvPr id="37" name="出自【趣你的PPT】(微信:qunideppt)：最优质的PPT资源库"/>
          <p:cNvCxnSpPr/>
          <p:nvPr/>
        </p:nvCxnSpPr>
        <p:spPr>
          <a:xfrm flipH="1">
            <a:off x="6613670" y="3559165"/>
            <a:ext cx="407194" cy="4938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出自【趣你的PPT】(微信:qunideppt)：最优质的PPT资源库"/>
          <p:cNvSpPr txBox="1"/>
          <p:nvPr/>
        </p:nvSpPr>
        <p:spPr>
          <a:xfrm>
            <a:off x="6494112" y="3528789"/>
            <a:ext cx="454372" cy="375494"/>
          </a:xfrm>
          <a:custGeom>
            <a:avLst/>
            <a:gdLst/>
            <a:ahLst/>
            <a:cxnLst/>
            <a:rect l="l" t="t" r="r" b="b"/>
            <a:pathLst>
              <a:path w="454372" h="375494">
                <a:moveTo>
                  <a:pt x="244971" y="225028"/>
                </a:moveTo>
                <a:lnTo>
                  <a:pt x="335161" y="225028"/>
                </a:lnTo>
                <a:lnTo>
                  <a:pt x="335161" y="259736"/>
                </a:lnTo>
                <a:lnTo>
                  <a:pt x="264067" y="344501"/>
                </a:lnTo>
                <a:lnTo>
                  <a:pt x="252673" y="326045"/>
                </a:lnTo>
                <a:cubicBezTo>
                  <a:pt x="247538" y="312130"/>
                  <a:pt x="244971" y="287983"/>
                  <a:pt x="244971" y="253603"/>
                </a:cubicBezTo>
                <a:close/>
                <a:moveTo>
                  <a:pt x="106709" y="55811"/>
                </a:moveTo>
                <a:cubicBezTo>
                  <a:pt x="100012" y="55811"/>
                  <a:pt x="95585" y="58378"/>
                  <a:pt x="93427" y="63513"/>
                </a:cubicBezTo>
                <a:cubicBezTo>
                  <a:pt x="91269" y="68647"/>
                  <a:pt x="90190" y="80516"/>
                  <a:pt x="90190" y="99120"/>
                </a:cubicBezTo>
                <a:lnTo>
                  <a:pt x="90190" y="275481"/>
                </a:lnTo>
                <a:cubicBezTo>
                  <a:pt x="90190" y="296466"/>
                  <a:pt x="91194" y="309116"/>
                  <a:pt x="93203" y="313432"/>
                </a:cubicBezTo>
                <a:cubicBezTo>
                  <a:pt x="95212" y="317748"/>
                  <a:pt x="99566" y="319906"/>
                  <a:pt x="106263" y="319906"/>
                </a:cubicBezTo>
                <a:cubicBezTo>
                  <a:pt x="112960" y="319906"/>
                  <a:pt x="117351" y="317376"/>
                  <a:pt x="119434" y="312316"/>
                </a:cubicBezTo>
                <a:cubicBezTo>
                  <a:pt x="121518" y="307256"/>
                  <a:pt x="122560" y="295871"/>
                  <a:pt x="122560" y="278160"/>
                </a:cubicBezTo>
                <a:lnTo>
                  <a:pt x="122560" y="99120"/>
                </a:lnTo>
                <a:cubicBezTo>
                  <a:pt x="122560" y="79921"/>
                  <a:pt x="121629" y="67903"/>
                  <a:pt x="119769" y="63066"/>
                </a:cubicBezTo>
                <a:cubicBezTo>
                  <a:pt x="117909" y="58229"/>
                  <a:pt x="113556" y="55811"/>
                  <a:pt x="106709" y="55811"/>
                </a:cubicBezTo>
                <a:close/>
                <a:moveTo>
                  <a:pt x="104700" y="224"/>
                </a:moveTo>
                <a:cubicBezTo>
                  <a:pt x="124494" y="224"/>
                  <a:pt x="142205" y="3684"/>
                  <a:pt x="157832" y="10604"/>
                </a:cubicBezTo>
                <a:cubicBezTo>
                  <a:pt x="173459" y="17525"/>
                  <a:pt x="185142" y="25971"/>
                  <a:pt x="192881" y="35942"/>
                </a:cubicBezTo>
                <a:cubicBezTo>
                  <a:pt x="200620" y="45914"/>
                  <a:pt x="205866" y="57150"/>
                  <a:pt x="208619" y="69652"/>
                </a:cubicBezTo>
                <a:cubicBezTo>
                  <a:pt x="211373" y="82153"/>
                  <a:pt x="212749" y="102096"/>
                  <a:pt x="212749" y="129481"/>
                </a:cubicBezTo>
                <a:lnTo>
                  <a:pt x="212749" y="250032"/>
                </a:lnTo>
                <a:cubicBezTo>
                  <a:pt x="212749" y="277416"/>
                  <a:pt x="211261" y="297359"/>
                  <a:pt x="208285" y="309860"/>
                </a:cubicBezTo>
                <a:cubicBezTo>
                  <a:pt x="205308" y="322362"/>
                  <a:pt x="199132" y="334045"/>
                  <a:pt x="189756" y="344909"/>
                </a:cubicBezTo>
                <a:cubicBezTo>
                  <a:pt x="180379" y="355774"/>
                  <a:pt x="169068" y="363587"/>
                  <a:pt x="155823" y="368350"/>
                </a:cubicBezTo>
                <a:cubicBezTo>
                  <a:pt x="142577" y="373112"/>
                  <a:pt x="127769" y="375494"/>
                  <a:pt x="111398" y="375494"/>
                </a:cubicBezTo>
                <a:cubicBezTo>
                  <a:pt x="89817" y="375494"/>
                  <a:pt x="71884" y="373001"/>
                  <a:pt x="57596" y="368015"/>
                </a:cubicBezTo>
                <a:cubicBezTo>
                  <a:pt x="43309" y="363029"/>
                  <a:pt x="31923" y="355253"/>
                  <a:pt x="23440" y="344686"/>
                </a:cubicBezTo>
                <a:cubicBezTo>
                  <a:pt x="14957" y="334119"/>
                  <a:pt x="8929" y="322995"/>
                  <a:pt x="5357" y="311312"/>
                </a:cubicBezTo>
                <a:cubicBezTo>
                  <a:pt x="1786" y="299629"/>
                  <a:pt x="0" y="281062"/>
                  <a:pt x="0" y="255613"/>
                </a:cubicBezTo>
                <a:lnTo>
                  <a:pt x="0" y="129481"/>
                </a:lnTo>
                <a:cubicBezTo>
                  <a:pt x="0" y="96292"/>
                  <a:pt x="2865" y="71438"/>
                  <a:pt x="8595" y="54918"/>
                </a:cubicBezTo>
                <a:cubicBezTo>
                  <a:pt x="14324" y="38398"/>
                  <a:pt x="25710" y="25152"/>
                  <a:pt x="42751" y="15181"/>
                </a:cubicBezTo>
                <a:cubicBezTo>
                  <a:pt x="59791" y="5209"/>
                  <a:pt x="80441" y="224"/>
                  <a:pt x="104700" y="224"/>
                </a:cubicBezTo>
                <a:close/>
                <a:moveTo>
                  <a:pt x="343867" y="0"/>
                </a:moveTo>
                <a:cubicBezTo>
                  <a:pt x="386878" y="0"/>
                  <a:pt x="416049" y="8403"/>
                  <a:pt x="431378" y="25209"/>
                </a:cubicBezTo>
                <a:cubicBezTo>
                  <a:pt x="446707" y="42015"/>
                  <a:pt x="454372" y="65365"/>
                  <a:pt x="454372" y="95258"/>
                </a:cubicBezTo>
                <a:lnTo>
                  <a:pt x="452422" y="119926"/>
                </a:lnTo>
                <a:lnTo>
                  <a:pt x="364433" y="224835"/>
                </a:lnTo>
                <a:lnTo>
                  <a:pt x="362843" y="214536"/>
                </a:lnTo>
                <a:cubicBezTo>
                  <a:pt x="359717" y="208136"/>
                  <a:pt x="355104" y="203932"/>
                  <a:pt x="349002" y="201923"/>
                </a:cubicBezTo>
                <a:cubicBezTo>
                  <a:pt x="342900" y="199914"/>
                  <a:pt x="331068" y="198760"/>
                  <a:pt x="313506" y="198463"/>
                </a:cubicBezTo>
                <a:lnTo>
                  <a:pt x="313506" y="146001"/>
                </a:lnTo>
                <a:cubicBezTo>
                  <a:pt x="334937" y="146001"/>
                  <a:pt x="348183" y="145182"/>
                  <a:pt x="353243" y="143545"/>
                </a:cubicBezTo>
                <a:cubicBezTo>
                  <a:pt x="358303" y="141908"/>
                  <a:pt x="361950" y="138336"/>
                  <a:pt x="364182" y="132829"/>
                </a:cubicBezTo>
                <a:cubicBezTo>
                  <a:pt x="366415" y="127323"/>
                  <a:pt x="367531" y="118691"/>
                  <a:pt x="367531" y="106933"/>
                </a:cubicBezTo>
                <a:lnTo>
                  <a:pt x="367531" y="86841"/>
                </a:lnTo>
                <a:cubicBezTo>
                  <a:pt x="367531" y="74191"/>
                  <a:pt x="366228" y="65857"/>
                  <a:pt x="363624" y="61838"/>
                </a:cubicBezTo>
                <a:cubicBezTo>
                  <a:pt x="361019" y="57820"/>
                  <a:pt x="356964" y="55811"/>
                  <a:pt x="351457" y="55811"/>
                </a:cubicBezTo>
                <a:cubicBezTo>
                  <a:pt x="345206" y="55811"/>
                  <a:pt x="340928" y="57932"/>
                  <a:pt x="338621" y="62173"/>
                </a:cubicBezTo>
                <a:cubicBezTo>
                  <a:pt x="336314" y="66415"/>
                  <a:pt x="335161" y="75456"/>
                  <a:pt x="335161" y="89297"/>
                </a:cubicBezTo>
                <a:lnTo>
                  <a:pt x="335161" y="118988"/>
                </a:lnTo>
                <a:lnTo>
                  <a:pt x="244971" y="118988"/>
                </a:lnTo>
                <a:lnTo>
                  <a:pt x="244971" y="88181"/>
                </a:lnTo>
                <a:cubicBezTo>
                  <a:pt x="244971" y="53653"/>
                  <a:pt x="252859" y="30324"/>
                  <a:pt x="268634" y="18195"/>
                </a:cubicBezTo>
                <a:cubicBezTo>
                  <a:pt x="284410" y="6065"/>
                  <a:pt x="309488" y="0"/>
                  <a:pt x="3438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875783" y="3491194"/>
            <a:ext cx="283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>
          <a:xfrm flipH="1">
            <a:off x="6615765" y="4597560"/>
            <a:ext cx="407194" cy="4938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出自【趣你的PPT】(微信:qunideppt)：最优质的PPT资源库"/>
          <p:cNvSpPr txBox="1"/>
          <p:nvPr/>
        </p:nvSpPr>
        <p:spPr>
          <a:xfrm>
            <a:off x="6492017" y="4578353"/>
            <a:ext cx="431601" cy="375270"/>
          </a:xfrm>
          <a:custGeom>
            <a:avLst/>
            <a:gdLst/>
            <a:ahLst/>
            <a:cxnLst/>
            <a:rect l="l" t="t" r="r" b="b"/>
            <a:pathLst>
              <a:path w="431601" h="375270">
                <a:moveTo>
                  <a:pt x="341411" y="89296"/>
                </a:moveTo>
                <a:lnTo>
                  <a:pt x="301563" y="243110"/>
                </a:lnTo>
                <a:lnTo>
                  <a:pt x="341411" y="243110"/>
                </a:lnTo>
                <a:close/>
                <a:moveTo>
                  <a:pt x="106709" y="55587"/>
                </a:moveTo>
                <a:cubicBezTo>
                  <a:pt x="100012" y="55587"/>
                  <a:pt x="95585" y="58154"/>
                  <a:pt x="93427" y="63289"/>
                </a:cubicBezTo>
                <a:cubicBezTo>
                  <a:pt x="91269" y="68423"/>
                  <a:pt x="90190" y="80292"/>
                  <a:pt x="90190" y="98896"/>
                </a:cubicBezTo>
                <a:lnTo>
                  <a:pt x="90190" y="275257"/>
                </a:lnTo>
                <a:cubicBezTo>
                  <a:pt x="90190" y="296242"/>
                  <a:pt x="91194" y="308892"/>
                  <a:pt x="93203" y="313208"/>
                </a:cubicBezTo>
                <a:cubicBezTo>
                  <a:pt x="95212" y="317524"/>
                  <a:pt x="99566" y="319682"/>
                  <a:pt x="106263" y="319682"/>
                </a:cubicBezTo>
                <a:cubicBezTo>
                  <a:pt x="112960" y="319682"/>
                  <a:pt x="117351" y="317152"/>
                  <a:pt x="119434" y="312092"/>
                </a:cubicBezTo>
                <a:cubicBezTo>
                  <a:pt x="121518" y="307032"/>
                  <a:pt x="122560" y="295647"/>
                  <a:pt x="122560" y="277936"/>
                </a:cubicBezTo>
                <a:lnTo>
                  <a:pt x="122560" y="98896"/>
                </a:lnTo>
                <a:cubicBezTo>
                  <a:pt x="122560" y="79697"/>
                  <a:pt x="121629" y="67679"/>
                  <a:pt x="119769" y="62842"/>
                </a:cubicBezTo>
                <a:cubicBezTo>
                  <a:pt x="117909" y="58005"/>
                  <a:pt x="113556" y="55587"/>
                  <a:pt x="106709" y="55587"/>
                </a:cubicBezTo>
                <a:close/>
                <a:moveTo>
                  <a:pt x="312167" y="6920"/>
                </a:moveTo>
                <a:lnTo>
                  <a:pt x="431601" y="6920"/>
                </a:lnTo>
                <a:lnTo>
                  <a:pt x="431601" y="137763"/>
                </a:lnTo>
                <a:lnTo>
                  <a:pt x="291567" y="304725"/>
                </a:lnTo>
                <a:lnTo>
                  <a:pt x="234255" y="304725"/>
                </a:lnTo>
                <a:lnTo>
                  <a:pt x="234255" y="243110"/>
                </a:lnTo>
                <a:close/>
                <a:moveTo>
                  <a:pt x="104700" y="0"/>
                </a:moveTo>
                <a:cubicBezTo>
                  <a:pt x="124494" y="0"/>
                  <a:pt x="142205" y="3460"/>
                  <a:pt x="157832" y="10380"/>
                </a:cubicBezTo>
                <a:cubicBezTo>
                  <a:pt x="173459" y="17301"/>
                  <a:pt x="185142" y="25747"/>
                  <a:pt x="192881" y="35718"/>
                </a:cubicBezTo>
                <a:cubicBezTo>
                  <a:pt x="200620" y="45690"/>
                  <a:pt x="205866" y="56926"/>
                  <a:pt x="208619" y="69428"/>
                </a:cubicBezTo>
                <a:cubicBezTo>
                  <a:pt x="211373" y="81929"/>
                  <a:pt x="212749" y="101872"/>
                  <a:pt x="212749" y="129257"/>
                </a:cubicBezTo>
                <a:lnTo>
                  <a:pt x="212749" y="249808"/>
                </a:lnTo>
                <a:cubicBezTo>
                  <a:pt x="212749" y="277192"/>
                  <a:pt x="211261" y="297135"/>
                  <a:pt x="208285" y="309637"/>
                </a:cubicBezTo>
                <a:cubicBezTo>
                  <a:pt x="205308" y="322138"/>
                  <a:pt x="199132" y="333821"/>
                  <a:pt x="189756" y="344686"/>
                </a:cubicBezTo>
                <a:cubicBezTo>
                  <a:pt x="180379" y="355550"/>
                  <a:pt x="169068" y="363363"/>
                  <a:pt x="155823" y="368126"/>
                </a:cubicBezTo>
                <a:cubicBezTo>
                  <a:pt x="142577" y="372888"/>
                  <a:pt x="127769" y="375270"/>
                  <a:pt x="111398" y="375270"/>
                </a:cubicBezTo>
                <a:cubicBezTo>
                  <a:pt x="89817" y="375270"/>
                  <a:pt x="71884" y="372777"/>
                  <a:pt x="57596" y="367791"/>
                </a:cubicBezTo>
                <a:cubicBezTo>
                  <a:pt x="43309" y="362805"/>
                  <a:pt x="31923" y="355029"/>
                  <a:pt x="23440" y="344462"/>
                </a:cubicBezTo>
                <a:cubicBezTo>
                  <a:pt x="14957" y="333896"/>
                  <a:pt x="8929" y="322771"/>
                  <a:pt x="5357" y="311088"/>
                </a:cubicBezTo>
                <a:cubicBezTo>
                  <a:pt x="1786" y="299405"/>
                  <a:pt x="0" y="280838"/>
                  <a:pt x="0" y="255389"/>
                </a:cubicBezTo>
                <a:lnTo>
                  <a:pt x="0" y="129257"/>
                </a:lnTo>
                <a:cubicBezTo>
                  <a:pt x="0" y="96068"/>
                  <a:pt x="2865" y="71214"/>
                  <a:pt x="8595" y="54694"/>
                </a:cubicBezTo>
                <a:cubicBezTo>
                  <a:pt x="14324" y="38174"/>
                  <a:pt x="25710" y="24928"/>
                  <a:pt x="42751" y="14957"/>
                </a:cubicBezTo>
                <a:cubicBezTo>
                  <a:pt x="59791" y="4985"/>
                  <a:pt x="80441" y="0"/>
                  <a:pt x="1047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877878" y="4535155"/>
            <a:ext cx="283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18545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" name="出自【趣你的PPT】(微信:qunideppt)：最优质的PPT资源库"/>
          <p:cNvSpPr>
            <a:spLocks noEditPoints="1"/>
          </p:cNvSpPr>
          <p:nvPr/>
        </p:nvSpPr>
        <p:spPr bwMode="auto">
          <a:xfrm rot="3378439" flipH="1">
            <a:off x="1560648" y="1904601"/>
            <a:ext cx="1761086" cy="1762357"/>
          </a:xfrm>
          <a:custGeom>
            <a:avLst/>
            <a:gdLst>
              <a:gd name="T0" fmla="*/ 1055 w 1169"/>
              <a:gd name="T1" fmla="*/ 596 h 1170"/>
              <a:gd name="T2" fmla="*/ 1169 w 1169"/>
              <a:gd name="T3" fmla="*/ 551 h 1170"/>
              <a:gd name="T4" fmla="*/ 1156 w 1169"/>
              <a:gd name="T5" fmla="*/ 455 h 1170"/>
              <a:gd name="T6" fmla="*/ 1153 w 1169"/>
              <a:gd name="T7" fmla="*/ 446 h 1170"/>
              <a:gd name="T8" fmla="*/ 1031 w 1169"/>
              <a:gd name="T9" fmla="*/ 436 h 1170"/>
              <a:gd name="T10" fmla="*/ 998 w 1169"/>
              <a:gd name="T11" fmla="*/ 359 h 1170"/>
              <a:gd name="T12" fmla="*/ 1074 w 1169"/>
              <a:gd name="T13" fmla="*/ 263 h 1170"/>
              <a:gd name="T14" fmla="*/ 1008 w 1169"/>
              <a:gd name="T15" fmla="*/ 180 h 1170"/>
              <a:gd name="T16" fmla="*/ 897 w 1169"/>
              <a:gd name="T17" fmla="*/ 233 h 1170"/>
              <a:gd name="T18" fmla="*/ 829 w 1169"/>
              <a:gd name="T19" fmla="*/ 183 h 1170"/>
              <a:gd name="T20" fmla="*/ 847 w 1169"/>
              <a:gd name="T21" fmla="*/ 62 h 1170"/>
              <a:gd name="T22" fmla="*/ 749 w 1169"/>
              <a:gd name="T23" fmla="*/ 23 h 1170"/>
              <a:gd name="T24" fmla="*/ 679 w 1169"/>
              <a:gd name="T25" fmla="*/ 124 h 1170"/>
              <a:gd name="T26" fmla="*/ 596 w 1169"/>
              <a:gd name="T27" fmla="*/ 114 h 1170"/>
              <a:gd name="T28" fmla="*/ 550 w 1169"/>
              <a:gd name="T29" fmla="*/ 0 h 1170"/>
              <a:gd name="T30" fmla="*/ 454 w 1169"/>
              <a:gd name="T31" fmla="*/ 14 h 1170"/>
              <a:gd name="T32" fmla="*/ 446 w 1169"/>
              <a:gd name="T33" fmla="*/ 16 h 1170"/>
              <a:gd name="T34" fmla="*/ 436 w 1169"/>
              <a:gd name="T35" fmla="*/ 139 h 1170"/>
              <a:gd name="T36" fmla="*/ 359 w 1169"/>
              <a:gd name="T37" fmla="*/ 172 h 1170"/>
              <a:gd name="T38" fmla="*/ 262 w 1169"/>
              <a:gd name="T39" fmla="*/ 96 h 1170"/>
              <a:gd name="T40" fmla="*/ 180 w 1169"/>
              <a:gd name="T41" fmla="*/ 162 h 1170"/>
              <a:gd name="T42" fmla="*/ 232 w 1169"/>
              <a:gd name="T43" fmla="*/ 273 h 1170"/>
              <a:gd name="T44" fmla="*/ 183 w 1169"/>
              <a:gd name="T45" fmla="*/ 340 h 1170"/>
              <a:gd name="T46" fmla="*/ 61 w 1169"/>
              <a:gd name="T47" fmla="*/ 323 h 1170"/>
              <a:gd name="T48" fmla="*/ 22 w 1169"/>
              <a:gd name="T49" fmla="*/ 421 h 1170"/>
              <a:gd name="T50" fmla="*/ 123 w 1169"/>
              <a:gd name="T51" fmla="*/ 491 h 1170"/>
              <a:gd name="T52" fmla="*/ 114 w 1169"/>
              <a:gd name="T53" fmla="*/ 574 h 1170"/>
              <a:gd name="T54" fmla="*/ 0 w 1169"/>
              <a:gd name="T55" fmla="*/ 619 h 1170"/>
              <a:gd name="T56" fmla="*/ 14 w 1169"/>
              <a:gd name="T57" fmla="*/ 716 h 1170"/>
              <a:gd name="T58" fmla="*/ 16 w 1169"/>
              <a:gd name="T59" fmla="*/ 724 h 1170"/>
              <a:gd name="T60" fmla="*/ 138 w 1169"/>
              <a:gd name="T61" fmla="*/ 734 h 1170"/>
              <a:gd name="T62" fmla="*/ 171 w 1169"/>
              <a:gd name="T63" fmla="*/ 811 h 1170"/>
              <a:gd name="T64" fmla="*/ 95 w 1169"/>
              <a:gd name="T65" fmla="*/ 907 h 1170"/>
              <a:gd name="T66" fmla="*/ 161 w 1169"/>
              <a:gd name="T67" fmla="*/ 990 h 1170"/>
              <a:gd name="T68" fmla="*/ 272 w 1169"/>
              <a:gd name="T69" fmla="*/ 937 h 1170"/>
              <a:gd name="T70" fmla="*/ 340 w 1169"/>
              <a:gd name="T71" fmla="*/ 987 h 1170"/>
              <a:gd name="T72" fmla="*/ 322 w 1169"/>
              <a:gd name="T73" fmla="*/ 1109 h 1170"/>
              <a:gd name="T74" fmla="*/ 420 w 1169"/>
              <a:gd name="T75" fmla="*/ 1147 h 1170"/>
              <a:gd name="T76" fmla="*/ 490 w 1169"/>
              <a:gd name="T77" fmla="*/ 1046 h 1170"/>
              <a:gd name="T78" fmla="*/ 574 w 1169"/>
              <a:gd name="T79" fmla="*/ 1056 h 1170"/>
              <a:gd name="T80" fmla="*/ 619 w 1169"/>
              <a:gd name="T81" fmla="*/ 1170 h 1170"/>
              <a:gd name="T82" fmla="*/ 715 w 1169"/>
              <a:gd name="T83" fmla="*/ 1156 h 1170"/>
              <a:gd name="T84" fmla="*/ 723 w 1169"/>
              <a:gd name="T85" fmla="*/ 1154 h 1170"/>
              <a:gd name="T86" fmla="*/ 733 w 1169"/>
              <a:gd name="T87" fmla="*/ 1032 h 1170"/>
              <a:gd name="T88" fmla="*/ 810 w 1169"/>
              <a:gd name="T89" fmla="*/ 998 h 1170"/>
              <a:gd name="T90" fmla="*/ 907 w 1169"/>
              <a:gd name="T91" fmla="*/ 1074 h 1170"/>
              <a:gd name="T92" fmla="*/ 989 w 1169"/>
              <a:gd name="T93" fmla="*/ 1008 h 1170"/>
              <a:gd name="T94" fmla="*/ 937 w 1169"/>
              <a:gd name="T95" fmla="*/ 897 h 1170"/>
              <a:gd name="T96" fmla="*/ 987 w 1169"/>
              <a:gd name="T97" fmla="*/ 830 h 1170"/>
              <a:gd name="T98" fmla="*/ 1108 w 1169"/>
              <a:gd name="T99" fmla="*/ 848 h 1170"/>
              <a:gd name="T100" fmla="*/ 1147 w 1169"/>
              <a:gd name="T101" fmla="*/ 749 h 1170"/>
              <a:gd name="T102" fmla="*/ 1046 w 1169"/>
              <a:gd name="T103" fmla="*/ 679 h 1170"/>
              <a:gd name="T104" fmla="*/ 1055 w 1169"/>
              <a:gd name="T105" fmla="*/ 596 h 1170"/>
              <a:gd name="T106" fmla="*/ 657 w 1169"/>
              <a:gd name="T107" fmla="*/ 901 h 1170"/>
              <a:gd name="T108" fmla="*/ 584 w 1169"/>
              <a:gd name="T109" fmla="*/ 909 h 1170"/>
              <a:gd name="T110" fmla="*/ 384 w 1169"/>
              <a:gd name="T111" fmla="*/ 839 h 1170"/>
              <a:gd name="T112" fmla="*/ 269 w 1169"/>
              <a:gd name="T113" fmla="*/ 657 h 1170"/>
              <a:gd name="T114" fmla="*/ 310 w 1169"/>
              <a:gd name="T115" fmla="*/ 413 h 1170"/>
              <a:gd name="T116" fmla="*/ 512 w 1169"/>
              <a:gd name="T117" fmla="*/ 270 h 1170"/>
              <a:gd name="T118" fmla="*/ 585 w 1169"/>
              <a:gd name="T119" fmla="*/ 261 h 1170"/>
              <a:gd name="T120" fmla="*/ 785 w 1169"/>
              <a:gd name="T121" fmla="*/ 331 h 1170"/>
              <a:gd name="T122" fmla="*/ 900 w 1169"/>
              <a:gd name="T123" fmla="*/ 513 h 1170"/>
              <a:gd name="T124" fmla="*/ 657 w 1169"/>
              <a:gd name="T125" fmla="*/ 901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69" h="1170">
                <a:moveTo>
                  <a:pt x="1055" y="596"/>
                </a:moveTo>
                <a:cubicBezTo>
                  <a:pt x="1101" y="580"/>
                  <a:pt x="1140" y="564"/>
                  <a:pt x="1169" y="551"/>
                </a:cubicBezTo>
                <a:cubicBezTo>
                  <a:pt x="1167" y="519"/>
                  <a:pt x="1163" y="487"/>
                  <a:pt x="1156" y="455"/>
                </a:cubicBezTo>
                <a:cubicBezTo>
                  <a:pt x="1155" y="452"/>
                  <a:pt x="1154" y="449"/>
                  <a:pt x="1153" y="446"/>
                </a:cubicBezTo>
                <a:cubicBezTo>
                  <a:pt x="1121" y="442"/>
                  <a:pt x="1080" y="438"/>
                  <a:pt x="1031" y="436"/>
                </a:cubicBezTo>
                <a:cubicBezTo>
                  <a:pt x="1022" y="409"/>
                  <a:pt x="1011" y="384"/>
                  <a:pt x="998" y="359"/>
                </a:cubicBezTo>
                <a:cubicBezTo>
                  <a:pt x="1030" y="322"/>
                  <a:pt x="1055" y="290"/>
                  <a:pt x="1074" y="263"/>
                </a:cubicBezTo>
                <a:cubicBezTo>
                  <a:pt x="1054" y="233"/>
                  <a:pt x="1032" y="206"/>
                  <a:pt x="1008" y="180"/>
                </a:cubicBezTo>
                <a:cubicBezTo>
                  <a:pt x="977" y="193"/>
                  <a:pt x="940" y="210"/>
                  <a:pt x="897" y="233"/>
                </a:cubicBezTo>
                <a:cubicBezTo>
                  <a:pt x="876" y="214"/>
                  <a:pt x="853" y="198"/>
                  <a:pt x="829" y="183"/>
                </a:cubicBezTo>
                <a:cubicBezTo>
                  <a:pt x="838" y="135"/>
                  <a:pt x="844" y="94"/>
                  <a:pt x="847" y="62"/>
                </a:cubicBezTo>
                <a:cubicBezTo>
                  <a:pt x="816" y="46"/>
                  <a:pt x="783" y="33"/>
                  <a:pt x="749" y="23"/>
                </a:cubicBezTo>
                <a:cubicBezTo>
                  <a:pt x="729" y="49"/>
                  <a:pt x="705" y="82"/>
                  <a:pt x="679" y="124"/>
                </a:cubicBezTo>
                <a:cubicBezTo>
                  <a:pt x="652" y="118"/>
                  <a:pt x="624" y="115"/>
                  <a:pt x="596" y="114"/>
                </a:cubicBezTo>
                <a:cubicBezTo>
                  <a:pt x="579" y="68"/>
                  <a:pt x="564" y="30"/>
                  <a:pt x="550" y="0"/>
                </a:cubicBezTo>
                <a:cubicBezTo>
                  <a:pt x="518" y="2"/>
                  <a:pt x="486" y="7"/>
                  <a:pt x="454" y="14"/>
                </a:cubicBezTo>
                <a:cubicBezTo>
                  <a:pt x="451" y="15"/>
                  <a:pt x="449" y="15"/>
                  <a:pt x="446" y="16"/>
                </a:cubicBezTo>
                <a:cubicBezTo>
                  <a:pt x="441" y="49"/>
                  <a:pt x="438" y="89"/>
                  <a:pt x="436" y="139"/>
                </a:cubicBezTo>
                <a:cubicBezTo>
                  <a:pt x="409" y="147"/>
                  <a:pt x="383" y="159"/>
                  <a:pt x="359" y="172"/>
                </a:cubicBezTo>
                <a:cubicBezTo>
                  <a:pt x="321" y="140"/>
                  <a:pt x="289" y="115"/>
                  <a:pt x="262" y="96"/>
                </a:cubicBezTo>
                <a:cubicBezTo>
                  <a:pt x="233" y="115"/>
                  <a:pt x="205" y="137"/>
                  <a:pt x="180" y="162"/>
                </a:cubicBezTo>
                <a:cubicBezTo>
                  <a:pt x="192" y="192"/>
                  <a:pt x="210" y="229"/>
                  <a:pt x="232" y="273"/>
                </a:cubicBezTo>
                <a:cubicBezTo>
                  <a:pt x="214" y="294"/>
                  <a:pt x="197" y="316"/>
                  <a:pt x="183" y="340"/>
                </a:cubicBezTo>
                <a:cubicBezTo>
                  <a:pt x="134" y="331"/>
                  <a:pt x="94" y="325"/>
                  <a:pt x="61" y="323"/>
                </a:cubicBezTo>
                <a:cubicBezTo>
                  <a:pt x="45" y="354"/>
                  <a:pt x="32" y="387"/>
                  <a:pt x="22" y="421"/>
                </a:cubicBezTo>
                <a:cubicBezTo>
                  <a:pt x="48" y="441"/>
                  <a:pt x="82" y="464"/>
                  <a:pt x="123" y="491"/>
                </a:cubicBezTo>
                <a:cubicBezTo>
                  <a:pt x="118" y="518"/>
                  <a:pt x="115" y="546"/>
                  <a:pt x="114" y="574"/>
                </a:cubicBezTo>
                <a:cubicBezTo>
                  <a:pt x="68" y="590"/>
                  <a:pt x="30" y="606"/>
                  <a:pt x="0" y="619"/>
                </a:cubicBezTo>
                <a:cubicBezTo>
                  <a:pt x="2" y="651"/>
                  <a:pt x="6" y="683"/>
                  <a:pt x="14" y="716"/>
                </a:cubicBezTo>
                <a:cubicBezTo>
                  <a:pt x="14" y="718"/>
                  <a:pt x="15" y="721"/>
                  <a:pt x="16" y="724"/>
                </a:cubicBezTo>
                <a:cubicBezTo>
                  <a:pt x="48" y="729"/>
                  <a:pt x="89" y="732"/>
                  <a:pt x="138" y="734"/>
                </a:cubicBezTo>
                <a:cubicBezTo>
                  <a:pt x="147" y="761"/>
                  <a:pt x="158" y="787"/>
                  <a:pt x="171" y="811"/>
                </a:cubicBezTo>
                <a:cubicBezTo>
                  <a:pt x="140" y="848"/>
                  <a:pt x="114" y="880"/>
                  <a:pt x="95" y="907"/>
                </a:cubicBezTo>
                <a:cubicBezTo>
                  <a:pt x="115" y="937"/>
                  <a:pt x="137" y="965"/>
                  <a:pt x="161" y="990"/>
                </a:cubicBezTo>
                <a:cubicBezTo>
                  <a:pt x="192" y="977"/>
                  <a:pt x="229" y="960"/>
                  <a:pt x="272" y="937"/>
                </a:cubicBezTo>
                <a:cubicBezTo>
                  <a:pt x="293" y="956"/>
                  <a:pt x="316" y="972"/>
                  <a:pt x="340" y="987"/>
                </a:cubicBezTo>
                <a:cubicBezTo>
                  <a:pt x="331" y="1035"/>
                  <a:pt x="325" y="1076"/>
                  <a:pt x="322" y="1109"/>
                </a:cubicBezTo>
                <a:cubicBezTo>
                  <a:pt x="354" y="1124"/>
                  <a:pt x="386" y="1137"/>
                  <a:pt x="420" y="1147"/>
                </a:cubicBezTo>
                <a:cubicBezTo>
                  <a:pt x="441" y="1121"/>
                  <a:pt x="464" y="1088"/>
                  <a:pt x="490" y="1046"/>
                </a:cubicBezTo>
                <a:cubicBezTo>
                  <a:pt x="517" y="1052"/>
                  <a:pt x="545" y="1055"/>
                  <a:pt x="574" y="1056"/>
                </a:cubicBezTo>
                <a:cubicBezTo>
                  <a:pt x="590" y="1102"/>
                  <a:pt x="605" y="1140"/>
                  <a:pt x="619" y="1170"/>
                </a:cubicBezTo>
                <a:cubicBezTo>
                  <a:pt x="651" y="1168"/>
                  <a:pt x="683" y="1163"/>
                  <a:pt x="715" y="1156"/>
                </a:cubicBezTo>
                <a:cubicBezTo>
                  <a:pt x="718" y="1155"/>
                  <a:pt x="721" y="1155"/>
                  <a:pt x="723" y="1154"/>
                </a:cubicBezTo>
                <a:cubicBezTo>
                  <a:pt x="728" y="1121"/>
                  <a:pt x="731" y="1081"/>
                  <a:pt x="733" y="1032"/>
                </a:cubicBezTo>
                <a:cubicBezTo>
                  <a:pt x="760" y="1023"/>
                  <a:pt x="786" y="1011"/>
                  <a:pt x="810" y="998"/>
                </a:cubicBezTo>
                <a:cubicBezTo>
                  <a:pt x="848" y="1030"/>
                  <a:pt x="880" y="1055"/>
                  <a:pt x="907" y="1074"/>
                </a:cubicBezTo>
                <a:cubicBezTo>
                  <a:pt x="936" y="1055"/>
                  <a:pt x="964" y="1033"/>
                  <a:pt x="989" y="1008"/>
                </a:cubicBezTo>
                <a:cubicBezTo>
                  <a:pt x="977" y="978"/>
                  <a:pt x="960" y="941"/>
                  <a:pt x="937" y="897"/>
                </a:cubicBezTo>
                <a:cubicBezTo>
                  <a:pt x="955" y="876"/>
                  <a:pt x="972" y="854"/>
                  <a:pt x="987" y="830"/>
                </a:cubicBezTo>
                <a:cubicBezTo>
                  <a:pt x="1035" y="839"/>
                  <a:pt x="1075" y="845"/>
                  <a:pt x="1108" y="848"/>
                </a:cubicBezTo>
                <a:cubicBezTo>
                  <a:pt x="1124" y="816"/>
                  <a:pt x="1137" y="783"/>
                  <a:pt x="1147" y="749"/>
                </a:cubicBezTo>
                <a:cubicBezTo>
                  <a:pt x="1121" y="729"/>
                  <a:pt x="1087" y="706"/>
                  <a:pt x="1046" y="679"/>
                </a:cubicBezTo>
                <a:cubicBezTo>
                  <a:pt x="1051" y="652"/>
                  <a:pt x="1055" y="624"/>
                  <a:pt x="1055" y="596"/>
                </a:cubicBezTo>
                <a:close/>
                <a:moveTo>
                  <a:pt x="657" y="901"/>
                </a:moveTo>
                <a:cubicBezTo>
                  <a:pt x="633" y="906"/>
                  <a:pt x="609" y="909"/>
                  <a:pt x="584" y="909"/>
                </a:cubicBezTo>
                <a:cubicBezTo>
                  <a:pt x="512" y="909"/>
                  <a:pt x="441" y="884"/>
                  <a:pt x="384" y="839"/>
                </a:cubicBezTo>
                <a:cubicBezTo>
                  <a:pt x="326" y="794"/>
                  <a:pt x="285" y="729"/>
                  <a:pt x="269" y="657"/>
                </a:cubicBezTo>
                <a:cubicBezTo>
                  <a:pt x="250" y="573"/>
                  <a:pt x="264" y="486"/>
                  <a:pt x="310" y="413"/>
                </a:cubicBezTo>
                <a:cubicBezTo>
                  <a:pt x="356" y="340"/>
                  <a:pt x="428" y="289"/>
                  <a:pt x="512" y="270"/>
                </a:cubicBezTo>
                <a:cubicBezTo>
                  <a:pt x="536" y="264"/>
                  <a:pt x="561" y="261"/>
                  <a:pt x="585" y="261"/>
                </a:cubicBezTo>
                <a:cubicBezTo>
                  <a:pt x="657" y="261"/>
                  <a:pt x="728" y="286"/>
                  <a:pt x="785" y="331"/>
                </a:cubicBezTo>
                <a:cubicBezTo>
                  <a:pt x="843" y="376"/>
                  <a:pt x="884" y="441"/>
                  <a:pt x="900" y="513"/>
                </a:cubicBezTo>
                <a:cubicBezTo>
                  <a:pt x="940" y="687"/>
                  <a:pt x="831" y="861"/>
                  <a:pt x="657" y="9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 rot="2220170" flipH="1">
            <a:off x="4753093" y="3735687"/>
            <a:ext cx="1085665" cy="1087521"/>
          </a:xfrm>
          <a:custGeom>
            <a:avLst/>
            <a:gdLst>
              <a:gd name="T0" fmla="*/ 338 w 494"/>
              <a:gd name="T1" fmla="*/ 112 h 494"/>
              <a:gd name="T2" fmla="*/ 494 w 494"/>
              <a:gd name="T3" fmla="*/ 26 h 494"/>
              <a:gd name="T4" fmla="*/ 494 w 494"/>
              <a:gd name="T5" fmla="*/ 26 h 494"/>
              <a:gd name="T6" fmla="*/ 494 w 494"/>
              <a:gd name="T7" fmla="*/ 25 h 494"/>
              <a:gd name="T8" fmla="*/ 494 w 494"/>
              <a:gd name="T9" fmla="*/ 25 h 494"/>
              <a:gd name="T10" fmla="*/ 494 w 494"/>
              <a:gd name="T11" fmla="*/ 25 h 494"/>
              <a:gd name="T12" fmla="*/ 296 w 494"/>
              <a:gd name="T13" fmla="*/ 8 h 494"/>
              <a:gd name="T14" fmla="*/ 313 w 494"/>
              <a:gd name="T15" fmla="*/ 18 h 494"/>
              <a:gd name="T16" fmla="*/ 329 w 494"/>
              <a:gd name="T17" fmla="*/ 28 h 494"/>
              <a:gd name="T18" fmla="*/ 327 w 494"/>
              <a:gd name="T19" fmla="*/ 29 h 494"/>
              <a:gd name="T20" fmla="*/ 321 w 494"/>
              <a:gd name="T21" fmla="*/ 31 h 494"/>
              <a:gd name="T22" fmla="*/ 298 w 494"/>
              <a:gd name="T23" fmla="*/ 40 h 494"/>
              <a:gd name="T24" fmla="*/ 290 w 494"/>
              <a:gd name="T25" fmla="*/ 44 h 494"/>
              <a:gd name="T26" fmla="*/ 278 w 494"/>
              <a:gd name="T27" fmla="*/ 50 h 494"/>
              <a:gd name="T28" fmla="*/ 266 w 494"/>
              <a:gd name="T29" fmla="*/ 56 h 494"/>
              <a:gd name="T30" fmla="*/ 240 w 494"/>
              <a:gd name="T31" fmla="*/ 70 h 494"/>
              <a:gd name="T32" fmla="*/ 228 w 494"/>
              <a:gd name="T33" fmla="*/ 78 h 494"/>
              <a:gd name="T34" fmla="*/ 215 w 494"/>
              <a:gd name="T35" fmla="*/ 86 h 494"/>
              <a:gd name="T36" fmla="*/ 190 w 494"/>
              <a:gd name="T37" fmla="*/ 105 h 494"/>
              <a:gd name="T38" fmla="*/ 177 w 494"/>
              <a:gd name="T39" fmla="*/ 115 h 494"/>
              <a:gd name="T40" fmla="*/ 165 w 494"/>
              <a:gd name="T41" fmla="*/ 125 h 494"/>
              <a:gd name="T42" fmla="*/ 119 w 494"/>
              <a:gd name="T43" fmla="*/ 172 h 494"/>
              <a:gd name="T44" fmla="*/ 49 w 494"/>
              <a:gd name="T45" fmla="*/ 279 h 494"/>
              <a:gd name="T46" fmla="*/ 12 w 494"/>
              <a:gd name="T47" fmla="*/ 385 h 494"/>
              <a:gd name="T48" fmla="*/ 1 w 494"/>
              <a:gd name="T49" fmla="*/ 464 h 494"/>
              <a:gd name="T50" fmla="*/ 0 w 494"/>
              <a:gd name="T51" fmla="*/ 486 h 494"/>
              <a:gd name="T52" fmla="*/ 0 w 494"/>
              <a:gd name="T53" fmla="*/ 494 h 494"/>
              <a:gd name="T54" fmla="*/ 51 w 494"/>
              <a:gd name="T55" fmla="*/ 494 h 494"/>
              <a:gd name="T56" fmla="*/ 51 w 494"/>
              <a:gd name="T57" fmla="*/ 487 h 494"/>
              <a:gd name="T58" fmla="*/ 52 w 494"/>
              <a:gd name="T59" fmla="*/ 467 h 494"/>
              <a:gd name="T60" fmla="*/ 62 w 494"/>
              <a:gd name="T61" fmla="*/ 396 h 494"/>
              <a:gd name="T62" fmla="*/ 95 w 494"/>
              <a:gd name="T63" fmla="*/ 302 h 494"/>
              <a:gd name="T64" fmla="*/ 158 w 494"/>
              <a:gd name="T65" fmla="*/ 205 h 494"/>
              <a:gd name="T66" fmla="*/ 199 w 494"/>
              <a:gd name="T67" fmla="*/ 164 h 494"/>
              <a:gd name="T68" fmla="*/ 210 w 494"/>
              <a:gd name="T69" fmla="*/ 154 h 494"/>
              <a:gd name="T70" fmla="*/ 221 w 494"/>
              <a:gd name="T71" fmla="*/ 145 h 494"/>
              <a:gd name="T72" fmla="*/ 244 w 494"/>
              <a:gd name="T73" fmla="*/ 128 h 494"/>
              <a:gd name="T74" fmla="*/ 255 w 494"/>
              <a:gd name="T75" fmla="*/ 121 h 494"/>
              <a:gd name="T76" fmla="*/ 266 w 494"/>
              <a:gd name="T77" fmla="*/ 114 h 494"/>
              <a:gd name="T78" fmla="*/ 289 w 494"/>
              <a:gd name="T79" fmla="*/ 101 h 494"/>
              <a:gd name="T80" fmla="*/ 300 w 494"/>
              <a:gd name="T81" fmla="*/ 95 h 494"/>
              <a:gd name="T82" fmla="*/ 311 w 494"/>
              <a:gd name="T83" fmla="*/ 90 h 494"/>
              <a:gd name="T84" fmla="*/ 318 w 494"/>
              <a:gd name="T85" fmla="*/ 87 h 494"/>
              <a:gd name="T86" fmla="*/ 338 w 494"/>
              <a:gd name="T87" fmla="*/ 79 h 494"/>
              <a:gd name="T88" fmla="*/ 344 w 494"/>
              <a:gd name="T89" fmla="*/ 77 h 494"/>
              <a:gd name="T90" fmla="*/ 346 w 494"/>
              <a:gd name="T91" fmla="*/ 76 h 494"/>
              <a:gd name="T92" fmla="*/ 342 w 494"/>
              <a:gd name="T93" fmla="*/ 94 h 494"/>
              <a:gd name="T94" fmla="*/ 338 w 494"/>
              <a:gd name="T95" fmla="*/ 112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4" h="494">
                <a:moveTo>
                  <a:pt x="338" y="112"/>
                </a:moveTo>
                <a:cubicBezTo>
                  <a:pt x="380" y="75"/>
                  <a:pt x="433" y="44"/>
                  <a:pt x="494" y="26"/>
                </a:cubicBezTo>
                <a:cubicBezTo>
                  <a:pt x="494" y="26"/>
                  <a:pt x="494" y="26"/>
                  <a:pt x="494" y="26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33" y="7"/>
                  <a:pt x="366" y="0"/>
                  <a:pt x="296" y="8"/>
                </a:cubicBezTo>
                <a:cubicBezTo>
                  <a:pt x="296" y="8"/>
                  <a:pt x="305" y="13"/>
                  <a:pt x="313" y="18"/>
                </a:cubicBezTo>
                <a:cubicBezTo>
                  <a:pt x="321" y="23"/>
                  <a:pt x="329" y="28"/>
                  <a:pt x="329" y="28"/>
                </a:cubicBezTo>
                <a:cubicBezTo>
                  <a:pt x="329" y="28"/>
                  <a:pt x="328" y="28"/>
                  <a:pt x="327" y="29"/>
                </a:cubicBezTo>
                <a:cubicBezTo>
                  <a:pt x="325" y="29"/>
                  <a:pt x="323" y="30"/>
                  <a:pt x="321" y="31"/>
                </a:cubicBezTo>
                <a:cubicBezTo>
                  <a:pt x="315" y="34"/>
                  <a:pt x="307" y="36"/>
                  <a:pt x="298" y="40"/>
                </a:cubicBezTo>
                <a:cubicBezTo>
                  <a:pt x="296" y="42"/>
                  <a:pt x="293" y="43"/>
                  <a:pt x="290" y="44"/>
                </a:cubicBezTo>
                <a:cubicBezTo>
                  <a:pt x="286" y="46"/>
                  <a:pt x="282" y="48"/>
                  <a:pt x="278" y="50"/>
                </a:cubicBezTo>
                <a:cubicBezTo>
                  <a:pt x="274" y="52"/>
                  <a:pt x="270" y="54"/>
                  <a:pt x="266" y="56"/>
                </a:cubicBezTo>
                <a:cubicBezTo>
                  <a:pt x="257" y="60"/>
                  <a:pt x="249" y="65"/>
                  <a:pt x="240" y="70"/>
                </a:cubicBezTo>
                <a:cubicBezTo>
                  <a:pt x="236" y="72"/>
                  <a:pt x="232" y="75"/>
                  <a:pt x="228" y="78"/>
                </a:cubicBezTo>
                <a:cubicBezTo>
                  <a:pt x="223" y="81"/>
                  <a:pt x="219" y="83"/>
                  <a:pt x="215" y="86"/>
                </a:cubicBezTo>
                <a:cubicBezTo>
                  <a:pt x="207" y="92"/>
                  <a:pt x="198" y="98"/>
                  <a:pt x="190" y="105"/>
                </a:cubicBezTo>
                <a:cubicBezTo>
                  <a:pt x="186" y="108"/>
                  <a:pt x="181" y="111"/>
                  <a:pt x="177" y="115"/>
                </a:cubicBezTo>
                <a:cubicBezTo>
                  <a:pt x="173" y="118"/>
                  <a:pt x="169" y="122"/>
                  <a:pt x="165" y="125"/>
                </a:cubicBezTo>
                <a:cubicBezTo>
                  <a:pt x="149" y="140"/>
                  <a:pt x="133" y="155"/>
                  <a:pt x="119" y="172"/>
                </a:cubicBezTo>
                <a:cubicBezTo>
                  <a:pt x="91" y="205"/>
                  <a:pt x="67" y="242"/>
                  <a:pt x="49" y="279"/>
                </a:cubicBezTo>
                <a:cubicBezTo>
                  <a:pt x="31" y="316"/>
                  <a:pt x="19" y="353"/>
                  <a:pt x="12" y="385"/>
                </a:cubicBezTo>
                <a:cubicBezTo>
                  <a:pt x="5" y="417"/>
                  <a:pt x="2" y="445"/>
                  <a:pt x="1" y="464"/>
                </a:cubicBezTo>
                <a:cubicBezTo>
                  <a:pt x="0" y="473"/>
                  <a:pt x="0" y="481"/>
                  <a:pt x="0" y="486"/>
                </a:cubicBezTo>
                <a:cubicBezTo>
                  <a:pt x="0" y="491"/>
                  <a:pt x="0" y="494"/>
                  <a:pt x="0" y="494"/>
                </a:cubicBezTo>
                <a:cubicBezTo>
                  <a:pt x="51" y="494"/>
                  <a:pt x="51" y="494"/>
                  <a:pt x="51" y="494"/>
                </a:cubicBezTo>
                <a:cubicBezTo>
                  <a:pt x="51" y="494"/>
                  <a:pt x="51" y="491"/>
                  <a:pt x="51" y="487"/>
                </a:cubicBezTo>
                <a:cubicBezTo>
                  <a:pt x="51" y="482"/>
                  <a:pt x="51" y="475"/>
                  <a:pt x="52" y="467"/>
                </a:cubicBezTo>
                <a:cubicBezTo>
                  <a:pt x="53" y="450"/>
                  <a:pt x="55" y="425"/>
                  <a:pt x="62" y="396"/>
                </a:cubicBezTo>
                <a:cubicBezTo>
                  <a:pt x="68" y="368"/>
                  <a:pt x="79" y="335"/>
                  <a:pt x="95" y="302"/>
                </a:cubicBezTo>
                <a:cubicBezTo>
                  <a:pt x="111" y="269"/>
                  <a:pt x="132" y="235"/>
                  <a:pt x="158" y="205"/>
                </a:cubicBezTo>
                <a:cubicBezTo>
                  <a:pt x="171" y="190"/>
                  <a:pt x="185" y="177"/>
                  <a:pt x="199" y="164"/>
                </a:cubicBezTo>
                <a:cubicBezTo>
                  <a:pt x="203" y="160"/>
                  <a:pt x="206" y="157"/>
                  <a:pt x="210" y="154"/>
                </a:cubicBezTo>
                <a:cubicBezTo>
                  <a:pt x="213" y="151"/>
                  <a:pt x="217" y="148"/>
                  <a:pt x="221" y="145"/>
                </a:cubicBezTo>
                <a:cubicBezTo>
                  <a:pt x="228" y="139"/>
                  <a:pt x="236" y="134"/>
                  <a:pt x="244" y="128"/>
                </a:cubicBezTo>
                <a:cubicBezTo>
                  <a:pt x="247" y="126"/>
                  <a:pt x="251" y="123"/>
                  <a:pt x="255" y="121"/>
                </a:cubicBezTo>
                <a:cubicBezTo>
                  <a:pt x="259" y="119"/>
                  <a:pt x="263" y="116"/>
                  <a:pt x="266" y="114"/>
                </a:cubicBezTo>
                <a:cubicBezTo>
                  <a:pt x="274" y="110"/>
                  <a:pt x="281" y="105"/>
                  <a:pt x="289" y="101"/>
                </a:cubicBezTo>
                <a:cubicBezTo>
                  <a:pt x="293" y="99"/>
                  <a:pt x="297" y="97"/>
                  <a:pt x="300" y="95"/>
                </a:cubicBezTo>
                <a:cubicBezTo>
                  <a:pt x="304" y="94"/>
                  <a:pt x="308" y="92"/>
                  <a:pt x="311" y="90"/>
                </a:cubicBezTo>
                <a:cubicBezTo>
                  <a:pt x="314" y="89"/>
                  <a:pt x="316" y="88"/>
                  <a:pt x="318" y="87"/>
                </a:cubicBezTo>
                <a:cubicBezTo>
                  <a:pt x="327" y="84"/>
                  <a:pt x="334" y="81"/>
                  <a:pt x="338" y="79"/>
                </a:cubicBezTo>
                <a:cubicBezTo>
                  <a:pt x="341" y="78"/>
                  <a:pt x="343" y="77"/>
                  <a:pt x="344" y="77"/>
                </a:cubicBezTo>
                <a:cubicBezTo>
                  <a:pt x="345" y="77"/>
                  <a:pt x="346" y="76"/>
                  <a:pt x="346" y="76"/>
                </a:cubicBezTo>
                <a:cubicBezTo>
                  <a:pt x="346" y="76"/>
                  <a:pt x="344" y="85"/>
                  <a:pt x="342" y="94"/>
                </a:cubicBezTo>
                <a:cubicBezTo>
                  <a:pt x="340" y="103"/>
                  <a:pt x="338" y="112"/>
                  <a:pt x="338" y="1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2220170" flipH="1">
            <a:off x="759012" y="3222829"/>
            <a:ext cx="360032" cy="1258258"/>
          </a:xfrm>
          <a:custGeom>
            <a:avLst/>
            <a:gdLst>
              <a:gd name="T0" fmla="*/ 49 w 163"/>
              <a:gd name="T1" fmla="*/ 401 h 572"/>
              <a:gd name="T2" fmla="*/ 0 w 163"/>
              <a:gd name="T3" fmla="*/ 572 h 572"/>
              <a:gd name="T4" fmla="*/ 0 w 163"/>
              <a:gd name="T5" fmla="*/ 572 h 572"/>
              <a:gd name="T6" fmla="*/ 0 w 163"/>
              <a:gd name="T7" fmla="*/ 572 h 572"/>
              <a:gd name="T8" fmla="*/ 0 w 163"/>
              <a:gd name="T9" fmla="*/ 572 h 572"/>
              <a:gd name="T10" fmla="*/ 0 w 163"/>
              <a:gd name="T11" fmla="*/ 572 h 572"/>
              <a:gd name="T12" fmla="*/ 152 w 163"/>
              <a:gd name="T13" fmla="*/ 445 h 572"/>
              <a:gd name="T14" fmla="*/ 133 w 163"/>
              <a:gd name="T15" fmla="*/ 450 h 572"/>
              <a:gd name="T16" fmla="*/ 114 w 163"/>
              <a:gd name="T17" fmla="*/ 454 h 572"/>
              <a:gd name="T18" fmla="*/ 118 w 163"/>
              <a:gd name="T19" fmla="*/ 446 h 572"/>
              <a:gd name="T20" fmla="*/ 128 w 163"/>
              <a:gd name="T21" fmla="*/ 423 h 572"/>
              <a:gd name="T22" fmla="*/ 129 w 163"/>
              <a:gd name="T23" fmla="*/ 420 h 572"/>
              <a:gd name="T24" fmla="*/ 131 w 163"/>
              <a:gd name="T25" fmla="*/ 416 h 572"/>
              <a:gd name="T26" fmla="*/ 137 w 163"/>
              <a:gd name="T27" fmla="*/ 396 h 572"/>
              <a:gd name="T28" fmla="*/ 144 w 163"/>
              <a:gd name="T29" fmla="*/ 375 h 572"/>
              <a:gd name="T30" fmla="*/ 147 w 163"/>
              <a:gd name="T31" fmla="*/ 364 h 572"/>
              <a:gd name="T32" fmla="*/ 150 w 163"/>
              <a:gd name="T33" fmla="*/ 353 h 572"/>
              <a:gd name="T34" fmla="*/ 158 w 163"/>
              <a:gd name="T35" fmla="*/ 305 h 572"/>
              <a:gd name="T36" fmla="*/ 162 w 163"/>
              <a:gd name="T37" fmla="*/ 256 h 572"/>
              <a:gd name="T38" fmla="*/ 155 w 163"/>
              <a:gd name="T39" fmla="*/ 158 h 572"/>
              <a:gd name="T40" fmla="*/ 134 w 163"/>
              <a:gd name="T41" fmla="*/ 76 h 572"/>
              <a:gd name="T42" fmla="*/ 110 w 163"/>
              <a:gd name="T43" fmla="*/ 20 h 572"/>
              <a:gd name="T44" fmla="*/ 102 w 163"/>
              <a:gd name="T45" fmla="*/ 5 h 572"/>
              <a:gd name="T46" fmla="*/ 100 w 163"/>
              <a:gd name="T47" fmla="*/ 0 h 572"/>
              <a:gd name="T48" fmla="*/ 55 w 163"/>
              <a:gd name="T49" fmla="*/ 25 h 572"/>
              <a:gd name="T50" fmla="*/ 58 w 163"/>
              <a:gd name="T51" fmla="*/ 30 h 572"/>
              <a:gd name="T52" fmla="*/ 65 w 163"/>
              <a:gd name="T53" fmla="*/ 43 h 572"/>
              <a:gd name="T54" fmla="*/ 86 w 163"/>
              <a:gd name="T55" fmla="*/ 93 h 572"/>
              <a:gd name="T56" fmla="*/ 111 w 163"/>
              <a:gd name="T57" fmla="*/ 254 h 572"/>
              <a:gd name="T58" fmla="*/ 108 w 163"/>
              <a:gd name="T59" fmla="*/ 299 h 572"/>
              <a:gd name="T60" fmla="*/ 100 w 163"/>
              <a:gd name="T61" fmla="*/ 341 h 572"/>
              <a:gd name="T62" fmla="*/ 98 w 163"/>
              <a:gd name="T63" fmla="*/ 351 h 572"/>
              <a:gd name="T64" fmla="*/ 95 w 163"/>
              <a:gd name="T65" fmla="*/ 361 h 572"/>
              <a:gd name="T66" fmla="*/ 89 w 163"/>
              <a:gd name="T67" fmla="*/ 380 h 572"/>
              <a:gd name="T68" fmla="*/ 83 w 163"/>
              <a:gd name="T69" fmla="*/ 397 h 572"/>
              <a:gd name="T70" fmla="*/ 81 w 163"/>
              <a:gd name="T71" fmla="*/ 401 h 572"/>
              <a:gd name="T72" fmla="*/ 80 w 163"/>
              <a:gd name="T73" fmla="*/ 405 h 572"/>
              <a:gd name="T74" fmla="*/ 72 w 163"/>
              <a:gd name="T75" fmla="*/ 424 h 572"/>
              <a:gd name="T76" fmla="*/ 68 w 163"/>
              <a:gd name="T77" fmla="*/ 432 h 572"/>
              <a:gd name="T78" fmla="*/ 59 w 163"/>
              <a:gd name="T79" fmla="*/ 416 h 572"/>
              <a:gd name="T80" fmla="*/ 52 w 163"/>
              <a:gd name="T81" fmla="*/ 406 h 572"/>
              <a:gd name="T82" fmla="*/ 49 w 163"/>
              <a:gd name="T83" fmla="*/ 401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3" h="572">
                <a:moveTo>
                  <a:pt x="49" y="401"/>
                </a:moveTo>
                <a:cubicBezTo>
                  <a:pt x="45" y="457"/>
                  <a:pt x="29" y="516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55" y="543"/>
                  <a:pt x="108" y="500"/>
                  <a:pt x="152" y="445"/>
                </a:cubicBezTo>
                <a:cubicBezTo>
                  <a:pt x="152" y="445"/>
                  <a:pt x="142" y="448"/>
                  <a:pt x="133" y="450"/>
                </a:cubicBezTo>
                <a:cubicBezTo>
                  <a:pt x="123" y="452"/>
                  <a:pt x="114" y="454"/>
                  <a:pt x="114" y="454"/>
                </a:cubicBezTo>
                <a:cubicBezTo>
                  <a:pt x="114" y="454"/>
                  <a:pt x="116" y="451"/>
                  <a:pt x="118" y="446"/>
                </a:cubicBezTo>
                <a:cubicBezTo>
                  <a:pt x="121" y="440"/>
                  <a:pt x="124" y="433"/>
                  <a:pt x="128" y="423"/>
                </a:cubicBezTo>
                <a:cubicBezTo>
                  <a:pt x="128" y="422"/>
                  <a:pt x="129" y="421"/>
                  <a:pt x="129" y="420"/>
                </a:cubicBezTo>
                <a:cubicBezTo>
                  <a:pt x="130" y="418"/>
                  <a:pt x="130" y="417"/>
                  <a:pt x="131" y="416"/>
                </a:cubicBezTo>
                <a:cubicBezTo>
                  <a:pt x="133" y="409"/>
                  <a:pt x="135" y="403"/>
                  <a:pt x="137" y="396"/>
                </a:cubicBezTo>
                <a:cubicBezTo>
                  <a:pt x="140" y="389"/>
                  <a:pt x="142" y="382"/>
                  <a:pt x="144" y="375"/>
                </a:cubicBezTo>
                <a:cubicBezTo>
                  <a:pt x="145" y="371"/>
                  <a:pt x="146" y="368"/>
                  <a:pt x="147" y="364"/>
                </a:cubicBezTo>
                <a:cubicBezTo>
                  <a:pt x="148" y="360"/>
                  <a:pt x="149" y="356"/>
                  <a:pt x="150" y="353"/>
                </a:cubicBezTo>
                <a:cubicBezTo>
                  <a:pt x="153" y="337"/>
                  <a:pt x="156" y="321"/>
                  <a:pt x="158" y="305"/>
                </a:cubicBezTo>
                <a:cubicBezTo>
                  <a:pt x="160" y="289"/>
                  <a:pt x="162" y="272"/>
                  <a:pt x="162" y="256"/>
                </a:cubicBezTo>
                <a:cubicBezTo>
                  <a:pt x="163" y="222"/>
                  <a:pt x="161" y="189"/>
                  <a:pt x="155" y="158"/>
                </a:cubicBezTo>
                <a:cubicBezTo>
                  <a:pt x="150" y="127"/>
                  <a:pt x="142" y="99"/>
                  <a:pt x="134" y="76"/>
                </a:cubicBezTo>
                <a:cubicBezTo>
                  <a:pt x="125" y="52"/>
                  <a:pt x="117" y="33"/>
                  <a:pt x="110" y="20"/>
                </a:cubicBezTo>
                <a:cubicBezTo>
                  <a:pt x="107" y="14"/>
                  <a:pt x="104" y="9"/>
                  <a:pt x="102" y="5"/>
                </a:cubicBezTo>
                <a:cubicBezTo>
                  <a:pt x="101" y="2"/>
                  <a:pt x="100" y="0"/>
                  <a:pt x="100" y="0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5"/>
                  <a:pt x="56" y="26"/>
                  <a:pt x="58" y="30"/>
                </a:cubicBezTo>
                <a:cubicBezTo>
                  <a:pt x="59" y="33"/>
                  <a:pt x="62" y="37"/>
                  <a:pt x="65" y="43"/>
                </a:cubicBezTo>
                <a:cubicBezTo>
                  <a:pt x="70" y="55"/>
                  <a:pt x="78" y="72"/>
                  <a:pt x="86" y="93"/>
                </a:cubicBezTo>
                <a:cubicBezTo>
                  <a:pt x="101" y="135"/>
                  <a:pt x="113" y="194"/>
                  <a:pt x="111" y="254"/>
                </a:cubicBezTo>
                <a:cubicBezTo>
                  <a:pt x="111" y="269"/>
                  <a:pt x="109" y="284"/>
                  <a:pt x="108" y="299"/>
                </a:cubicBezTo>
                <a:cubicBezTo>
                  <a:pt x="106" y="313"/>
                  <a:pt x="103" y="327"/>
                  <a:pt x="100" y="341"/>
                </a:cubicBezTo>
                <a:cubicBezTo>
                  <a:pt x="99" y="344"/>
                  <a:pt x="98" y="348"/>
                  <a:pt x="98" y="351"/>
                </a:cubicBezTo>
                <a:cubicBezTo>
                  <a:pt x="97" y="354"/>
                  <a:pt x="96" y="358"/>
                  <a:pt x="95" y="361"/>
                </a:cubicBezTo>
                <a:cubicBezTo>
                  <a:pt x="93" y="368"/>
                  <a:pt x="91" y="374"/>
                  <a:pt x="89" y="380"/>
                </a:cubicBezTo>
                <a:cubicBezTo>
                  <a:pt x="87" y="386"/>
                  <a:pt x="85" y="392"/>
                  <a:pt x="83" y="397"/>
                </a:cubicBezTo>
                <a:cubicBezTo>
                  <a:pt x="82" y="399"/>
                  <a:pt x="82" y="400"/>
                  <a:pt x="81" y="401"/>
                </a:cubicBezTo>
                <a:cubicBezTo>
                  <a:pt x="81" y="402"/>
                  <a:pt x="81" y="403"/>
                  <a:pt x="80" y="405"/>
                </a:cubicBezTo>
                <a:cubicBezTo>
                  <a:pt x="77" y="413"/>
                  <a:pt x="74" y="420"/>
                  <a:pt x="72" y="424"/>
                </a:cubicBezTo>
                <a:cubicBezTo>
                  <a:pt x="69" y="429"/>
                  <a:pt x="68" y="432"/>
                  <a:pt x="68" y="432"/>
                </a:cubicBezTo>
                <a:cubicBezTo>
                  <a:pt x="68" y="432"/>
                  <a:pt x="64" y="424"/>
                  <a:pt x="59" y="416"/>
                </a:cubicBezTo>
                <a:cubicBezTo>
                  <a:pt x="56" y="413"/>
                  <a:pt x="54" y="409"/>
                  <a:pt x="52" y="406"/>
                </a:cubicBezTo>
                <a:cubicBezTo>
                  <a:pt x="50" y="403"/>
                  <a:pt x="49" y="401"/>
                  <a:pt x="49" y="40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rot="2220170" flipH="1">
            <a:off x="1543014" y="1469060"/>
            <a:ext cx="358177" cy="1263825"/>
          </a:xfrm>
          <a:custGeom>
            <a:avLst/>
            <a:gdLst>
              <a:gd name="T0" fmla="*/ 152 w 163"/>
              <a:gd name="T1" fmla="*/ 128 h 574"/>
              <a:gd name="T2" fmla="*/ 0 w 163"/>
              <a:gd name="T3" fmla="*/ 1 h 574"/>
              <a:gd name="T4" fmla="*/ 0 w 163"/>
              <a:gd name="T5" fmla="*/ 0 h 574"/>
              <a:gd name="T6" fmla="*/ 0 w 163"/>
              <a:gd name="T7" fmla="*/ 0 h 574"/>
              <a:gd name="T8" fmla="*/ 0 w 163"/>
              <a:gd name="T9" fmla="*/ 0 h 574"/>
              <a:gd name="T10" fmla="*/ 0 w 163"/>
              <a:gd name="T11" fmla="*/ 1 h 574"/>
              <a:gd name="T12" fmla="*/ 49 w 163"/>
              <a:gd name="T13" fmla="*/ 171 h 574"/>
              <a:gd name="T14" fmla="*/ 59 w 163"/>
              <a:gd name="T15" fmla="*/ 156 h 574"/>
              <a:gd name="T16" fmla="*/ 68 w 163"/>
              <a:gd name="T17" fmla="*/ 141 h 574"/>
              <a:gd name="T18" fmla="*/ 72 w 163"/>
              <a:gd name="T19" fmla="*/ 148 h 574"/>
              <a:gd name="T20" fmla="*/ 80 w 163"/>
              <a:gd name="T21" fmla="*/ 168 h 574"/>
              <a:gd name="T22" fmla="*/ 82 w 163"/>
              <a:gd name="T23" fmla="*/ 171 h 574"/>
              <a:gd name="T24" fmla="*/ 83 w 163"/>
              <a:gd name="T25" fmla="*/ 175 h 574"/>
              <a:gd name="T26" fmla="*/ 89 w 163"/>
              <a:gd name="T27" fmla="*/ 193 h 574"/>
              <a:gd name="T28" fmla="*/ 95 w 163"/>
              <a:gd name="T29" fmla="*/ 212 h 574"/>
              <a:gd name="T30" fmla="*/ 98 w 163"/>
              <a:gd name="T31" fmla="*/ 221 h 574"/>
              <a:gd name="T32" fmla="*/ 100 w 163"/>
              <a:gd name="T33" fmla="*/ 232 h 574"/>
              <a:gd name="T34" fmla="*/ 108 w 163"/>
              <a:gd name="T35" fmla="*/ 274 h 574"/>
              <a:gd name="T36" fmla="*/ 111 w 163"/>
              <a:gd name="T37" fmla="*/ 319 h 574"/>
              <a:gd name="T38" fmla="*/ 86 w 163"/>
              <a:gd name="T39" fmla="*/ 481 h 574"/>
              <a:gd name="T40" fmla="*/ 64 w 163"/>
              <a:gd name="T41" fmla="*/ 530 h 574"/>
              <a:gd name="T42" fmla="*/ 57 w 163"/>
              <a:gd name="T43" fmla="*/ 544 h 574"/>
              <a:gd name="T44" fmla="*/ 55 w 163"/>
              <a:gd name="T45" fmla="*/ 549 h 574"/>
              <a:gd name="T46" fmla="*/ 99 w 163"/>
              <a:gd name="T47" fmla="*/ 574 h 574"/>
              <a:gd name="T48" fmla="*/ 102 w 163"/>
              <a:gd name="T49" fmla="*/ 568 h 574"/>
              <a:gd name="T50" fmla="*/ 110 w 163"/>
              <a:gd name="T51" fmla="*/ 553 h 574"/>
              <a:gd name="T52" fmla="*/ 134 w 163"/>
              <a:gd name="T53" fmla="*/ 498 h 574"/>
              <a:gd name="T54" fmla="*/ 155 w 163"/>
              <a:gd name="T55" fmla="*/ 415 h 574"/>
              <a:gd name="T56" fmla="*/ 161 w 163"/>
              <a:gd name="T57" fmla="*/ 367 h 574"/>
              <a:gd name="T58" fmla="*/ 162 w 163"/>
              <a:gd name="T59" fmla="*/ 317 h 574"/>
              <a:gd name="T60" fmla="*/ 158 w 163"/>
              <a:gd name="T61" fmla="*/ 268 h 574"/>
              <a:gd name="T62" fmla="*/ 150 w 163"/>
              <a:gd name="T63" fmla="*/ 220 h 574"/>
              <a:gd name="T64" fmla="*/ 147 w 163"/>
              <a:gd name="T65" fmla="*/ 209 h 574"/>
              <a:gd name="T66" fmla="*/ 144 w 163"/>
              <a:gd name="T67" fmla="*/ 198 h 574"/>
              <a:gd name="T68" fmla="*/ 138 w 163"/>
              <a:gd name="T69" fmla="*/ 177 h 574"/>
              <a:gd name="T70" fmla="*/ 131 w 163"/>
              <a:gd name="T71" fmla="*/ 157 h 574"/>
              <a:gd name="T72" fmla="*/ 129 w 163"/>
              <a:gd name="T73" fmla="*/ 153 h 574"/>
              <a:gd name="T74" fmla="*/ 128 w 163"/>
              <a:gd name="T75" fmla="*/ 149 h 574"/>
              <a:gd name="T76" fmla="*/ 118 w 163"/>
              <a:gd name="T77" fmla="*/ 127 h 574"/>
              <a:gd name="T78" fmla="*/ 114 w 163"/>
              <a:gd name="T79" fmla="*/ 119 h 574"/>
              <a:gd name="T80" fmla="*/ 133 w 163"/>
              <a:gd name="T81" fmla="*/ 123 h 574"/>
              <a:gd name="T82" fmla="*/ 152 w 163"/>
              <a:gd name="T83" fmla="*/ 128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3" h="574">
                <a:moveTo>
                  <a:pt x="152" y="128"/>
                </a:moveTo>
                <a:cubicBezTo>
                  <a:pt x="109" y="73"/>
                  <a:pt x="56" y="3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29" y="56"/>
                  <a:pt x="46" y="115"/>
                  <a:pt x="49" y="171"/>
                </a:cubicBezTo>
                <a:cubicBezTo>
                  <a:pt x="49" y="171"/>
                  <a:pt x="54" y="164"/>
                  <a:pt x="59" y="156"/>
                </a:cubicBezTo>
                <a:cubicBezTo>
                  <a:pt x="64" y="149"/>
                  <a:pt x="68" y="141"/>
                  <a:pt x="68" y="141"/>
                </a:cubicBezTo>
                <a:cubicBezTo>
                  <a:pt x="68" y="141"/>
                  <a:pt x="70" y="143"/>
                  <a:pt x="72" y="148"/>
                </a:cubicBezTo>
                <a:cubicBezTo>
                  <a:pt x="74" y="153"/>
                  <a:pt x="77" y="160"/>
                  <a:pt x="80" y="168"/>
                </a:cubicBezTo>
                <a:cubicBezTo>
                  <a:pt x="81" y="169"/>
                  <a:pt x="81" y="170"/>
                  <a:pt x="82" y="171"/>
                </a:cubicBezTo>
                <a:cubicBezTo>
                  <a:pt x="82" y="172"/>
                  <a:pt x="83" y="174"/>
                  <a:pt x="83" y="175"/>
                </a:cubicBezTo>
                <a:cubicBezTo>
                  <a:pt x="85" y="181"/>
                  <a:pt x="87" y="186"/>
                  <a:pt x="89" y="193"/>
                </a:cubicBezTo>
                <a:cubicBezTo>
                  <a:pt x="91" y="199"/>
                  <a:pt x="93" y="205"/>
                  <a:pt x="95" y="212"/>
                </a:cubicBezTo>
                <a:cubicBezTo>
                  <a:pt x="96" y="215"/>
                  <a:pt x="97" y="218"/>
                  <a:pt x="98" y="221"/>
                </a:cubicBezTo>
                <a:cubicBezTo>
                  <a:pt x="99" y="225"/>
                  <a:pt x="99" y="228"/>
                  <a:pt x="100" y="232"/>
                </a:cubicBezTo>
                <a:cubicBezTo>
                  <a:pt x="103" y="245"/>
                  <a:pt x="106" y="260"/>
                  <a:pt x="108" y="274"/>
                </a:cubicBezTo>
                <a:cubicBezTo>
                  <a:pt x="110" y="289"/>
                  <a:pt x="111" y="304"/>
                  <a:pt x="111" y="319"/>
                </a:cubicBezTo>
                <a:cubicBezTo>
                  <a:pt x="114" y="379"/>
                  <a:pt x="101" y="438"/>
                  <a:pt x="86" y="481"/>
                </a:cubicBezTo>
                <a:cubicBezTo>
                  <a:pt x="78" y="502"/>
                  <a:pt x="70" y="519"/>
                  <a:pt x="64" y="530"/>
                </a:cubicBezTo>
                <a:cubicBezTo>
                  <a:pt x="62" y="536"/>
                  <a:pt x="59" y="541"/>
                  <a:pt x="57" y="544"/>
                </a:cubicBezTo>
                <a:cubicBezTo>
                  <a:pt x="56" y="547"/>
                  <a:pt x="55" y="549"/>
                  <a:pt x="55" y="549"/>
                </a:cubicBezTo>
                <a:cubicBezTo>
                  <a:pt x="99" y="574"/>
                  <a:pt x="99" y="574"/>
                  <a:pt x="99" y="574"/>
                </a:cubicBezTo>
                <a:cubicBezTo>
                  <a:pt x="99" y="574"/>
                  <a:pt x="100" y="572"/>
                  <a:pt x="102" y="568"/>
                </a:cubicBezTo>
                <a:cubicBezTo>
                  <a:pt x="104" y="565"/>
                  <a:pt x="107" y="560"/>
                  <a:pt x="110" y="553"/>
                </a:cubicBezTo>
                <a:cubicBezTo>
                  <a:pt x="116" y="540"/>
                  <a:pt x="125" y="521"/>
                  <a:pt x="134" y="498"/>
                </a:cubicBezTo>
                <a:cubicBezTo>
                  <a:pt x="142" y="474"/>
                  <a:pt x="150" y="446"/>
                  <a:pt x="155" y="415"/>
                </a:cubicBezTo>
                <a:cubicBezTo>
                  <a:pt x="158" y="400"/>
                  <a:pt x="160" y="384"/>
                  <a:pt x="161" y="367"/>
                </a:cubicBezTo>
                <a:cubicBezTo>
                  <a:pt x="162" y="351"/>
                  <a:pt x="163" y="334"/>
                  <a:pt x="162" y="317"/>
                </a:cubicBezTo>
                <a:cubicBezTo>
                  <a:pt x="162" y="301"/>
                  <a:pt x="160" y="284"/>
                  <a:pt x="158" y="268"/>
                </a:cubicBezTo>
                <a:cubicBezTo>
                  <a:pt x="156" y="251"/>
                  <a:pt x="153" y="236"/>
                  <a:pt x="150" y="220"/>
                </a:cubicBezTo>
                <a:cubicBezTo>
                  <a:pt x="149" y="216"/>
                  <a:pt x="148" y="213"/>
                  <a:pt x="147" y="209"/>
                </a:cubicBezTo>
                <a:cubicBezTo>
                  <a:pt x="146" y="205"/>
                  <a:pt x="145" y="202"/>
                  <a:pt x="144" y="198"/>
                </a:cubicBezTo>
                <a:cubicBezTo>
                  <a:pt x="142" y="191"/>
                  <a:pt x="140" y="184"/>
                  <a:pt x="138" y="177"/>
                </a:cubicBezTo>
                <a:cubicBezTo>
                  <a:pt x="136" y="170"/>
                  <a:pt x="133" y="163"/>
                  <a:pt x="131" y="157"/>
                </a:cubicBezTo>
                <a:cubicBezTo>
                  <a:pt x="130" y="156"/>
                  <a:pt x="130" y="154"/>
                  <a:pt x="129" y="153"/>
                </a:cubicBezTo>
                <a:cubicBezTo>
                  <a:pt x="129" y="152"/>
                  <a:pt x="128" y="150"/>
                  <a:pt x="128" y="149"/>
                </a:cubicBezTo>
                <a:cubicBezTo>
                  <a:pt x="124" y="140"/>
                  <a:pt x="121" y="132"/>
                  <a:pt x="118" y="127"/>
                </a:cubicBezTo>
                <a:cubicBezTo>
                  <a:pt x="116" y="122"/>
                  <a:pt x="114" y="119"/>
                  <a:pt x="114" y="119"/>
                </a:cubicBezTo>
                <a:cubicBezTo>
                  <a:pt x="114" y="119"/>
                  <a:pt x="124" y="121"/>
                  <a:pt x="133" y="123"/>
                </a:cubicBezTo>
                <a:cubicBezTo>
                  <a:pt x="143" y="125"/>
                  <a:pt x="152" y="128"/>
                  <a:pt x="152" y="12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 rot="2957867" flipH="1">
            <a:off x="934138" y="3507625"/>
            <a:ext cx="1712939" cy="1714174"/>
          </a:xfrm>
          <a:custGeom>
            <a:avLst/>
            <a:gdLst>
              <a:gd name="T0" fmla="*/ 1055 w 1169"/>
              <a:gd name="T1" fmla="*/ 596 h 1170"/>
              <a:gd name="T2" fmla="*/ 1169 w 1169"/>
              <a:gd name="T3" fmla="*/ 551 h 1170"/>
              <a:gd name="T4" fmla="*/ 1156 w 1169"/>
              <a:gd name="T5" fmla="*/ 455 h 1170"/>
              <a:gd name="T6" fmla="*/ 1153 w 1169"/>
              <a:gd name="T7" fmla="*/ 446 h 1170"/>
              <a:gd name="T8" fmla="*/ 1031 w 1169"/>
              <a:gd name="T9" fmla="*/ 436 h 1170"/>
              <a:gd name="T10" fmla="*/ 998 w 1169"/>
              <a:gd name="T11" fmla="*/ 359 h 1170"/>
              <a:gd name="T12" fmla="*/ 1074 w 1169"/>
              <a:gd name="T13" fmla="*/ 263 h 1170"/>
              <a:gd name="T14" fmla="*/ 1008 w 1169"/>
              <a:gd name="T15" fmla="*/ 180 h 1170"/>
              <a:gd name="T16" fmla="*/ 897 w 1169"/>
              <a:gd name="T17" fmla="*/ 233 h 1170"/>
              <a:gd name="T18" fmla="*/ 829 w 1169"/>
              <a:gd name="T19" fmla="*/ 183 h 1170"/>
              <a:gd name="T20" fmla="*/ 847 w 1169"/>
              <a:gd name="T21" fmla="*/ 62 h 1170"/>
              <a:gd name="T22" fmla="*/ 749 w 1169"/>
              <a:gd name="T23" fmla="*/ 23 h 1170"/>
              <a:gd name="T24" fmla="*/ 679 w 1169"/>
              <a:gd name="T25" fmla="*/ 124 h 1170"/>
              <a:gd name="T26" fmla="*/ 596 w 1169"/>
              <a:gd name="T27" fmla="*/ 114 h 1170"/>
              <a:gd name="T28" fmla="*/ 550 w 1169"/>
              <a:gd name="T29" fmla="*/ 0 h 1170"/>
              <a:gd name="T30" fmla="*/ 454 w 1169"/>
              <a:gd name="T31" fmla="*/ 14 h 1170"/>
              <a:gd name="T32" fmla="*/ 446 w 1169"/>
              <a:gd name="T33" fmla="*/ 16 h 1170"/>
              <a:gd name="T34" fmla="*/ 436 w 1169"/>
              <a:gd name="T35" fmla="*/ 139 h 1170"/>
              <a:gd name="T36" fmla="*/ 359 w 1169"/>
              <a:gd name="T37" fmla="*/ 172 h 1170"/>
              <a:gd name="T38" fmla="*/ 262 w 1169"/>
              <a:gd name="T39" fmla="*/ 96 h 1170"/>
              <a:gd name="T40" fmla="*/ 180 w 1169"/>
              <a:gd name="T41" fmla="*/ 162 h 1170"/>
              <a:gd name="T42" fmla="*/ 232 w 1169"/>
              <a:gd name="T43" fmla="*/ 273 h 1170"/>
              <a:gd name="T44" fmla="*/ 183 w 1169"/>
              <a:gd name="T45" fmla="*/ 340 h 1170"/>
              <a:gd name="T46" fmla="*/ 61 w 1169"/>
              <a:gd name="T47" fmla="*/ 323 h 1170"/>
              <a:gd name="T48" fmla="*/ 22 w 1169"/>
              <a:gd name="T49" fmla="*/ 421 h 1170"/>
              <a:gd name="T50" fmla="*/ 123 w 1169"/>
              <a:gd name="T51" fmla="*/ 491 h 1170"/>
              <a:gd name="T52" fmla="*/ 114 w 1169"/>
              <a:gd name="T53" fmla="*/ 574 h 1170"/>
              <a:gd name="T54" fmla="*/ 0 w 1169"/>
              <a:gd name="T55" fmla="*/ 619 h 1170"/>
              <a:gd name="T56" fmla="*/ 14 w 1169"/>
              <a:gd name="T57" fmla="*/ 716 h 1170"/>
              <a:gd name="T58" fmla="*/ 16 w 1169"/>
              <a:gd name="T59" fmla="*/ 724 h 1170"/>
              <a:gd name="T60" fmla="*/ 138 w 1169"/>
              <a:gd name="T61" fmla="*/ 734 h 1170"/>
              <a:gd name="T62" fmla="*/ 171 w 1169"/>
              <a:gd name="T63" fmla="*/ 811 h 1170"/>
              <a:gd name="T64" fmla="*/ 95 w 1169"/>
              <a:gd name="T65" fmla="*/ 907 h 1170"/>
              <a:gd name="T66" fmla="*/ 161 w 1169"/>
              <a:gd name="T67" fmla="*/ 990 h 1170"/>
              <a:gd name="T68" fmla="*/ 272 w 1169"/>
              <a:gd name="T69" fmla="*/ 937 h 1170"/>
              <a:gd name="T70" fmla="*/ 340 w 1169"/>
              <a:gd name="T71" fmla="*/ 987 h 1170"/>
              <a:gd name="T72" fmla="*/ 322 w 1169"/>
              <a:gd name="T73" fmla="*/ 1109 h 1170"/>
              <a:gd name="T74" fmla="*/ 420 w 1169"/>
              <a:gd name="T75" fmla="*/ 1147 h 1170"/>
              <a:gd name="T76" fmla="*/ 490 w 1169"/>
              <a:gd name="T77" fmla="*/ 1046 h 1170"/>
              <a:gd name="T78" fmla="*/ 574 w 1169"/>
              <a:gd name="T79" fmla="*/ 1056 h 1170"/>
              <a:gd name="T80" fmla="*/ 619 w 1169"/>
              <a:gd name="T81" fmla="*/ 1170 h 1170"/>
              <a:gd name="T82" fmla="*/ 715 w 1169"/>
              <a:gd name="T83" fmla="*/ 1156 h 1170"/>
              <a:gd name="T84" fmla="*/ 723 w 1169"/>
              <a:gd name="T85" fmla="*/ 1154 h 1170"/>
              <a:gd name="T86" fmla="*/ 733 w 1169"/>
              <a:gd name="T87" fmla="*/ 1032 h 1170"/>
              <a:gd name="T88" fmla="*/ 810 w 1169"/>
              <a:gd name="T89" fmla="*/ 998 h 1170"/>
              <a:gd name="T90" fmla="*/ 907 w 1169"/>
              <a:gd name="T91" fmla="*/ 1074 h 1170"/>
              <a:gd name="T92" fmla="*/ 989 w 1169"/>
              <a:gd name="T93" fmla="*/ 1008 h 1170"/>
              <a:gd name="T94" fmla="*/ 937 w 1169"/>
              <a:gd name="T95" fmla="*/ 897 h 1170"/>
              <a:gd name="T96" fmla="*/ 987 w 1169"/>
              <a:gd name="T97" fmla="*/ 830 h 1170"/>
              <a:gd name="T98" fmla="*/ 1108 w 1169"/>
              <a:gd name="T99" fmla="*/ 848 h 1170"/>
              <a:gd name="T100" fmla="*/ 1147 w 1169"/>
              <a:gd name="T101" fmla="*/ 749 h 1170"/>
              <a:gd name="T102" fmla="*/ 1046 w 1169"/>
              <a:gd name="T103" fmla="*/ 679 h 1170"/>
              <a:gd name="T104" fmla="*/ 1055 w 1169"/>
              <a:gd name="T105" fmla="*/ 596 h 1170"/>
              <a:gd name="T106" fmla="*/ 657 w 1169"/>
              <a:gd name="T107" fmla="*/ 901 h 1170"/>
              <a:gd name="T108" fmla="*/ 584 w 1169"/>
              <a:gd name="T109" fmla="*/ 909 h 1170"/>
              <a:gd name="T110" fmla="*/ 384 w 1169"/>
              <a:gd name="T111" fmla="*/ 839 h 1170"/>
              <a:gd name="T112" fmla="*/ 269 w 1169"/>
              <a:gd name="T113" fmla="*/ 657 h 1170"/>
              <a:gd name="T114" fmla="*/ 310 w 1169"/>
              <a:gd name="T115" fmla="*/ 413 h 1170"/>
              <a:gd name="T116" fmla="*/ 512 w 1169"/>
              <a:gd name="T117" fmla="*/ 270 h 1170"/>
              <a:gd name="T118" fmla="*/ 585 w 1169"/>
              <a:gd name="T119" fmla="*/ 261 h 1170"/>
              <a:gd name="T120" fmla="*/ 785 w 1169"/>
              <a:gd name="T121" fmla="*/ 331 h 1170"/>
              <a:gd name="T122" fmla="*/ 900 w 1169"/>
              <a:gd name="T123" fmla="*/ 513 h 1170"/>
              <a:gd name="T124" fmla="*/ 657 w 1169"/>
              <a:gd name="T125" fmla="*/ 901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69" h="1170">
                <a:moveTo>
                  <a:pt x="1055" y="596"/>
                </a:moveTo>
                <a:cubicBezTo>
                  <a:pt x="1101" y="580"/>
                  <a:pt x="1140" y="564"/>
                  <a:pt x="1169" y="551"/>
                </a:cubicBezTo>
                <a:cubicBezTo>
                  <a:pt x="1167" y="519"/>
                  <a:pt x="1163" y="487"/>
                  <a:pt x="1156" y="455"/>
                </a:cubicBezTo>
                <a:cubicBezTo>
                  <a:pt x="1155" y="452"/>
                  <a:pt x="1154" y="449"/>
                  <a:pt x="1153" y="446"/>
                </a:cubicBezTo>
                <a:cubicBezTo>
                  <a:pt x="1121" y="442"/>
                  <a:pt x="1080" y="438"/>
                  <a:pt x="1031" y="436"/>
                </a:cubicBezTo>
                <a:cubicBezTo>
                  <a:pt x="1022" y="409"/>
                  <a:pt x="1011" y="384"/>
                  <a:pt x="998" y="359"/>
                </a:cubicBezTo>
                <a:cubicBezTo>
                  <a:pt x="1030" y="322"/>
                  <a:pt x="1055" y="290"/>
                  <a:pt x="1074" y="263"/>
                </a:cubicBezTo>
                <a:cubicBezTo>
                  <a:pt x="1054" y="233"/>
                  <a:pt x="1032" y="206"/>
                  <a:pt x="1008" y="180"/>
                </a:cubicBezTo>
                <a:cubicBezTo>
                  <a:pt x="977" y="193"/>
                  <a:pt x="940" y="210"/>
                  <a:pt x="897" y="233"/>
                </a:cubicBezTo>
                <a:cubicBezTo>
                  <a:pt x="876" y="214"/>
                  <a:pt x="853" y="198"/>
                  <a:pt x="829" y="183"/>
                </a:cubicBezTo>
                <a:cubicBezTo>
                  <a:pt x="838" y="135"/>
                  <a:pt x="844" y="94"/>
                  <a:pt x="847" y="62"/>
                </a:cubicBezTo>
                <a:cubicBezTo>
                  <a:pt x="816" y="46"/>
                  <a:pt x="783" y="33"/>
                  <a:pt x="749" y="23"/>
                </a:cubicBezTo>
                <a:cubicBezTo>
                  <a:pt x="729" y="49"/>
                  <a:pt x="705" y="82"/>
                  <a:pt x="679" y="124"/>
                </a:cubicBezTo>
                <a:cubicBezTo>
                  <a:pt x="652" y="118"/>
                  <a:pt x="624" y="115"/>
                  <a:pt x="596" y="114"/>
                </a:cubicBezTo>
                <a:cubicBezTo>
                  <a:pt x="579" y="68"/>
                  <a:pt x="564" y="30"/>
                  <a:pt x="550" y="0"/>
                </a:cubicBezTo>
                <a:cubicBezTo>
                  <a:pt x="518" y="2"/>
                  <a:pt x="486" y="7"/>
                  <a:pt x="454" y="14"/>
                </a:cubicBezTo>
                <a:cubicBezTo>
                  <a:pt x="451" y="15"/>
                  <a:pt x="449" y="15"/>
                  <a:pt x="446" y="16"/>
                </a:cubicBezTo>
                <a:cubicBezTo>
                  <a:pt x="441" y="49"/>
                  <a:pt x="438" y="89"/>
                  <a:pt x="436" y="139"/>
                </a:cubicBezTo>
                <a:cubicBezTo>
                  <a:pt x="409" y="147"/>
                  <a:pt x="383" y="159"/>
                  <a:pt x="359" y="172"/>
                </a:cubicBezTo>
                <a:cubicBezTo>
                  <a:pt x="321" y="140"/>
                  <a:pt x="289" y="115"/>
                  <a:pt x="262" y="96"/>
                </a:cubicBezTo>
                <a:cubicBezTo>
                  <a:pt x="233" y="115"/>
                  <a:pt x="205" y="137"/>
                  <a:pt x="180" y="162"/>
                </a:cubicBezTo>
                <a:cubicBezTo>
                  <a:pt x="192" y="192"/>
                  <a:pt x="210" y="229"/>
                  <a:pt x="232" y="273"/>
                </a:cubicBezTo>
                <a:cubicBezTo>
                  <a:pt x="214" y="294"/>
                  <a:pt x="197" y="316"/>
                  <a:pt x="183" y="340"/>
                </a:cubicBezTo>
                <a:cubicBezTo>
                  <a:pt x="134" y="331"/>
                  <a:pt x="94" y="325"/>
                  <a:pt x="61" y="323"/>
                </a:cubicBezTo>
                <a:cubicBezTo>
                  <a:pt x="45" y="354"/>
                  <a:pt x="32" y="387"/>
                  <a:pt x="22" y="421"/>
                </a:cubicBezTo>
                <a:cubicBezTo>
                  <a:pt x="48" y="441"/>
                  <a:pt x="82" y="464"/>
                  <a:pt x="123" y="491"/>
                </a:cubicBezTo>
                <a:cubicBezTo>
                  <a:pt x="118" y="518"/>
                  <a:pt x="115" y="546"/>
                  <a:pt x="114" y="574"/>
                </a:cubicBezTo>
                <a:cubicBezTo>
                  <a:pt x="68" y="590"/>
                  <a:pt x="30" y="606"/>
                  <a:pt x="0" y="619"/>
                </a:cubicBezTo>
                <a:cubicBezTo>
                  <a:pt x="2" y="651"/>
                  <a:pt x="6" y="683"/>
                  <a:pt x="14" y="716"/>
                </a:cubicBezTo>
                <a:cubicBezTo>
                  <a:pt x="14" y="718"/>
                  <a:pt x="15" y="721"/>
                  <a:pt x="16" y="724"/>
                </a:cubicBezTo>
                <a:cubicBezTo>
                  <a:pt x="48" y="729"/>
                  <a:pt x="89" y="732"/>
                  <a:pt x="138" y="734"/>
                </a:cubicBezTo>
                <a:cubicBezTo>
                  <a:pt x="147" y="761"/>
                  <a:pt x="158" y="787"/>
                  <a:pt x="171" y="811"/>
                </a:cubicBezTo>
                <a:cubicBezTo>
                  <a:pt x="140" y="848"/>
                  <a:pt x="114" y="880"/>
                  <a:pt x="95" y="907"/>
                </a:cubicBezTo>
                <a:cubicBezTo>
                  <a:pt x="115" y="937"/>
                  <a:pt x="137" y="965"/>
                  <a:pt x="161" y="990"/>
                </a:cubicBezTo>
                <a:cubicBezTo>
                  <a:pt x="192" y="977"/>
                  <a:pt x="229" y="960"/>
                  <a:pt x="272" y="937"/>
                </a:cubicBezTo>
                <a:cubicBezTo>
                  <a:pt x="293" y="956"/>
                  <a:pt x="316" y="972"/>
                  <a:pt x="340" y="987"/>
                </a:cubicBezTo>
                <a:cubicBezTo>
                  <a:pt x="331" y="1035"/>
                  <a:pt x="325" y="1076"/>
                  <a:pt x="322" y="1109"/>
                </a:cubicBezTo>
                <a:cubicBezTo>
                  <a:pt x="354" y="1124"/>
                  <a:pt x="386" y="1137"/>
                  <a:pt x="420" y="1147"/>
                </a:cubicBezTo>
                <a:cubicBezTo>
                  <a:pt x="441" y="1121"/>
                  <a:pt x="464" y="1088"/>
                  <a:pt x="490" y="1046"/>
                </a:cubicBezTo>
                <a:cubicBezTo>
                  <a:pt x="517" y="1052"/>
                  <a:pt x="545" y="1055"/>
                  <a:pt x="574" y="1056"/>
                </a:cubicBezTo>
                <a:cubicBezTo>
                  <a:pt x="590" y="1102"/>
                  <a:pt x="605" y="1140"/>
                  <a:pt x="619" y="1170"/>
                </a:cubicBezTo>
                <a:cubicBezTo>
                  <a:pt x="651" y="1168"/>
                  <a:pt x="683" y="1163"/>
                  <a:pt x="715" y="1156"/>
                </a:cubicBezTo>
                <a:cubicBezTo>
                  <a:pt x="718" y="1155"/>
                  <a:pt x="721" y="1155"/>
                  <a:pt x="723" y="1154"/>
                </a:cubicBezTo>
                <a:cubicBezTo>
                  <a:pt x="728" y="1121"/>
                  <a:pt x="731" y="1081"/>
                  <a:pt x="733" y="1032"/>
                </a:cubicBezTo>
                <a:cubicBezTo>
                  <a:pt x="760" y="1023"/>
                  <a:pt x="786" y="1011"/>
                  <a:pt x="810" y="998"/>
                </a:cubicBezTo>
                <a:cubicBezTo>
                  <a:pt x="848" y="1030"/>
                  <a:pt x="880" y="1055"/>
                  <a:pt x="907" y="1074"/>
                </a:cubicBezTo>
                <a:cubicBezTo>
                  <a:pt x="936" y="1055"/>
                  <a:pt x="964" y="1033"/>
                  <a:pt x="989" y="1008"/>
                </a:cubicBezTo>
                <a:cubicBezTo>
                  <a:pt x="977" y="978"/>
                  <a:pt x="960" y="941"/>
                  <a:pt x="937" y="897"/>
                </a:cubicBezTo>
                <a:cubicBezTo>
                  <a:pt x="955" y="876"/>
                  <a:pt x="972" y="854"/>
                  <a:pt x="987" y="830"/>
                </a:cubicBezTo>
                <a:cubicBezTo>
                  <a:pt x="1035" y="839"/>
                  <a:pt x="1075" y="845"/>
                  <a:pt x="1108" y="848"/>
                </a:cubicBezTo>
                <a:cubicBezTo>
                  <a:pt x="1124" y="816"/>
                  <a:pt x="1137" y="783"/>
                  <a:pt x="1147" y="749"/>
                </a:cubicBezTo>
                <a:cubicBezTo>
                  <a:pt x="1121" y="729"/>
                  <a:pt x="1087" y="706"/>
                  <a:pt x="1046" y="679"/>
                </a:cubicBezTo>
                <a:cubicBezTo>
                  <a:pt x="1051" y="652"/>
                  <a:pt x="1055" y="624"/>
                  <a:pt x="1055" y="596"/>
                </a:cubicBezTo>
                <a:close/>
                <a:moveTo>
                  <a:pt x="657" y="901"/>
                </a:moveTo>
                <a:cubicBezTo>
                  <a:pt x="633" y="906"/>
                  <a:pt x="609" y="909"/>
                  <a:pt x="584" y="909"/>
                </a:cubicBezTo>
                <a:cubicBezTo>
                  <a:pt x="512" y="909"/>
                  <a:pt x="441" y="884"/>
                  <a:pt x="384" y="839"/>
                </a:cubicBezTo>
                <a:cubicBezTo>
                  <a:pt x="326" y="794"/>
                  <a:pt x="285" y="729"/>
                  <a:pt x="269" y="657"/>
                </a:cubicBezTo>
                <a:cubicBezTo>
                  <a:pt x="250" y="573"/>
                  <a:pt x="264" y="486"/>
                  <a:pt x="310" y="413"/>
                </a:cubicBezTo>
                <a:cubicBezTo>
                  <a:pt x="356" y="340"/>
                  <a:pt x="428" y="289"/>
                  <a:pt x="512" y="270"/>
                </a:cubicBezTo>
                <a:cubicBezTo>
                  <a:pt x="536" y="264"/>
                  <a:pt x="561" y="261"/>
                  <a:pt x="585" y="261"/>
                </a:cubicBezTo>
                <a:cubicBezTo>
                  <a:pt x="657" y="261"/>
                  <a:pt x="728" y="286"/>
                  <a:pt x="785" y="331"/>
                </a:cubicBezTo>
                <a:cubicBezTo>
                  <a:pt x="843" y="376"/>
                  <a:pt x="884" y="441"/>
                  <a:pt x="900" y="513"/>
                </a:cubicBezTo>
                <a:cubicBezTo>
                  <a:pt x="940" y="687"/>
                  <a:pt x="831" y="861"/>
                  <a:pt x="657" y="9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grpSp>
        <p:nvGrpSpPr>
          <p:cNvPr id="9" name="Group 9出自【趣你的PPT】(微信:qunideppt)：最优质的PPT资源库"/>
          <p:cNvGrpSpPr/>
          <p:nvPr/>
        </p:nvGrpSpPr>
        <p:grpSpPr>
          <a:xfrm>
            <a:off x="3519374" y="3996661"/>
            <a:ext cx="720725" cy="722313"/>
            <a:chOff x="7305675" y="2468563"/>
            <a:chExt cx="720725" cy="722313"/>
          </a:xfrm>
          <a:solidFill>
            <a:schemeClr val="accent3"/>
          </a:solidFill>
        </p:grpSpPr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56500" y="2719388"/>
              <a:ext cx="217488" cy="219075"/>
            </a:xfrm>
            <a:custGeom>
              <a:avLst/>
              <a:gdLst>
                <a:gd name="T0" fmla="*/ 29 w 58"/>
                <a:gd name="T1" fmla="*/ 0 h 58"/>
                <a:gd name="T2" fmla="*/ 0 w 58"/>
                <a:gd name="T3" fmla="*/ 29 h 58"/>
                <a:gd name="T4" fmla="*/ 29 w 58"/>
                <a:gd name="T5" fmla="*/ 58 h 58"/>
                <a:gd name="T6" fmla="*/ 58 w 58"/>
                <a:gd name="T7" fmla="*/ 29 h 58"/>
                <a:gd name="T8" fmla="*/ 29 w 58"/>
                <a:gd name="T9" fmla="*/ 0 h 58"/>
                <a:gd name="T10" fmla="*/ 29 w 58"/>
                <a:gd name="T11" fmla="*/ 50 h 58"/>
                <a:gd name="T12" fmla="*/ 8 w 58"/>
                <a:gd name="T13" fmla="*/ 29 h 58"/>
                <a:gd name="T14" fmla="*/ 29 w 58"/>
                <a:gd name="T15" fmla="*/ 8 h 58"/>
                <a:gd name="T16" fmla="*/ 50 w 58"/>
                <a:gd name="T17" fmla="*/ 29 h 58"/>
                <a:gd name="T18" fmla="*/ 29 w 58"/>
                <a:gd name="T19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29" y="50"/>
                  </a:moveTo>
                  <a:cubicBezTo>
                    <a:pt x="18" y="50"/>
                    <a:pt x="8" y="40"/>
                    <a:pt x="8" y="29"/>
                  </a:cubicBezTo>
                  <a:cubicBezTo>
                    <a:pt x="8" y="18"/>
                    <a:pt x="18" y="8"/>
                    <a:pt x="29" y="8"/>
                  </a:cubicBezTo>
                  <a:cubicBezTo>
                    <a:pt x="40" y="8"/>
                    <a:pt x="50" y="18"/>
                    <a:pt x="50" y="29"/>
                  </a:cubicBezTo>
                  <a:cubicBezTo>
                    <a:pt x="50" y="40"/>
                    <a:pt x="40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05675" y="2468563"/>
              <a:ext cx="720725" cy="722313"/>
            </a:xfrm>
            <a:custGeom>
              <a:avLst/>
              <a:gdLst>
                <a:gd name="T0" fmla="*/ 192 w 192"/>
                <a:gd name="T1" fmla="*/ 90 h 192"/>
                <a:gd name="T2" fmla="*/ 167 w 192"/>
                <a:gd name="T3" fmla="*/ 90 h 192"/>
                <a:gd name="T4" fmla="*/ 102 w 192"/>
                <a:gd name="T5" fmla="*/ 25 h 192"/>
                <a:gd name="T6" fmla="*/ 102 w 192"/>
                <a:gd name="T7" fmla="*/ 0 h 192"/>
                <a:gd name="T8" fmla="*/ 90 w 192"/>
                <a:gd name="T9" fmla="*/ 0 h 192"/>
                <a:gd name="T10" fmla="*/ 90 w 192"/>
                <a:gd name="T11" fmla="*/ 25 h 192"/>
                <a:gd name="T12" fmla="*/ 25 w 192"/>
                <a:gd name="T13" fmla="*/ 90 h 192"/>
                <a:gd name="T14" fmla="*/ 0 w 192"/>
                <a:gd name="T15" fmla="*/ 90 h 192"/>
                <a:gd name="T16" fmla="*/ 0 w 192"/>
                <a:gd name="T17" fmla="*/ 102 h 192"/>
                <a:gd name="T18" fmla="*/ 25 w 192"/>
                <a:gd name="T19" fmla="*/ 102 h 192"/>
                <a:gd name="T20" fmla="*/ 90 w 192"/>
                <a:gd name="T21" fmla="*/ 167 h 192"/>
                <a:gd name="T22" fmla="*/ 90 w 192"/>
                <a:gd name="T23" fmla="*/ 192 h 192"/>
                <a:gd name="T24" fmla="*/ 102 w 192"/>
                <a:gd name="T25" fmla="*/ 192 h 192"/>
                <a:gd name="T26" fmla="*/ 102 w 192"/>
                <a:gd name="T27" fmla="*/ 167 h 192"/>
                <a:gd name="T28" fmla="*/ 167 w 192"/>
                <a:gd name="T29" fmla="*/ 102 h 192"/>
                <a:gd name="T30" fmla="*/ 192 w 192"/>
                <a:gd name="T31" fmla="*/ 102 h 192"/>
                <a:gd name="T32" fmla="*/ 192 w 192"/>
                <a:gd name="T33" fmla="*/ 90 h 192"/>
                <a:gd name="T34" fmla="*/ 102 w 192"/>
                <a:gd name="T35" fmla="*/ 151 h 192"/>
                <a:gd name="T36" fmla="*/ 102 w 192"/>
                <a:gd name="T37" fmla="*/ 140 h 192"/>
                <a:gd name="T38" fmla="*/ 97 w 192"/>
                <a:gd name="T39" fmla="*/ 135 h 192"/>
                <a:gd name="T40" fmla="*/ 95 w 192"/>
                <a:gd name="T41" fmla="*/ 135 h 192"/>
                <a:gd name="T42" fmla="*/ 90 w 192"/>
                <a:gd name="T43" fmla="*/ 140 h 192"/>
                <a:gd name="T44" fmla="*/ 90 w 192"/>
                <a:gd name="T45" fmla="*/ 151 h 192"/>
                <a:gd name="T46" fmla="*/ 41 w 192"/>
                <a:gd name="T47" fmla="*/ 102 h 192"/>
                <a:gd name="T48" fmla="*/ 52 w 192"/>
                <a:gd name="T49" fmla="*/ 102 h 192"/>
                <a:gd name="T50" fmla="*/ 57 w 192"/>
                <a:gd name="T51" fmla="*/ 97 h 192"/>
                <a:gd name="T52" fmla="*/ 57 w 192"/>
                <a:gd name="T53" fmla="*/ 95 h 192"/>
                <a:gd name="T54" fmla="*/ 52 w 192"/>
                <a:gd name="T55" fmla="*/ 90 h 192"/>
                <a:gd name="T56" fmla="*/ 41 w 192"/>
                <a:gd name="T57" fmla="*/ 90 h 192"/>
                <a:gd name="T58" fmla="*/ 90 w 192"/>
                <a:gd name="T59" fmla="*/ 41 h 192"/>
                <a:gd name="T60" fmla="*/ 90 w 192"/>
                <a:gd name="T61" fmla="*/ 52 h 192"/>
                <a:gd name="T62" fmla="*/ 95 w 192"/>
                <a:gd name="T63" fmla="*/ 57 h 192"/>
                <a:gd name="T64" fmla="*/ 97 w 192"/>
                <a:gd name="T65" fmla="*/ 57 h 192"/>
                <a:gd name="T66" fmla="*/ 102 w 192"/>
                <a:gd name="T67" fmla="*/ 52 h 192"/>
                <a:gd name="T68" fmla="*/ 102 w 192"/>
                <a:gd name="T69" fmla="*/ 41 h 192"/>
                <a:gd name="T70" fmla="*/ 151 w 192"/>
                <a:gd name="T71" fmla="*/ 90 h 192"/>
                <a:gd name="T72" fmla="*/ 140 w 192"/>
                <a:gd name="T73" fmla="*/ 90 h 192"/>
                <a:gd name="T74" fmla="*/ 135 w 192"/>
                <a:gd name="T75" fmla="*/ 95 h 192"/>
                <a:gd name="T76" fmla="*/ 135 w 192"/>
                <a:gd name="T77" fmla="*/ 97 h 192"/>
                <a:gd name="T78" fmla="*/ 140 w 192"/>
                <a:gd name="T79" fmla="*/ 102 h 192"/>
                <a:gd name="T80" fmla="*/ 151 w 192"/>
                <a:gd name="T81" fmla="*/ 102 h 192"/>
                <a:gd name="T82" fmla="*/ 102 w 192"/>
                <a:gd name="T83" fmla="*/ 1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92">
                  <a:moveTo>
                    <a:pt x="192" y="90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4" y="55"/>
                    <a:pt x="137" y="28"/>
                    <a:pt x="102" y="2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55" y="28"/>
                    <a:pt x="28" y="55"/>
                    <a:pt x="25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8" y="137"/>
                    <a:pt x="55" y="164"/>
                    <a:pt x="90" y="167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37" y="164"/>
                    <a:pt x="164" y="137"/>
                    <a:pt x="167" y="102"/>
                  </a:cubicBezTo>
                  <a:cubicBezTo>
                    <a:pt x="192" y="102"/>
                    <a:pt x="192" y="102"/>
                    <a:pt x="192" y="102"/>
                  </a:cubicBezTo>
                  <a:lnTo>
                    <a:pt x="192" y="90"/>
                  </a:lnTo>
                  <a:close/>
                  <a:moveTo>
                    <a:pt x="102" y="151"/>
                  </a:moveTo>
                  <a:cubicBezTo>
                    <a:pt x="102" y="140"/>
                    <a:pt x="102" y="140"/>
                    <a:pt x="102" y="140"/>
                  </a:cubicBezTo>
                  <a:cubicBezTo>
                    <a:pt x="102" y="137"/>
                    <a:pt x="100" y="135"/>
                    <a:pt x="97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2" y="135"/>
                    <a:pt x="90" y="137"/>
                    <a:pt x="90" y="140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64" y="148"/>
                    <a:pt x="44" y="128"/>
                    <a:pt x="4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5" y="102"/>
                    <a:pt x="57" y="100"/>
                    <a:pt x="57" y="97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7" y="92"/>
                    <a:pt x="55" y="90"/>
                    <a:pt x="52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4" y="64"/>
                    <a:pt x="64" y="44"/>
                    <a:pt x="90" y="41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5"/>
                    <a:pt x="92" y="57"/>
                    <a:pt x="95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00" y="57"/>
                    <a:pt x="102" y="55"/>
                    <a:pt x="102" y="52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28" y="44"/>
                    <a:pt x="148" y="64"/>
                    <a:pt x="151" y="90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37" y="90"/>
                    <a:pt x="135" y="92"/>
                    <a:pt x="135" y="95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100"/>
                    <a:pt x="137" y="102"/>
                    <a:pt x="140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8" y="128"/>
                    <a:pt x="128" y="148"/>
                    <a:pt x="102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15出自【趣你的PPT】(微信:qunideppt)：最优质的PPT资源库"/>
          <p:cNvGrpSpPr/>
          <p:nvPr/>
        </p:nvGrpSpPr>
        <p:grpSpPr>
          <a:xfrm>
            <a:off x="2238905" y="2583436"/>
            <a:ext cx="394229" cy="380427"/>
            <a:chOff x="5202238" y="3686176"/>
            <a:chExt cx="725488" cy="700088"/>
          </a:xfrm>
          <a:solidFill>
            <a:schemeClr val="accent1"/>
          </a:solidFill>
        </p:grpSpPr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02238" y="3686176"/>
              <a:ext cx="698500" cy="700088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87988" y="3911601"/>
              <a:ext cx="439738" cy="43973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5775" y="3976688"/>
              <a:ext cx="188913" cy="138113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24出自【趣你的PPT】(微信:qunideppt)：最优质的PPT资源库"/>
          <p:cNvGrpSpPr/>
          <p:nvPr/>
        </p:nvGrpSpPr>
        <p:grpSpPr>
          <a:xfrm>
            <a:off x="1590674" y="4156605"/>
            <a:ext cx="399341" cy="398462"/>
            <a:chOff x="3114675" y="4859338"/>
            <a:chExt cx="720725" cy="719138"/>
          </a:xfrm>
          <a:solidFill>
            <a:schemeClr val="accent2"/>
          </a:solidFill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4675" y="4953001"/>
              <a:ext cx="622300" cy="625475"/>
            </a:xfrm>
            <a:custGeom>
              <a:avLst/>
              <a:gdLst>
                <a:gd name="T0" fmla="*/ 158 w 166"/>
                <a:gd name="T1" fmla="*/ 51 h 166"/>
                <a:gd name="T2" fmla="*/ 144 w 166"/>
                <a:gd name="T3" fmla="*/ 45 h 166"/>
                <a:gd name="T4" fmla="*/ 133 w 166"/>
                <a:gd name="T5" fmla="*/ 55 h 166"/>
                <a:gd name="T6" fmla="*/ 140 w 166"/>
                <a:gd name="T7" fmla="*/ 83 h 166"/>
                <a:gd name="T8" fmla="*/ 83 w 166"/>
                <a:gd name="T9" fmla="*/ 140 h 166"/>
                <a:gd name="T10" fmla="*/ 26 w 166"/>
                <a:gd name="T11" fmla="*/ 83 h 166"/>
                <a:gd name="T12" fmla="*/ 83 w 166"/>
                <a:gd name="T13" fmla="*/ 26 h 166"/>
                <a:gd name="T14" fmla="*/ 112 w 166"/>
                <a:gd name="T15" fmla="*/ 34 h 166"/>
                <a:gd name="T16" fmla="*/ 122 w 166"/>
                <a:gd name="T17" fmla="*/ 24 h 166"/>
                <a:gd name="T18" fmla="*/ 116 w 166"/>
                <a:gd name="T19" fmla="*/ 9 h 166"/>
                <a:gd name="T20" fmla="*/ 115 w 166"/>
                <a:gd name="T21" fmla="*/ 6 h 166"/>
                <a:gd name="T22" fmla="*/ 83 w 166"/>
                <a:gd name="T23" fmla="*/ 0 h 166"/>
                <a:gd name="T24" fmla="*/ 0 w 166"/>
                <a:gd name="T25" fmla="*/ 83 h 166"/>
                <a:gd name="T26" fmla="*/ 83 w 166"/>
                <a:gd name="T27" fmla="*/ 166 h 166"/>
                <a:gd name="T28" fmla="*/ 166 w 166"/>
                <a:gd name="T29" fmla="*/ 83 h 166"/>
                <a:gd name="T30" fmla="*/ 160 w 166"/>
                <a:gd name="T31" fmla="*/ 52 h 166"/>
                <a:gd name="T32" fmla="*/ 158 w 166"/>
                <a:gd name="T33" fmla="*/ 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66">
                  <a:moveTo>
                    <a:pt x="158" y="51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7" y="64"/>
                    <a:pt x="140" y="73"/>
                    <a:pt x="140" y="83"/>
                  </a:cubicBezTo>
                  <a:cubicBezTo>
                    <a:pt x="140" y="114"/>
                    <a:pt x="114" y="140"/>
                    <a:pt x="83" y="140"/>
                  </a:cubicBezTo>
                  <a:cubicBezTo>
                    <a:pt x="51" y="140"/>
                    <a:pt x="26" y="114"/>
                    <a:pt x="26" y="83"/>
                  </a:cubicBezTo>
                  <a:cubicBezTo>
                    <a:pt x="26" y="51"/>
                    <a:pt x="51" y="26"/>
                    <a:pt x="83" y="26"/>
                  </a:cubicBezTo>
                  <a:cubicBezTo>
                    <a:pt x="93" y="26"/>
                    <a:pt x="103" y="29"/>
                    <a:pt x="112" y="3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05" y="2"/>
                    <a:pt x="94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72"/>
                    <a:pt x="164" y="61"/>
                    <a:pt x="160" y="52"/>
                  </a:cubicBezTo>
                  <a:lnTo>
                    <a:pt x="158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9950" y="4859338"/>
              <a:ext cx="425450" cy="425450"/>
            </a:xfrm>
            <a:custGeom>
              <a:avLst/>
              <a:gdLst>
                <a:gd name="T0" fmla="*/ 97 w 113"/>
                <a:gd name="T1" fmla="*/ 16 h 113"/>
                <a:gd name="T2" fmla="*/ 88 w 113"/>
                <a:gd name="T3" fmla="*/ 16 h 113"/>
                <a:gd name="T4" fmla="*/ 84 w 113"/>
                <a:gd name="T5" fmla="*/ 20 h 113"/>
                <a:gd name="T6" fmla="*/ 75 w 113"/>
                <a:gd name="T7" fmla="*/ 0 h 113"/>
                <a:gd name="T8" fmla="*/ 45 w 113"/>
                <a:gd name="T9" fmla="*/ 31 h 113"/>
                <a:gd name="T10" fmla="*/ 53 w 113"/>
                <a:gd name="T11" fmla="*/ 51 h 113"/>
                <a:gd name="T12" fmla="*/ 2 w 113"/>
                <a:gd name="T13" fmla="*/ 102 h 113"/>
                <a:gd name="T14" fmla="*/ 2 w 113"/>
                <a:gd name="T15" fmla="*/ 111 h 113"/>
                <a:gd name="T16" fmla="*/ 11 w 113"/>
                <a:gd name="T17" fmla="*/ 111 h 113"/>
                <a:gd name="T18" fmla="*/ 63 w 113"/>
                <a:gd name="T19" fmla="*/ 60 h 113"/>
                <a:gd name="T20" fmla="*/ 82 w 113"/>
                <a:gd name="T21" fmla="*/ 68 h 113"/>
                <a:gd name="T22" fmla="*/ 113 w 113"/>
                <a:gd name="T23" fmla="*/ 38 h 113"/>
                <a:gd name="T24" fmla="*/ 93 w 113"/>
                <a:gd name="T25" fmla="*/ 29 h 113"/>
                <a:gd name="T26" fmla="*/ 97 w 113"/>
                <a:gd name="T27" fmla="*/ 25 h 113"/>
                <a:gd name="T28" fmla="*/ 97 w 113"/>
                <a:gd name="T2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13">
                  <a:moveTo>
                    <a:pt x="97" y="16"/>
                  </a:moveTo>
                  <a:cubicBezTo>
                    <a:pt x="95" y="13"/>
                    <a:pt x="91" y="13"/>
                    <a:pt x="88" y="16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4"/>
                    <a:pt x="0" y="108"/>
                    <a:pt x="2" y="111"/>
                  </a:cubicBezTo>
                  <a:cubicBezTo>
                    <a:pt x="5" y="113"/>
                    <a:pt x="9" y="113"/>
                    <a:pt x="11" y="111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100" y="22"/>
                    <a:pt x="100" y="18"/>
                    <a:pt x="9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1838" y="5111751"/>
              <a:ext cx="307975" cy="307975"/>
            </a:xfrm>
            <a:custGeom>
              <a:avLst/>
              <a:gdLst>
                <a:gd name="T0" fmla="*/ 55 w 82"/>
                <a:gd name="T1" fmla="*/ 50 h 82"/>
                <a:gd name="T2" fmla="*/ 33 w 82"/>
                <a:gd name="T3" fmla="*/ 50 h 82"/>
                <a:gd name="T4" fmla="*/ 33 w 82"/>
                <a:gd name="T5" fmla="*/ 28 h 82"/>
                <a:gd name="T6" fmla="*/ 58 w 82"/>
                <a:gd name="T7" fmla="*/ 4 h 82"/>
                <a:gd name="T8" fmla="*/ 41 w 82"/>
                <a:gd name="T9" fmla="*/ 0 h 82"/>
                <a:gd name="T10" fmla="*/ 0 w 82"/>
                <a:gd name="T11" fmla="*/ 41 h 82"/>
                <a:gd name="T12" fmla="*/ 41 w 82"/>
                <a:gd name="T13" fmla="*/ 82 h 82"/>
                <a:gd name="T14" fmla="*/ 82 w 82"/>
                <a:gd name="T15" fmla="*/ 41 h 82"/>
                <a:gd name="T16" fmla="*/ 79 w 82"/>
                <a:gd name="T17" fmla="*/ 26 h 82"/>
                <a:gd name="T18" fmla="*/ 55 w 82"/>
                <a:gd name="T19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55" y="50"/>
                  </a:moveTo>
                  <a:cubicBezTo>
                    <a:pt x="49" y="56"/>
                    <a:pt x="39" y="56"/>
                    <a:pt x="33" y="50"/>
                  </a:cubicBezTo>
                  <a:cubicBezTo>
                    <a:pt x="27" y="44"/>
                    <a:pt x="27" y="34"/>
                    <a:pt x="33" y="28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3" y="1"/>
                    <a:pt x="47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63"/>
                    <a:pt x="18" y="82"/>
                    <a:pt x="41" y="82"/>
                  </a:cubicBezTo>
                  <a:cubicBezTo>
                    <a:pt x="63" y="82"/>
                    <a:pt x="82" y="63"/>
                    <a:pt x="82" y="41"/>
                  </a:cubicBezTo>
                  <a:cubicBezTo>
                    <a:pt x="82" y="35"/>
                    <a:pt x="81" y="30"/>
                    <a:pt x="79" y="26"/>
                  </a:cubicBezTo>
                  <a:lnTo>
                    <a:pt x="5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36出自【趣你的PPT】(微信:qunideppt)：最优质的PPT资源库"/>
          <p:cNvGrpSpPr/>
          <p:nvPr/>
        </p:nvGrpSpPr>
        <p:grpSpPr>
          <a:xfrm>
            <a:off x="6769386" y="3241188"/>
            <a:ext cx="343254" cy="331237"/>
            <a:chOff x="5202238" y="3686176"/>
            <a:chExt cx="725488" cy="700088"/>
          </a:xfrm>
          <a:solidFill>
            <a:schemeClr val="accent1"/>
          </a:solidFill>
        </p:grpSpPr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02238" y="3686176"/>
              <a:ext cx="698500" cy="700088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87988" y="3911601"/>
              <a:ext cx="439738" cy="43973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5775" y="3976688"/>
              <a:ext cx="188913" cy="138113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32" name="Group 40出自【趣你的PPT】(微信:qunideppt)：最优质的PPT资源库"/>
          <p:cNvGrpSpPr/>
          <p:nvPr/>
        </p:nvGrpSpPr>
        <p:grpSpPr>
          <a:xfrm>
            <a:off x="6741343" y="4213962"/>
            <a:ext cx="399341" cy="398462"/>
            <a:chOff x="3114675" y="4859338"/>
            <a:chExt cx="720725" cy="719138"/>
          </a:xfrm>
          <a:solidFill>
            <a:schemeClr val="accent2"/>
          </a:solidFill>
        </p:grpSpPr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4675" y="4953001"/>
              <a:ext cx="622300" cy="625475"/>
            </a:xfrm>
            <a:custGeom>
              <a:avLst/>
              <a:gdLst>
                <a:gd name="T0" fmla="*/ 158 w 166"/>
                <a:gd name="T1" fmla="*/ 51 h 166"/>
                <a:gd name="T2" fmla="*/ 144 w 166"/>
                <a:gd name="T3" fmla="*/ 45 h 166"/>
                <a:gd name="T4" fmla="*/ 133 w 166"/>
                <a:gd name="T5" fmla="*/ 55 h 166"/>
                <a:gd name="T6" fmla="*/ 140 w 166"/>
                <a:gd name="T7" fmla="*/ 83 h 166"/>
                <a:gd name="T8" fmla="*/ 83 w 166"/>
                <a:gd name="T9" fmla="*/ 140 h 166"/>
                <a:gd name="T10" fmla="*/ 26 w 166"/>
                <a:gd name="T11" fmla="*/ 83 h 166"/>
                <a:gd name="T12" fmla="*/ 83 w 166"/>
                <a:gd name="T13" fmla="*/ 26 h 166"/>
                <a:gd name="T14" fmla="*/ 112 w 166"/>
                <a:gd name="T15" fmla="*/ 34 h 166"/>
                <a:gd name="T16" fmla="*/ 122 w 166"/>
                <a:gd name="T17" fmla="*/ 24 h 166"/>
                <a:gd name="T18" fmla="*/ 116 w 166"/>
                <a:gd name="T19" fmla="*/ 9 h 166"/>
                <a:gd name="T20" fmla="*/ 115 w 166"/>
                <a:gd name="T21" fmla="*/ 6 h 166"/>
                <a:gd name="T22" fmla="*/ 83 w 166"/>
                <a:gd name="T23" fmla="*/ 0 h 166"/>
                <a:gd name="T24" fmla="*/ 0 w 166"/>
                <a:gd name="T25" fmla="*/ 83 h 166"/>
                <a:gd name="T26" fmla="*/ 83 w 166"/>
                <a:gd name="T27" fmla="*/ 166 h 166"/>
                <a:gd name="T28" fmla="*/ 166 w 166"/>
                <a:gd name="T29" fmla="*/ 83 h 166"/>
                <a:gd name="T30" fmla="*/ 160 w 166"/>
                <a:gd name="T31" fmla="*/ 52 h 166"/>
                <a:gd name="T32" fmla="*/ 158 w 166"/>
                <a:gd name="T33" fmla="*/ 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66">
                  <a:moveTo>
                    <a:pt x="158" y="51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7" y="64"/>
                    <a:pt x="140" y="73"/>
                    <a:pt x="140" y="83"/>
                  </a:cubicBezTo>
                  <a:cubicBezTo>
                    <a:pt x="140" y="114"/>
                    <a:pt x="114" y="140"/>
                    <a:pt x="83" y="140"/>
                  </a:cubicBezTo>
                  <a:cubicBezTo>
                    <a:pt x="51" y="140"/>
                    <a:pt x="26" y="114"/>
                    <a:pt x="26" y="83"/>
                  </a:cubicBezTo>
                  <a:cubicBezTo>
                    <a:pt x="26" y="51"/>
                    <a:pt x="51" y="26"/>
                    <a:pt x="83" y="26"/>
                  </a:cubicBezTo>
                  <a:cubicBezTo>
                    <a:pt x="93" y="26"/>
                    <a:pt x="103" y="29"/>
                    <a:pt x="112" y="3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05" y="2"/>
                    <a:pt x="94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72"/>
                    <a:pt x="164" y="61"/>
                    <a:pt x="160" y="52"/>
                  </a:cubicBezTo>
                  <a:lnTo>
                    <a:pt x="158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9950" y="4859338"/>
              <a:ext cx="425450" cy="425450"/>
            </a:xfrm>
            <a:custGeom>
              <a:avLst/>
              <a:gdLst>
                <a:gd name="T0" fmla="*/ 97 w 113"/>
                <a:gd name="T1" fmla="*/ 16 h 113"/>
                <a:gd name="T2" fmla="*/ 88 w 113"/>
                <a:gd name="T3" fmla="*/ 16 h 113"/>
                <a:gd name="T4" fmla="*/ 84 w 113"/>
                <a:gd name="T5" fmla="*/ 20 h 113"/>
                <a:gd name="T6" fmla="*/ 75 w 113"/>
                <a:gd name="T7" fmla="*/ 0 h 113"/>
                <a:gd name="T8" fmla="*/ 45 w 113"/>
                <a:gd name="T9" fmla="*/ 31 h 113"/>
                <a:gd name="T10" fmla="*/ 53 w 113"/>
                <a:gd name="T11" fmla="*/ 51 h 113"/>
                <a:gd name="T12" fmla="*/ 2 w 113"/>
                <a:gd name="T13" fmla="*/ 102 h 113"/>
                <a:gd name="T14" fmla="*/ 2 w 113"/>
                <a:gd name="T15" fmla="*/ 111 h 113"/>
                <a:gd name="T16" fmla="*/ 11 w 113"/>
                <a:gd name="T17" fmla="*/ 111 h 113"/>
                <a:gd name="T18" fmla="*/ 63 w 113"/>
                <a:gd name="T19" fmla="*/ 60 h 113"/>
                <a:gd name="T20" fmla="*/ 82 w 113"/>
                <a:gd name="T21" fmla="*/ 68 h 113"/>
                <a:gd name="T22" fmla="*/ 113 w 113"/>
                <a:gd name="T23" fmla="*/ 38 h 113"/>
                <a:gd name="T24" fmla="*/ 93 w 113"/>
                <a:gd name="T25" fmla="*/ 29 h 113"/>
                <a:gd name="T26" fmla="*/ 97 w 113"/>
                <a:gd name="T27" fmla="*/ 25 h 113"/>
                <a:gd name="T28" fmla="*/ 97 w 113"/>
                <a:gd name="T2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13">
                  <a:moveTo>
                    <a:pt x="97" y="16"/>
                  </a:moveTo>
                  <a:cubicBezTo>
                    <a:pt x="95" y="13"/>
                    <a:pt x="91" y="13"/>
                    <a:pt x="88" y="16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4"/>
                    <a:pt x="0" y="108"/>
                    <a:pt x="2" y="111"/>
                  </a:cubicBezTo>
                  <a:cubicBezTo>
                    <a:pt x="5" y="113"/>
                    <a:pt x="9" y="113"/>
                    <a:pt x="11" y="111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100" y="22"/>
                    <a:pt x="100" y="18"/>
                    <a:pt x="9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1838" y="5111751"/>
              <a:ext cx="307975" cy="307975"/>
            </a:xfrm>
            <a:custGeom>
              <a:avLst/>
              <a:gdLst>
                <a:gd name="T0" fmla="*/ 55 w 82"/>
                <a:gd name="T1" fmla="*/ 50 h 82"/>
                <a:gd name="T2" fmla="*/ 33 w 82"/>
                <a:gd name="T3" fmla="*/ 50 h 82"/>
                <a:gd name="T4" fmla="*/ 33 w 82"/>
                <a:gd name="T5" fmla="*/ 28 h 82"/>
                <a:gd name="T6" fmla="*/ 58 w 82"/>
                <a:gd name="T7" fmla="*/ 4 h 82"/>
                <a:gd name="T8" fmla="*/ 41 w 82"/>
                <a:gd name="T9" fmla="*/ 0 h 82"/>
                <a:gd name="T10" fmla="*/ 0 w 82"/>
                <a:gd name="T11" fmla="*/ 41 h 82"/>
                <a:gd name="T12" fmla="*/ 41 w 82"/>
                <a:gd name="T13" fmla="*/ 82 h 82"/>
                <a:gd name="T14" fmla="*/ 82 w 82"/>
                <a:gd name="T15" fmla="*/ 41 h 82"/>
                <a:gd name="T16" fmla="*/ 79 w 82"/>
                <a:gd name="T17" fmla="*/ 26 h 82"/>
                <a:gd name="T18" fmla="*/ 55 w 82"/>
                <a:gd name="T19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55" y="50"/>
                  </a:moveTo>
                  <a:cubicBezTo>
                    <a:pt x="49" y="56"/>
                    <a:pt x="39" y="56"/>
                    <a:pt x="33" y="50"/>
                  </a:cubicBezTo>
                  <a:cubicBezTo>
                    <a:pt x="27" y="44"/>
                    <a:pt x="27" y="34"/>
                    <a:pt x="33" y="28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3" y="1"/>
                    <a:pt x="47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63"/>
                    <a:pt x="18" y="82"/>
                    <a:pt x="41" y="82"/>
                  </a:cubicBezTo>
                  <a:cubicBezTo>
                    <a:pt x="63" y="82"/>
                    <a:pt x="82" y="63"/>
                    <a:pt x="82" y="41"/>
                  </a:cubicBezTo>
                  <a:cubicBezTo>
                    <a:pt x="82" y="35"/>
                    <a:pt x="81" y="30"/>
                    <a:pt x="79" y="26"/>
                  </a:cubicBezTo>
                  <a:lnTo>
                    <a:pt x="5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36" name="Group 44出自【趣你的PPT】(微信:qunideppt)：最优质的PPT资源库"/>
          <p:cNvGrpSpPr/>
          <p:nvPr/>
        </p:nvGrpSpPr>
        <p:grpSpPr>
          <a:xfrm>
            <a:off x="6747130" y="5089879"/>
            <a:ext cx="387766" cy="388620"/>
            <a:chOff x="7305675" y="2468563"/>
            <a:chExt cx="720725" cy="722313"/>
          </a:xfrm>
          <a:solidFill>
            <a:schemeClr val="accent3"/>
          </a:solidFill>
        </p:grpSpPr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56500" y="2719388"/>
              <a:ext cx="217488" cy="219075"/>
            </a:xfrm>
            <a:custGeom>
              <a:avLst/>
              <a:gdLst>
                <a:gd name="T0" fmla="*/ 29 w 58"/>
                <a:gd name="T1" fmla="*/ 0 h 58"/>
                <a:gd name="T2" fmla="*/ 0 w 58"/>
                <a:gd name="T3" fmla="*/ 29 h 58"/>
                <a:gd name="T4" fmla="*/ 29 w 58"/>
                <a:gd name="T5" fmla="*/ 58 h 58"/>
                <a:gd name="T6" fmla="*/ 58 w 58"/>
                <a:gd name="T7" fmla="*/ 29 h 58"/>
                <a:gd name="T8" fmla="*/ 29 w 58"/>
                <a:gd name="T9" fmla="*/ 0 h 58"/>
                <a:gd name="T10" fmla="*/ 29 w 58"/>
                <a:gd name="T11" fmla="*/ 50 h 58"/>
                <a:gd name="T12" fmla="*/ 8 w 58"/>
                <a:gd name="T13" fmla="*/ 29 h 58"/>
                <a:gd name="T14" fmla="*/ 29 w 58"/>
                <a:gd name="T15" fmla="*/ 8 h 58"/>
                <a:gd name="T16" fmla="*/ 50 w 58"/>
                <a:gd name="T17" fmla="*/ 29 h 58"/>
                <a:gd name="T18" fmla="*/ 29 w 58"/>
                <a:gd name="T19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29" y="50"/>
                  </a:moveTo>
                  <a:cubicBezTo>
                    <a:pt x="18" y="50"/>
                    <a:pt x="8" y="40"/>
                    <a:pt x="8" y="29"/>
                  </a:cubicBezTo>
                  <a:cubicBezTo>
                    <a:pt x="8" y="18"/>
                    <a:pt x="18" y="8"/>
                    <a:pt x="29" y="8"/>
                  </a:cubicBezTo>
                  <a:cubicBezTo>
                    <a:pt x="40" y="8"/>
                    <a:pt x="50" y="18"/>
                    <a:pt x="50" y="29"/>
                  </a:cubicBezTo>
                  <a:cubicBezTo>
                    <a:pt x="50" y="40"/>
                    <a:pt x="40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05675" y="2468563"/>
              <a:ext cx="720725" cy="722313"/>
            </a:xfrm>
            <a:custGeom>
              <a:avLst/>
              <a:gdLst>
                <a:gd name="T0" fmla="*/ 192 w 192"/>
                <a:gd name="T1" fmla="*/ 90 h 192"/>
                <a:gd name="T2" fmla="*/ 167 w 192"/>
                <a:gd name="T3" fmla="*/ 90 h 192"/>
                <a:gd name="T4" fmla="*/ 102 w 192"/>
                <a:gd name="T5" fmla="*/ 25 h 192"/>
                <a:gd name="T6" fmla="*/ 102 w 192"/>
                <a:gd name="T7" fmla="*/ 0 h 192"/>
                <a:gd name="T8" fmla="*/ 90 w 192"/>
                <a:gd name="T9" fmla="*/ 0 h 192"/>
                <a:gd name="T10" fmla="*/ 90 w 192"/>
                <a:gd name="T11" fmla="*/ 25 h 192"/>
                <a:gd name="T12" fmla="*/ 25 w 192"/>
                <a:gd name="T13" fmla="*/ 90 h 192"/>
                <a:gd name="T14" fmla="*/ 0 w 192"/>
                <a:gd name="T15" fmla="*/ 90 h 192"/>
                <a:gd name="T16" fmla="*/ 0 w 192"/>
                <a:gd name="T17" fmla="*/ 102 h 192"/>
                <a:gd name="T18" fmla="*/ 25 w 192"/>
                <a:gd name="T19" fmla="*/ 102 h 192"/>
                <a:gd name="T20" fmla="*/ 90 w 192"/>
                <a:gd name="T21" fmla="*/ 167 h 192"/>
                <a:gd name="T22" fmla="*/ 90 w 192"/>
                <a:gd name="T23" fmla="*/ 192 h 192"/>
                <a:gd name="T24" fmla="*/ 102 w 192"/>
                <a:gd name="T25" fmla="*/ 192 h 192"/>
                <a:gd name="T26" fmla="*/ 102 w 192"/>
                <a:gd name="T27" fmla="*/ 167 h 192"/>
                <a:gd name="T28" fmla="*/ 167 w 192"/>
                <a:gd name="T29" fmla="*/ 102 h 192"/>
                <a:gd name="T30" fmla="*/ 192 w 192"/>
                <a:gd name="T31" fmla="*/ 102 h 192"/>
                <a:gd name="T32" fmla="*/ 192 w 192"/>
                <a:gd name="T33" fmla="*/ 90 h 192"/>
                <a:gd name="T34" fmla="*/ 102 w 192"/>
                <a:gd name="T35" fmla="*/ 151 h 192"/>
                <a:gd name="T36" fmla="*/ 102 w 192"/>
                <a:gd name="T37" fmla="*/ 140 h 192"/>
                <a:gd name="T38" fmla="*/ 97 w 192"/>
                <a:gd name="T39" fmla="*/ 135 h 192"/>
                <a:gd name="T40" fmla="*/ 95 w 192"/>
                <a:gd name="T41" fmla="*/ 135 h 192"/>
                <a:gd name="T42" fmla="*/ 90 w 192"/>
                <a:gd name="T43" fmla="*/ 140 h 192"/>
                <a:gd name="T44" fmla="*/ 90 w 192"/>
                <a:gd name="T45" fmla="*/ 151 h 192"/>
                <a:gd name="T46" fmla="*/ 41 w 192"/>
                <a:gd name="T47" fmla="*/ 102 h 192"/>
                <a:gd name="T48" fmla="*/ 52 w 192"/>
                <a:gd name="T49" fmla="*/ 102 h 192"/>
                <a:gd name="T50" fmla="*/ 57 w 192"/>
                <a:gd name="T51" fmla="*/ 97 h 192"/>
                <a:gd name="T52" fmla="*/ 57 w 192"/>
                <a:gd name="T53" fmla="*/ 95 h 192"/>
                <a:gd name="T54" fmla="*/ 52 w 192"/>
                <a:gd name="T55" fmla="*/ 90 h 192"/>
                <a:gd name="T56" fmla="*/ 41 w 192"/>
                <a:gd name="T57" fmla="*/ 90 h 192"/>
                <a:gd name="T58" fmla="*/ 90 w 192"/>
                <a:gd name="T59" fmla="*/ 41 h 192"/>
                <a:gd name="T60" fmla="*/ 90 w 192"/>
                <a:gd name="T61" fmla="*/ 52 h 192"/>
                <a:gd name="T62" fmla="*/ 95 w 192"/>
                <a:gd name="T63" fmla="*/ 57 h 192"/>
                <a:gd name="T64" fmla="*/ 97 w 192"/>
                <a:gd name="T65" fmla="*/ 57 h 192"/>
                <a:gd name="T66" fmla="*/ 102 w 192"/>
                <a:gd name="T67" fmla="*/ 52 h 192"/>
                <a:gd name="T68" fmla="*/ 102 w 192"/>
                <a:gd name="T69" fmla="*/ 41 h 192"/>
                <a:gd name="T70" fmla="*/ 151 w 192"/>
                <a:gd name="T71" fmla="*/ 90 h 192"/>
                <a:gd name="T72" fmla="*/ 140 w 192"/>
                <a:gd name="T73" fmla="*/ 90 h 192"/>
                <a:gd name="T74" fmla="*/ 135 w 192"/>
                <a:gd name="T75" fmla="*/ 95 h 192"/>
                <a:gd name="T76" fmla="*/ 135 w 192"/>
                <a:gd name="T77" fmla="*/ 97 h 192"/>
                <a:gd name="T78" fmla="*/ 140 w 192"/>
                <a:gd name="T79" fmla="*/ 102 h 192"/>
                <a:gd name="T80" fmla="*/ 151 w 192"/>
                <a:gd name="T81" fmla="*/ 102 h 192"/>
                <a:gd name="T82" fmla="*/ 102 w 192"/>
                <a:gd name="T83" fmla="*/ 1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92">
                  <a:moveTo>
                    <a:pt x="192" y="90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4" y="55"/>
                    <a:pt x="137" y="28"/>
                    <a:pt x="102" y="2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55" y="28"/>
                    <a:pt x="28" y="55"/>
                    <a:pt x="25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8" y="137"/>
                    <a:pt x="55" y="164"/>
                    <a:pt x="90" y="167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37" y="164"/>
                    <a:pt x="164" y="137"/>
                    <a:pt x="167" y="102"/>
                  </a:cubicBezTo>
                  <a:cubicBezTo>
                    <a:pt x="192" y="102"/>
                    <a:pt x="192" y="102"/>
                    <a:pt x="192" y="102"/>
                  </a:cubicBezTo>
                  <a:lnTo>
                    <a:pt x="192" y="90"/>
                  </a:lnTo>
                  <a:close/>
                  <a:moveTo>
                    <a:pt x="102" y="151"/>
                  </a:moveTo>
                  <a:cubicBezTo>
                    <a:pt x="102" y="140"/>
                    <a:pt x="102" y="140"/>
                    <a:pt x="102" y="140"/>
                  </a:cubicBezTo>
                  <a:cubicBezTo>
                    <a:pt x="102" y="137"/>
                    <a:pt x="100" y="135"/>
                    <a:pt x="97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2" y="135"/>
                    <a:pt x="90" y="137"/>
                    <a:pt x="90" y="140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64" y="148"/>
                    <a:pt x="44" y="128"/>
                    <a:pt x="4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5" y="102"/>
                    <a:pt x="57" y="100"/>
                    <a:pt x="57" y="97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7" y="92"/>
                    <a:pt x="55" y="90"/>
                    <a:pt x="52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4" y="64"/>
                    <a:pt x="64" y="44"/>
                    <a:pt x="90" y="41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5"/>
                    <a:pt x="92" y="57"/>
                    <a:pt x="95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00" y="57"/>
                    <a:pt x="102" y="55"/>
                    <a:pt x="102" y="52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28" y="44"/>
                    <a:pt x="148" y="64"/>
                    <a:pt x="151" y="90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37" y="90"/>
                    <a:pt x="135" y="92"/>
                    <a:pt x="135" y="95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100"/>
                    <a:pt x="137" y="102"/>
                    <a:pt x="140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8" y="128"/>
                    <a:pt x="128" y="148"/>
                    <a:pt x="102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40" name="出自【趣你的PPT】(微信:qunideppt)：最优质的PPT资源库"/>
          <p:cNvSpPr txBox="1"/>
          <p:nvPr/>
        </p:nvSpPr>
        <p:spPr>
          <a:xfrm>
            <a:off x="6056700" y="1542084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 rot="2220170" flipH="1">
            <a:off x="2594569" y="3071722"/>
            <a:ext cx="2570335" cy="2572191"/>
          </a:xfrm>
          <a:custGeom>
            <a:avLst/>
            <a:gdLst>
              <a:gd name="T0" fmla="*/ 1055 w 1169"/>
              <a:gd name="T1" fmla="*/ 596 h 1170"/>
              <a:gd name="T2" fmla="*/ 1169 w 1169"/>
              <a:gd name="T3" fmla="*/ 551 h 1170"/>
              <a:gd name="T4" fmla="*/ 1156 w 1169"/>
              <a:gd name="T5" fmla="*/ 455 h 1170"/>
              <a:gd name="T6" fmla="*/ 1153 w 1169"/>
              <a:gd name="T7" fmla="*/ 446 h 1170"/>
              <a:gd name="T8" fmla="*/ 1031 w 1169"/>
              <a:gd name="T9" fmla="*/ 436 h 1170"/>
              <a:gd name="T10" fmla="*/ 998 w 1169"/>
              <a:gd name="T11" fmla="*/ 359 h 1170"/>
              <a:gd name="T12" fmla="*/ 1074 w 1169"/>
              <a:gd name="T13" fmla="*/ 263 h 1170"/>
              <a:gd name="T14" fmla="*/ 1008 w 1169"/>
              <a:gd name="T15" fmla="*/ 180 h 1170"/>
              <a:gd name="T16" fmla="*/ 897 w 1169"/>
              <a:gd name="T17" fmla="*/ 233 h 1170"/>
              <a:gd name="T18" fmla="*/ 829 w 1169"/>
              <a:gd name="T19" fmla="*/ 183 h 1170"/>
              <a:gd name="T20" fmla="*/ 847 w 1169"/>
              <a:gd name="T21" fmla="*/ 62 h 1170"/>
              <a:gd name="T22" fmla="*/ 749 w 1169"/>
              <a:gd name="T23" fmla="*/ 23 h 1170"/>
              <a:gd name="T24" fmla="*/ 679 w 1169"/>
              <a:gd name="T25" fmla="*/ 124 h 1170"/>
              <a:gd name="T26" fmla="*/ 596 w 1169"/>
              <a:gd name="T27" fmla="*/ 114 h 1170"/>
              <a:gd name="T28" fmla="*/ 550 w 1169"/>
              <a:gd name="T29" fmla="*/ 0 h 1170"/>
              <a:gd name="T30" fmla="*/ 454 w 1169"/>
              <a:gd name="T31" fmla="*/ 14 h 1170"/>
              <a:gd name="T32" fmla="*/ 446 w 1169"/>
              <a:gd name="T33" fmla="*/ 16 h 1170"/>
              <a:gd name="T34" fmla="*/ 436 w 1169"/>
              <a:gd name="T35" fmla="*/ 139 h 1170"/>
              <a:gd name="T36" fmla="*/ 359 w 1169"/>
              <a:gd name="T37" fmla="*/ 172 h 1170"/>
              <a:gd name="T38" fmla="*/ 262 w 1169"/>
              <a:gd name="T39" fmla="*/ 96 h 1170"/>
              <a:gd name="T40" fmla="*/ 180 w 1169"/>
              <a:gd name="T41" fmla="*/ 162 h 1170"/>
              <a:gd name="T42" fmla="*/ 232 w 1169"/>
              <a:gd name="T43" fmla="*/ 273 h 1170"/>
              <a:gd name="T44" fmla="*/ 183 w 1169"/>
              <a:gd name="T45" fmla="*/ 340 h 1170"/>
              <a:gd name="T46" fmla="*/ 61 w 1169"/>
              <a:gd name="T47" fmla="*/ 323 h 1170"/>
              <a:gd name="T48" fmla="*/ 22 w 1169"/>
              <a:gd name="T49" fmla="*/ 421 h 1170"/>
              <a:gd name="T50" fmla="*/ 123 w 1169"/>
              <a:gd name="T51" fmla="*/ 491 h 1170"/>
              <a:gd name="T52" fmla="*/ 114 w 1169"/>
              <a:gd name="T53" fmla="*/ 574 h 1170"/>
              <a:gd name="T54" fmla="*/ 0 w 1169"/>
              <a:gd name="T55" fmla="*/ 619 h 1170"/>
              <a:gd name="T56" fmla="*/ 14 w 1169"/>
              <a:gd name="T57" fmla="*/ 716 h 1170"/>
              <a:gd name="T58" fmla="*/ 16 w 1169"/>
              <a:gd name="T59" fmla="*/ 724 h 1170"/>
              <a:gd name="T60" fmla="*/ 138 w 1169"/>
              <a:gd name="T61" fmla="*/ 734 h 1170"/>
              <a:gd name="T62" fmla="*/ 171 w 1169"/>
              <a:gd name="T63" fmla="*/ 811 h 1170"/>
              <a:gd name="T64" fmla="*/ 95 w 1169"/>
              <a:gd name="T65" fmla="*/ 907 h 1170"/>
              <a:gd name="T66" fmla="*/ 161 w 1169"/>
              <a:gd name="T67" fmla="*/ 990 h 1170"/>
              <a:gd name="T68" fmla="*/ 272 w 1169"/>
              <a:gd name="T69" fmla="*/ 937 h 1170"/>
              <a:gd name="T70" fmla="*/ 340 w 1169"/>
              <a:gd name="T71" fmla="*/ 987 h 1170"/>
              <a:gd name="T72" fmla="*/ 322 w 1169"/>
              <a:gd name="T73" fmla="*/ 1109 h 1170"/>
              <a:gd name="T74" fmla="*/ 420 w 1169"/>
              <a:gd name="T75" fmla="*/ 1147 h 1170"/>
              <a:gd name="T76" fmla="*/ 490 w 1169"/>
              <a:gd name="T77" fmla="*/ 1046 h 1170"/>
              <a:gd name="T78" fmla="*/ 574 w 1169"/>
              <a:gd name="T79" fmla="*/ 1056 h 1170"/>
              <a:gd name="T80" fmla="*/ 619 w 1169"/>
              <a:gd name="T81" fmla="*/ 1170 h 1170"/>
              <a:gd name="T82" fmla="*/ 715 w 1169"/>
              <a:gd name="T83" fmla="*/ 1156 h 1170"/>
              <a:gd name="T84" fmla="*/ 723 w 1169"/>
              <a:gd name="T85" fmla="*/ 1154 h 1170"/>
              <a:gd name="T86" fmla="*/ 733 w 1169"/>
              <a:gd name="T87" fmla="*/ 1032 h 1170"/>
              <a:gd name="T88" fmla="*/ 810 w 1169"/>
              <a:gd name="T89" fmla="*/ 998 h 1170"/>
              <a:gd name="T90" fmla="*/ 907 w 1169"/>
              <a:gd name="T91" fmla="*/ 1074 h 1170"/>
              <a:gd name="T92" fmla="*/ 989 w 1169"/>
              <a:gd name="T93" fmla="*/ 1008 h 1170"/>
              <a:gd name="T94" fmla="*/ 937 w 1169"/>
              <a:gd name="T95" fmla="*/ 897 h 1170"/>
              <a:gd name="T96" fmla="*/ 987 w 1169"/>
              <a:gd name="T97" fmla="*/ 830 h 1170"/>
              <a:gd name="T98" fmla="*/ 1108 w 1169"/>
              <a:gd name="T99" fmla="*/ 848 h 1170"/>
              <a:gd name="T100" fmla="*/ 1147 w 1169"/>
              <a:gd name="T101" fmla="*/ 749 h 1170"/>
              <a:gd name="T102" fmla="*/ 1046 w 1169"/>
              <a:gd name="T103" fmla="*/ 679 h 1170"/>
              <a:gd name="T104" fmla="*/ 1055 w 1169"/>
              <a:gd name="T105" fmla="*/ 596 h 1170"/>
              <a:gd name="T106" fmla="*/ 657 w 1169"/>
              <a:gd name="T107" fmla="*/ 901 h 1170"/>
              <a:gd name="T108" fmla="*/ 584 w 1169"/>
              <a:gd name="T109" fmla="*/ 909 h 1170"/>
              <a:gd name="T110" fmla="*/ 384 w 1169"/>
              <a:gd name="T111" fmla="*/ 839 h 1170"/>
              <a:gd name="T112" fmla="*/ 269 w 1169"/>
              <a:gd name="T113" fmla="*/ 657 h 1170"/>
              <a:gd name="T114" fmla="*/ 310 w 1169"/>
              <a:gd name="T115" fmla="*/ 413 h 1170"/>
              <a:gd name="T116" fmla="*/ 512 w 1169"/>
              <a:gd name="T117" fmla="*/ 270 h 1170"/>
              <a:gd name="T118" fmla="*/ 585 w 1169"/>
              <a:gd name="T119" fmla="*/ 261 h 1170"/>
              <a:gd name="T120" fmla="*/ 785 w 1169"/>
              <a:gd name="T121" fmla="*/ 331 h 1170"/>
              <a:gd name="T122" fmla="*/ 900 w 1169"/>
              <a:gd name="T123" fmla="*/ 513 h 1170"/>
              <a:gd name="T124" fmla="*/ 657 w 1169"/>
              <a:gd name="T125" fmla="*/ 901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69" h="1170">
                <a:moveTo>
                  <a:pt x="1055" y="596"/>
                </a:moveTo>
                <a:cubicBezTo>
                  <a:pt x="1101" y="580"/>
                  <a:pt x="1140" y="564"/>
                  <a:pt x="1169" y="551"/>
                </a:cubicBezTo>
                <a:cubicBezTo>
                  <a:pt x="1167" y="519"/>
                  <a:pt x="1163" y="487"/>
                  <a:pt x="1156" y="455"/>
                </a:cubicBezTo>
                <a:cubicBezTo>
                  <a:pt x="1155" y="452"/>
                  <a:pt x="1154" y="449"/>
                  <a:pt x="1153" y="446"/>
                </a:cubicBezTo>
                <a:cubicBezTo>
                  <a:pt x="1121" y="442"/>
                  <a:pt x="1080" y="438"/>
                  <a:pt x="1031" y="436"/>
                </a:cubicBezTo>
                <a:cubicBezTo>
                  <a:pt x="1022" y="409"/>
                  <a:pt x="1011" y="384"/>
                  <a:pt x="998" y="359"/>
                </a:cubicBezTo>
                <a:cubicBezTo>
                  <a:pt x="1030" y="322"/>
                  <a:pt x="1055" y="290"/>
                  <a:pt x="1074" y="263"/>
                </a:cubicBezTo>
                <a:cubicBezTo>
                  <a:pt x="1054" y="233"/>
                  <a:pt x="1032" y="206"/>
                  <a:pt x="1008" y="180"/>
                </a:cubicBezTo>
                <a:cubicBezTo>
                  <a:pt x="977" y="193"/>
                  <a:pt x="940" y="210"/>
                  <a:pt x="897" y="233"/>
                </a:cubicBezTo>
                <a:cubicBezTo>
                  <a:pt x="876" y="214"/>
                  <a:pt x="853" y="198"/>
                  <a:pt x="829" y="183"/>
                </a:cubicBezTo>
                <a:cubicBezTo>
                  <a:pt x="838" y="135"/>
                  <a:pt x="844" y="94"/>
                  <a:pt x="847" y="62"/>
                </a:cubicBezTo>
                <a:cubicBezTo>
                  <a:pt x="816" y="46"/>
                  <a:pt x="783" y="33"/>
                  <a:pt x="749" y="23"/>
                </a:cubicBezTo>
                <a:cubicBezTo>
                  <a:pt x="729" y="49"/>
                  <a:pt x="705" y="82"/>
                  <a:pt x="679" y="124"/>
                </a:cubicBezTo>
                <a:cubicBezTo>
                  <a:pt x="652" y="118"/>
                  <a:pt x="624" y="115"/>
                  <a:pt x="596" y="114"/>
                </a:cubicBezTo>
                <a:cubicBezTo>
                  <a:pt x="579" y="68"/>
                  <a:pt x="564" y="30"/>
                  <a:pt x="550" y="0"/>
                </a:cubicBezTo>
                <a:cubicBezTo>
                  <a:pt x="518" y="2"/>
                  <a:pt x="486" y="7"/>
                  <a:pt x="454" y="14"/>
                </a:cubicBezTo>
                <a:cubicBezTo>
                  <a:pt x="451" y="15"/>
                  <a:pt x="449" y="15"/>
                  <a:pt x="446" y="16"/>
                </a:cubicBezTo>
                <a:cubicBezTo>
                  <a:pt x="441" y="49"/>
                  <a:pt x="438" y="89"/>
                  <a:pt x="436" y="139"/>
                </a:cubicBezTo>
                <a:cubicBezTo>
                  <a:pt x="409" y="147"/>
                  <a:pt x="383" y="159"/>
                  <a:pt x="359" y="172"/>
                </a:cubicBezTo>
                <a:cubicBezTo>
                  <a:pt x="321" y="140"/>
                  <a:pt x="289" y="115"/>
                  <a:pt x="262" y="96"/>
                </a:cubicBezTo>
                <a:cubicBezTo>
                  <a:pt x="233" y="115"/>
                  <a:pt x="205" y="137"/>
                  <a:pt x="180" y="162"/>
                </a:cubicBezTo>
                <a:cubicBezTo>
                  <a:pt x="192" y="192"/>
                  <a:pt x="210" y="229"/>
                  <a:pt x="232" y="273"/>
                </a:cubicBezTo>
                <a:cubicBezTo>
                  <a:pt x="214" y="294"/>
                  <a:pt x="197" y="316"/>
                  <a:pt x="183" y="340"/>
                </a:cubicBezTo>
                <a:cubicBezTo>
                  <a:pt x="134" y="331"/>
                  <a:pt x="94" y="325"/>
                  <a:pt x="61" y="323"/>
                </a:cubicBezTo>
                <a:cubicBezTo>
                  <a:pt x="45" y="354"/>
                  <a:pt x="32" y="387"/>
                  <a:pt x="22" y="421"/>
                </a:cubicBezTo>
                <a:cubicBezTo>
                  <a:pt x="48" y="441"/>
                  <a:pt x="82" y="464"/>
                  <a:pt x="123" y="491"/>
                </a:cubicBezTo>
                <a:cubicBezTo>
                  <a:pt x="118" y="518"/>
                  <a:pt x="115" y="546"/>
                  <a:pt x="114" y="574"/>
                </a:cubicBezTo>
                <a:cubicBezTo>
                  <a:pt x="68" y="590"/>
                  <a:pt x="30" y="606"/>
                  <a:pt x="0" y="619"/>
                </a:cubicBezTo>
                <a:cubicBezTo>
                  <a:pt x="2" y="651"/>
                  <a:pt x="6" y="683"/>
                  <a:pt x="14" y="716"/>
                </a:cubicBezTo>
                <a:cubicBezTo>
                  <a:pt x="14" y="718"/>
                  <a:pt x="15" y="721"/>
                  <a:pt x="16" y="724"/>
                </a:cubicBezTo>
                <a:cubicBezTo>
                  <a:pt x="48" y="729"/>
                  <a:pt x="89" y="732"/>
                  <a:pt x="138" y="734"/>
                </a:cubicBezTo>
                <a:cubicBezTo>
                  <a:pt x="147" y="761"/>
                  <a:pt x="158" y="787"/>
                  <a:pt x="171" y="811"/>
                </a:cubicBezTo>
                <a:cubicBezTo>
                  <a:pt x="140" y="848"/>
                  <a:pt x="114" y="880"/>
                  <a:pt x="95" y="907"/>
                </a:cubicBezTo>
                <a:cubicBezTo>
                  <a:pt x="115" y="937"/>
                  <a:pt x="137" y="965"/>
                  <a:pt x="161" y="990"/>
                </a:cubicBezTo>
                <a:cubicBezTo>
                  <a:pt x="192" y="977"/>
                  <a:pt x="229" y="960"/>
                  <a:pt x="272" y="937"/>
                </a:cubicBezTo>
                <a:cubicBezTo>
                  <a:pt x="293" y="956"/>
                  <a:pt x="316" y="972"/>
                  <a:pt x="340" y="987"/>
                </a:cubicBezTo>
                <a:cubicBezTo>
                  <a:pt x="331" y="1035"/>
                  <a:pt x="325" y="1076"/>
                  <a:pt x="322" y="1109"/>
                </a:cubicBezTo>
                <a:cubicBezTo>
                  <a:pt x="354" y="1124"/>
                  <a:pt x="386" y="1137"/>
                  <a:pt x="420" y="1147"/>
                </a:cubicBezTo>
                <a:cubicBezTo>
                  <a:pt x="441" y="1121"/>
                  <a:pt x="464" y="1088"/>
                  <a:pt x="490" y="1046"/>
                </a:cubicBezTo>
                <a:cubicBezTo>
                  <a:pt x="517" y="1052"/>
                  <a:pt x="545" y="1055"/>
                  <a:pt x="574" y="1056"/>
                </a:cubicBezTo>
                <a:cubicBezTo>
                  <a:pt x="590" y="1102"/>
                  <a:pt x="605" y="1140"/>
                  <a:pt x="619" y="1170"/>
                </a:cubicBezTo>
                <a:cubicBezTo>
                  <a:pt x="651" y="1168"/>
                  <a:pt x="683" y="1163"/>
                  <a:pt x="715" y="1156"/>
                </a:cubicBezTo>
                <a:cubicBezTo>
                  <a:pt x="718" y="1155"/>
                  <a:pt x="721" y="1155"/>
                  <a:pt x="723" y="1154"/>
                </a:cubicBezTo>
                <a:cubicBezTo>
                  <a:pt x="728" y="1121"/>
                  <a:pt x="731" y="1081"/>
                  <a:pt x="733" y="1032"/>
                </a:cubicBezTo>
                <a:cubicBezTo>
                  <a:pt x="760" y="1023"/>
                  <a:pt x="786" y="1011"/>
                  <a:pt x="810" y="998"/>
                </a:cubicBezTo>
                <a:cubicBezTo>
                  <a:pt x="848" y="1030"/>
                  <a:pt x="880" y="1055"/>
                  <a:pt x="907" y="1074"/>
                </a:cubicBezTo>
                <a:cubicBezTo>
                  <a:pt x="936" y="1055"/>
                  <a:pt x="964" y="1033"/>
                  <a:pt x="989" y="1008"/>
                </a:cubicBezTo>
                <a:cubicBezTo>
                  <a:pt x="977" y="978"/>
                  <a:pt x="960" y="941"/>
                  <a:pt x="937" y="897"/>
                </a:cubicBezTo>
                <a:cubicBezTo>
                  <a:pt x="955" y="876"/>
                  <a:pt x="972" y="854"/>
                  <a:pt x="987" y="830"/>
                </a:cubicBezTo>
                <a:cubicBezTo>
                  <a:pt x="1035" y="839"/>
                  <a:pt x="1075" y="845"/>
                  <a:pt x="1108" y="848"/>
                </a:cubicBezTo>
                <a:cubicBezTo>
                  <a:pt x="1124" y="816"/>
                  <a:pt x="1137" y="783"/>
                  <a:pt x="1147" y="749"/>
                </a:cubicBezTo>
                <a:cubicBezTo>
                  <a:pt x="1121" y="729"/>
                  <a:pt x="1087" y="706"/>
                  <a:pt x="1046" y="679"/>
                </a:cubicBezTo>
                <a:cubicBezTo>
                  <a:pt x="1051" y="652"/>
                  <a:pt x="1055" y="624"/>
                  <a:pt x="1055" y="596"/>
                </a:cubicBezTo>
                <a:close/>
                <a:moveTo>
                  <a:pt x="657" y="901"/>
                </a:moveTo>
                <a:cubicBezTo>
                  <a:pt x="633" y="906"/>
                  <a:pt x="609" y="909"/>
                  <a:pt x="584" y="909"/>
                </a:cubicBezTo>
                <a:cubicBezTo>
                  <a:pt x="512" y="909"/>
                  <a:pt x="441" y="884"/>
                  <a:pt x="384" y="839"/>
                </a:cubicBezTo>
                <a:cubicBezTo>
                  <a:pt x="326" y="794"/>
                  <a:pt x="285" y="729"/>
                  <a:pt x="269" y="657"/>
                </a:cubicBezTo>
                <a:cubicBezTo>
                  <a:pt x="250" y="573"/>
                  <a:pt x="264" y="486"/>
                  <a:pt x="310" y="413"/>
                </a:cubicBezTo>
                <a:cubicBezTo>
                  <a:pt x="356" y="340"/>
                  <a:pt x="428" y="289"/>
                  <a:pt x="512" y="270"/>
                </a:cubicBezTo>
                <a:cubicBezTo>
                  <a:pt x="536" y="264"/>
                  <a:pt x="561" y="261"/>
                  <a:pt x="585" y="261"/>
                </a:cubicBezTo>
                <a:cubicBezTo>
                  <a:pt x="657" y="261"/>
                  <a:pt x="728" y="286"/>
                  <a:pt x="785" y="331"/>
                </a:cubicBezTo>
                <a:cubicBezTo>
                  <a:pt x="843" y="376"/>
                  <a:pt x="884" y="441"/>
                  <a:pt x="900" y="513"/>
                </a:cubicBezTo>
                <a:cubicBezTo>
                  <a:pt x="940" y="687"/>
                  <a:pt x="831" y="861"/>
                  <a:pt x="657" y="9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7321301" y="303304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321301" y="497792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321301" y="400548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6056700" y="1832156"/>
            <a:ext cx="3748840" cy="931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306256" y="3350627"/>
            <a:ext cx="2910764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306256" y="4337895"/>
            <a:ext cx="2910764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306256" y="5317466"/>
            <a:ext cx="2910764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667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-3226305" y="2421336"/>
            <a:ext cx="9390950" cy="4445474"/>
          </a:xfrm>
          <a:custGeom>
            <a:avLst/>
            <a:gdLst>
              <a:gd name="T0" fmla="*/ 14 w 434"/>
              <a:gd name="T1" fmla="*/ 149 h 204"/>
              <a:gd name="T2" fmla="*/ 26 w 434"/>
              <a:gd name="T3" fmla="*/ 164 h 204"/>
              <a:gd name="T4" fmla="*/ 40 w 434"/>
              <a:gd name="T5" fmla="*/ 151 h 204"/>
              <a:gd name="T6" fmla="*/ 43 w 434"/>
              <a:gd name="T7" fmla="*/ 151 h 204"/>
              <a:gd name="T8" fmla="*/ 65 w 434"/>
              <a:gd name="T9" fmla="*/ 159 h 204"/>
              <a:gd name="T10" fmla="*/ 68 w 434"/>
              <a:gd name="T11" fmla="*/ 167 h 204"/>
              <a:gd name="T12" fmla="*/ 77 w 434"/>
              <a:gd name="T13" fmla="*/ 166 h 204"/>
              <a:gd name="T14" fmla="*/ 85 w 434"/>
              <a:gd name="T15" fmla="*/ 171 h 204"/>
              <a:gd name="T16" fmla="*/ 96 w 434"/>
              <a:gd name="T17" fmla="*/ 170 h 204"/>
              <a:gd name="T18" fmla="*/ 103 w 434"/>
              <a:gd name="T19" fmla="*/ 101 h 204"/>
              <a:gd name="T20" fmla="*/ 126 w 434"/>
              <a:gd name="T21" fmla="*/ 102 h 204"/>
              <a:gd name="T22" fmla="*/ 134 w 434"/>
              <a:gd name="T23" fmla="*/ 133 h 204"/>
              <a:gd name="T24" fmla="*/ 146 w 434"/>
              <a:gd name="T25" fmla="*/ 134 h 204"/>
              <a:gd name="T26" fmla="*/ 152 w 434"/>
              <a:gd name="T27" fmla="*/ 121 h 204"/>
              <a:gd name="T28" fmla="*/ 176 w 434"/>
              <a:gd name="T29" fmla="*/ 118 h 204"/>
              <a:gd name="T30" fmla="*/ 183 w 434"/>
              <a:gd name="T31" fmla="*/ 169 h 204"/>
              <a:gd name="T32" fmla="*/ 187 w 434"/>
              <a:gd name="T33" fmla="*/ 160 h 204"/>
              <a:gd name="T34" fmla="*/ 199 w 434"/>
              <a:gd name="T35" fmla="*/ 158 h 204"/>
              <a:gd name="T36" fmla="*/ 204 w 434"/>
              <a:gd name="T37" fmla="*/ 158 h 204"/>
              <a:gd name="T38" fmla="*/ 208 w 434"/>
              <a:gd name="T39" fmla="*/ 160 h 204"/>
              <a:gd name="T40" fmla="*/ 230 w 434"/>
              <a:gd name="T41" fmla="*/ 97 h 204"/>
              <a:gd name="T42" fmla="*/ 227 w 434"/>
              <a:gd name="T43" fmla="*/ 83 h 204"/>
              <a:gd name="T44" fmla="*/ 231 w 434"/>
              <a:gd name="T45" fmla="*/ 72 h 204"/>
              <a:gd name="T46" fmla="*/ 231 w 434"/>
              <a:gd name="T47" fmla="*/ 48 h 204"/>
              <a:gd name="T48" fmla="*/ 233 w 434"/>
              <a:gd name="T49" fmla="*/ 30 h 204"/>
              <a:gd name="T50" fmla="*/ 234 w 434"/>
              <a:gd name="T51" fmla="*/ 9 h 204"/>
              <a:gd name="T52" fmla="*/ 235 w 434"/>
              <a:gd name="T53" fmla="*/ 0 h 204"/>
              <a:gd name="T54" fmla="*/ 235 w 434"/>
              <a:gd name="T55" fmla="*/ 13 h 204"/>
              <a:gd name="T56" fmla="*/ 236 w 434"/>
              <a:gd name="T57" fmla="*/ 31 h 204"/>
              <a:gd name="T58" fmla="*/ 237 w 434"/>
              <a:gd name="T59" fmla="*/ 50 h 204"/>
              <a:gd name="T60" fmla="*/ 238 w 434"/>
              <a:gd name="T61" fmla="*/ 78 h 204"/>
              <a:gd name="T62" fmla="*/ 245 w 434"/>
              <a:gd name="T63" fmla="*/ 89 h 204"/>
              <a:gd name="T64" fmla="*/ 244 w 434"/>
              <a:gd name="T65" fmla="*/ 188 h 204"/>
              <a:gd name="T66" fmla="*/ 258 w 434"/>
              <a:gd name="T67" fmla="*/ 181 h 204"/>
              <a:gd name="T68" fmla="*/ 260 w 434"/>
              <a:gd name="T69" fmla="*/ 178 h 204"/>
              <a:gd name="T70" fmla="*/ 263 w 434"/>
              <a:gd name="T71" fmla="*/ 189 h 204"/>
              <a:gd name="T72" fmla="*/ 264 w 434"/>
              <a:gd name="T73" fmla="*/ 188 h 204"/>
              <a:gd name="T74" fmla="*/ 275 w 434"/>
              <a:gd name="T75" fmla="*/ 182 h 204"/>
              <a:gd name="T76" fmla="*/ 280 w 434"/>
              <a:gd name="T77" fmla="*/ 181 h 204"/>
              <a:gd name="T78" fmla="*/ 315 w 434"/>
              <a:gd name="T79" fmla="*/ 179 h 204"/>
              <a:gd name="T80" fmla="*/ 318 w 434"/>
              <a:gd name="T81" fmla="*/ 179 h 204"/>
              <a:gd name="T82" fmla="*/ 322 w 434"/>
              <a:gd name="T83" fmla="*/ 182 h 204"/>
              <a:gd name="T84" fmla="*/ 324 w 434"/>
              <a:gd name="T85" fmla="*/ 182 h 204"/>
              <a:gd name="T86" fmla="*/ 333 w 434"/>
              <a:gd name="T87" fmla="*/ 180 h 204"/>
              <a:gd name="T88" fmla="*/ 333 w 434"/>
              <a:gd name="T89" fmla="*/ 187 h 204"/>
              <a:gd name="T90" fmla="*/ 342 w 434"/>
              <a:gd name="T91" fmla="*/ 190 h 204"/>
              <a:gd name="T92" fmla="*/ 348 w 434"/>
              <a:gd name="T93" fmla="*/ 173 h 204"/>
              <a:gd name="T94" fmla="*/ 353 w 434"/>
              <a:gd name="T95" fmla="*/ 183 h 204"/>
              <a:gd name="T96" fmla="*/ 356 w 434"/>
              <a:gd name="T97" fmla="*/ 182 h 204"/>
              <a:gd name="T98" fmla="*/ 361 w 434"/>
              <a:gd name="T99" fmla="*/ 183 h 204"/>
              <a:gd name="T100" fmla="*/ 364 w 434"/>
              <a:gd name="T101" fmla="*/ 185 h 204"/>
              <a:gd name="T102" fmla="*/ 365 w 434"/>
              <a:gd name="T103" fmla="*/ 187 h 204"/>
              <a:gd name="T104" fmla="*/ 371 w 434"/>
              <a:gd name="T105" fmla="*/ 181 h 204"/>
              <a:gd name="T106" fmla="*/ 373 w 434"/>
              <a:gd name="T107" fmla="*/ 180 h 204"/>
              <a:gd name="T108" fmla="*/ 395 w 434"/>
              <a:gd name="T109" fmla="*/ 179 h 204"/>
              <a:gd name="T110" fmla="*/ 404 w 434"/>
              <a:gd name="T111" fmla="*/ 175 h 204"/>
              <a:gd name="T112" fmla="*/ 408 w 434"/>
              <a:gd name="T113" fmla="*/ 165 h 204"/>
              <a:gd name="T114" fmla="*/ 415 w 434"/>
              <a:gd name="T115" fmla="*/ 166 h 204"/>
              <a:gd name="T116" fmla="*/ 424 w 434"/>
              <a:gd name="T117" fmla="*/ 171 h 204"/>
              <a:gd name="T118" fmla="*/ 432 w 434"/>
              <a:gd name="T119" fmla="*/ 174 h 204"/>
              <a:gd name="T120" fmla="*/ 434 w 434"/>
              <a:gd name="T121" fmla="*/ 20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34" h="204">
                <a:moveTo>
                  <a:pt x="0" y="204"/>
                </a:moveTo>
                <a:cubicBezTo>
                  <a:pt x="0" y="186"/>
                  <a:pt x="0" y="167"/>
                  <a:pt x="0" y="149"/>
                </a:cubicBezTo>
                <a:cubicBezTo>
                  <a:pt x="5" y="149"/>
                  <a:pt x="10" y="149"/>
                  <a:pt x="14" y="149"/>
                </a:cubicBezTo>
                <a:cubicBezTo>
                  <a:pt x="14" y="152"/>
                  <a:pt x="14" y="155"/>
                  <a:pt x="14" y="157"/>
                </a:cubicBezTo>
                <a:cubicBezTo>
                  <a:pt x="18" y="157"/>
                  <a:pt x="22" y="157"/>
                  <a:pt x="26" y="157"/>
                </a:cubicBezTo>
                <a:cubicBezTo>
                  <a:pt x="26" y="160"/>
                  <a:pt x="26" y="162"/>
                  <a:pt x="26" y="164"/>
                </a:cubicBezTo>
                <a:cubicBezTo>
                  <a:pt x="29" y="164"/>
                  <a:pt x="32" y="164"/>
                  <a:pt x="35" y="164"/>
                </a:cubicBezTo>
                <a:cubicBezTo>
                  <a:pt x="35" y="160"/>
                  <a:pt x="35" y="155"/>
                  <a:pt x="35" y="151"/>
                </a:cubicBezTo>
                <a:cubicBezTo>
                  <a:pt x="37" y="151"/>
                  <a:pt x="38" y="151"/>
                  <a:pt x="40" y="151"/>
                </a:cubicBezTo>
                <a:cubicBezTo>
                  <a:pt x="40" y="150"/>
                  <a:pt x="40" y="149"/>
                  <a:pt x="40" y="149"/>
                </a:cubicBezTo>
                <a:cubicBezTo>
                  <a:pt x="41" y="149"/>
                  <a:pt x="42" y="149"/>
                  <a:pt x="43" y="149"/>
                </a:cubicBezTo>
                <a:cubicBezTo>
                  <a:pt x="43" y="149"/>
                  <a:pt x="43" y="150"/>
                  <a:pt x="43" y="151"/>
                </a:cubicBezTo>
                <a:cubicBezTo>
                  <a:pt x="45" y="151"/>
                  <a:pt x="47" y="151"/>
                  <a:pt x="48" y="151"/>
                </a:cubicBezTo>
                <a:cubicBezTo>
                  <a:pt x="48" y="153"/>
                  <a:pt x="48" y="156"/>
                  <a:pt x="48" y="159"/>
                </a:cubicBezTo>
                <a:cubicBezTo>
                  <a:pt x="54" y="159"/>
                  <a:pt x="60" y="159"/>
                  <a:pt x="65" y="159"/>
                </a:cubicBezTo>
                <a:cubicBezTo>
                  <a:pt x="65" y="160"/>
                  <a:pt x="65" y="162"/>
                  <a:pt x="65" y="163"/>
                </a:cubicBezTo>
                <a:cubicBezTo>
                  <a:pt x="66" y="163"/>
                  <a:pt x="67" y="163"/>
                  <a:pt x="68" y="163"/>
                </a:cubicBezTo>
                <a:cubicBezTo>
                  <a:pt x="68" y="164"/>
                  <a:pt x="68" y="166"/>
                  <a:pt x="68" y="167"/>
                </a:cubicBezTo>
                <a:cubicBezTo>
                  <a:pt x="70" y="167"/>
                  <a:pt x="72" y="167"/>
                  <a:pt x="74" y="167"/>
                </a:cubicBezTo>
                <a:cubicBezTo>
                  <a:pt x="74" y="167"/>
                  <a:pt x="74" y="166"/>
                  <a:pt x="74" y="166"/>
                </a:cubicBezTo>
                <a:cubicBezTo>
                  <a:pt x="75" y="166"/>
                  <a:pt x="76" y="166"/>
                  <a:pt x="77" y="166"/>
                </a:cubicBezTo>
                <a:cubicBezTo>
                  <a:pt x="77" y="166"/>
                  <a:pt x="77" y="167"/>
                  <a:pt x="77" y="167"/>
                </a:cubicBezTo>
                <a:cubicBezTo>
                  <a:pt x="80" y="167"/>
                  <a:pt x="83" y="167"/>
                  <a:pt x="85" y="167"/>
                </a:cubicBezTo>
                <a:cubicBezTo>
                  <a:pt x="85" y="168"/>
                  <a:pt x="85" y="169"/>
                  <a:pt x="85" y="171"/>
                </a:cubicBezTo>
                <a:cubicBezTo>
                  <a:pt x="88" y="171"/>
                  <a:pt x="90" y="171"/>
                  <a:pt x="92" y="171"/>
                </a:cubicBezTo>
                <a:cubicBezTo>
                  <a:pt x="92" y="170"/>
                  <a:pt x="92" y="170"/>
                  <a:pt x="92" y="170"/>
                </a:cubicBezTo>
                <a:cubicBezTo>
                  <a:pt x="94" y="170"/>
                  <a:pt x="95" y="170"/>
                  <a:pt x="96" y="170"/>
                </a:cubicBezTo>
                <a:cubicBezTo>
                  <a:pt x="96" y="170"/>
                  <a:pt x="96" y="170"/>
                  <a:pt x="96" y="171"/>
                </a:cubicBezTo>
                <a:cubicBezTo>
                  <a:pt x="98" y="171"/>
                  <a:pt x="101" y="171"/>
                  <a:pt x="103" y="171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26" y="102"/>
                  <a:pt x="126" y="102"/>
                  <a:pt x="126" y="102"/>
                </a:cubicBezTo>
                <a:cubicBezTo>
                  <a:pt x="126" y="112"/>
                  <a:pt x="126" y="123"/>
                  <a:pt x="126" y="134"/>
                </a:cubicBezTo>
                <a:cubicBezTo>
                  <a:pt x="129" y="134"/>
                  <a:pt x="131" y="134"/>
                  <a:pt x="134" y="134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5" y="133"/>
                  <a:pt x="136" y="133"/>
                  <a:pt x="137" y="133"/>
                </a:cubicBezTo>
                <a:cubicBezTo>
                  <a:pt x="137" y="133"/>
                  <a:pt x="138" y="133"/>
                  <a:pt x="138" y="134"/>
                </a:cubicBezTo>
                <a:cubicBezTo>
                  <a:pt x="141" y="134"/>
                  <a:pt x="143" y="134"/>
                  <a:pt x="146" y="134"/>
                </a:cubicBezTo>
                <a:cubicBezTo>
                  <a:pt x="146" y="140"/>
                  <a:pt x="146" y="146"/>
                  <a:pt x="146" y="152"/>
                </a:cubicBezTo>
                <a:cubicBezTo>
                  <a:pt x="148" y="152"/>
                  <a:pt x="150" y="152"/>
                  <a:pt x="152" y="152"/>
                </a:cubicBezTo>
                <a:cubicBezTo>
                  <a:pt x="152" y="142"/>
                  <a:pt x="152" y="131"/>
                  <a:pt x="152" y="121"/>
                </a:cubicBezTo>
                <a:cubicBezTo>
                  <a:pt x="153" y="121"/>
                  <a:pt x="154" y="121"/>
                  <a:pt x="155" y="121"/>
                </a:cubicBezTo>
                <a:cubicBezTo>
                  <a:pt x="155" y="120"/>
                  <a:pt x="155" y="119"/>
                  <a:pt x="155" y="118"/>
                </a:cubicBezTo>
                <a:cubicBezTo>
                  <a:pt x="162" y="118"/>
                  <a:pt x="169" y="118"/>
                  <a:pt x="176" y="118"/>
                </a:cubicBezTo>
                <a:cubicBezTo>
                  <a:pt x="177" y="119"/>
                  <a:pt x="178" y="119"/>
                  <a:pt x="178" y="120"/>
                </a:cubicBezTo>
                <a:cubicBezTo>
                  <a:pt x="178" y="136"/>
                  <a:pt x="178" y="153"/>
                  <a:pt x="178" y="169"/>
                </a:cubicBezTo>
                <a:cubicBezTo>
                  <a:pt x="180" y="169"/>
                  <a:pt x="181" y="169"/>
                  <a:pt x="183" y="169"/>
                </a:cubicBezTo>
                <a:cubicBezTo>
                  <a:pt x="183" y="170"/>
                  <a:pt x="183" y="171"/>
                  <a:pt x="183" y="172"/>
                </a:cubicBezTo>
                <a:cubicBezTo>
                  <a:pt x="184" y="172"/>
                  <a:pt x="186" y="172"/>
                  <a:pt x="187" y="172"/>
                </a:cubicBezTo>
                <a:cubicBezTo>
                  <a:pt x="187" y="168"/>
                  <a:pt x="187" y="164"/>
                  <a:pt x="187" y="160"/>
                </a:cubicBezTo>
                <a:cubicBezTo>
                  <a:pt x="189" y="160"/>
                  <a:pt x="191" y="160"/>
                  <a:pt x="193" y="160"/>
                </a:cubicBezTo>
                <a:cubicBezTo>
                  <a:pt x="193" y="160"/>
                  <a:pt x="193" y="159"/>
                  <a:pt x="193" y="158"/>
                </a:cubicBezTo>
                <a:cubicBezTo>
                  <a:pt x="195" y="158"/>
                  <a:pt x="197" y="158"/>
                  <a:pt x="199" y="158"/>
                </a:cubicBezTo>
                <a:cubicBezTo>
                  <a:pt x="199" y="159"/>
                  <a:pt x="199" y="159"/>
                  <a:pt x="199" y="160"/>
                </a:cubicBezTo>
                <a:cubicBezTo>
                  <a:pt x="201" y="160"/>
                  <a:pt x="202" y="160"/>
                  <a:pt x="203" y="160"/>
                </a:cubicBezTo>
                <a:cubicBezTo>
                  <a:pt x="203" y="159"/>
                  <a:pt x="204" y="159"/>
                  <a:pt x="204" y="158"/>
                </a:cubicBezTo>
                <a:cubicBezTo>
                  <a:pt x="204" y="158"/>
                  <a:pt x="205" y="158"/>
                  <a:pt x="205" y="158"/>
                </a:cubicBezTo>
                <a:cubicBezTo>
                  <a:pt x="205" y="158"/>
                  <a:pt x="206" y="159"/>
                  <a:pt x="206" y="160"/>
                </a:cubicBezTo>
                <a:cubicBezTo>
                  <a:pt x="207" y="160"/>
                  <a:pt x="207" y="160"/>
                  <a:pt x="208" y="160"/>
                </a:cubicBezTo>
                <a:cubicBezTo>
                  <a:pt x="208" y="153"/>
                  <a:pt x="208" y="146"/>
                  <a:pt x="208" y="139"/>
                </a:cubicBezTo>
                <a:cubicBezTo>
                  <a:pt x="214" y="139"/>
                  <a:pt x="221" y="139"/>
                  <a:pt x="227" y="139"/>
                </a:cubicBezTo>
                <a:cubicBezTo>
                  <a:pt x="229" y="118"/>
                  <a:pt x="229" y="107"/>
                  <a:pt x="230" y="97"/>
                </a:cubicBezTo>
                <a:cubicBezTo>
                  <a:pt x="227" y="96"/>
                  <a:pt x="220" y="94"/>
                  <a:pt x="226" y="91"/>
                </a:cubicBezTo>
                <a:cubicBezTo>
                  <a:pt x="225" y="90"/>
                  <a:pt x="225" y="90"/>
                  <a:pt x="224" y="89"/>
                </a:cubicBezTo>
                <a:cubicBezTo>
                  <a:pt x="224" y="86"/>
                  <a:pt x="224" y="86"/>
                  <a:pt x="227" y="83"/>
                </a:cubicBezTo>
                <a:cubicBezTo>
                  <a:pt x="227" y="82"/>
                  <a:pt x="227" y="80"/>
                  <a:pt x="227" y="78"/>
                </a:cubicBezTo>
                <a:cubicBezTo>
                  <a:pt x="228" y="78"/>
                  <a:pt x="229" y="78"/>
                  <a:pt x="231" y="78"/>
                </a:cubicBezTo>
                <a:cubicBezTo>
                  <a:pt x="231" y="76"/>
                  <a:pt x="231" y="74"/>
                  <a:pt x="231" y="72"/>
                </a:cubicBezTo>
                <a:cubicBezTo>
                  <a:pt x="231" y="72"/>
                  <a:pt x="231" y="72"/>
                  <a:pt x="232" y="72"/>
                </a:cubicBezTo>
                <a:cubicBezTo>
                  <a:pt x="232" y="64"/>
                  <a:pt x="232" y="57"/>
                  <a:pt x="232" y="50"/>
                </a:cubicBezTo>
                <a:cubicBezTo>
                  <a:pt x="231" y="50"/>
                  <a:pt x="231" y="49"/>
                  <a:pt x="231" y="48"/>
                </a:cubicBezTo>
                <a:cubicBezTo>
                  <a:pt x="231" y="48"/>
                  <a:pt x="232" y="47"/>
                  <a:pt x="233" y="46"/>
                </a:cubicBezTo>
                <a:cubicBezTo>
                  <a:pt x="233" y="41"/>
                  <a:pt x="233" y="36"/>
                  <a:pt x="233" y="31"/>
                </a:cubicBezTo>
                <a:cubicBezTo>
                  <a:pt x="233" y="30"/>
                  <a:pt x="233" y="30"/>
                  <a:pt x="233" y="30"/>
                </a:cubicBezTo>
                <a:cubicBezTo>
                  <a:pt x="233" y="24"/>
                  <a:pt x="233" y="19"/>
                  <a:pt x="233" y="14"/>
                </a:cubicBezTo>
                <a:cubicBezTo>
                  <a:pt x="233" y="14"/>
                  <a:pt x="233" y="14"/>
                  <a:pt x="234" y="13"/>
                </a:cubicBezTo>
                <a:cubicBezTo>
                  <a:pt x="234" y="12"/>
                  <a:pt x="234" y="10"/>
                  <a:pt x="234" y="9"/>
                </a:cubicBezTo>
                <a:cubicBezTo>
                  <a:pt x="234" y="9"/>
                  <a:pt x="234" y="8"/>
                  <a:pt x="234" y="8"/>
                </a:cubicBezTo>
                <a:cubicBezTo>
                  <a:pt x="234" y="5"/>
                  <a:pt x="234" y="3"/>
                  <a:pt x="234" y="0"/>
                </a:cubicBezTo>
                <a:cubicBezTo>
                  <a:pt x="234" y="0"/>
                  <a:pt x="234" y="0"/>
                  <a:pt x="235" y="0"/>
                </a:cubicBezTo>
                <a:cubicBezTo>
                  <a:pt x="235" y="3"/>
                  <a:pt x="235" y="5"/>
                  <a:pt x="235" y="8"/>
                </a:cubicBezTo>
                <a:cubicBezTo>
                  <a:pt x="235" y="8"/>
                  <a:pt x="235" y="9"/>
                  <a:pt x="235" y="9"/>
                </a:cubicBezTo>
                <a:cubicBezTo>
                  <a:pt x="235" y="10"/>
                  <a:pt x="235" y="12"/>
                  <a:pt x="235" y="13"/>
                </a:cubicBezTo>
                <a:cubicBezTo>
                  <a:pt x="235" y="14"/>
                  <a:pt x="235" y="14"/>
                  <a:pt x="236" y="14"/>
                </a:cubicBezTo>
                <a:cubicBezTo>
                  <a:pt x="236" y="19"/>
                  <a:pt x="236" y="24"/>
                  <a:pt x="236" y="30"/>
                </a:cubicBezTo>
                <a:cubicBezTo>
                  <a:pt x="236" y="30"/>
                  <a:pt x="236" y="30"/>
                  <a:pt x="236" y="31"/>
                </a:cubicBezTo>
                <a:cubicBezTo>
                  <a:pt x="236" y="36"/>
                  <a:pt x="236" y="41"/>
                  <a:pt x="236" y="46"/>
                </a:cubicBezTo>
                <a:cubicBezTo>
                  <a:pt x="237" y="47"/>
                  <a:pt x="237" y="48"/>
                  <a:pt x="238" y="48"/>
                </a:cubicBezTo>
                <a:cubicBezTo>
                  <a:pt x="238" y="49"/>
                  <a:pt x="237" y="50"/>
                  <a:pt x="237" y="50"/>
                </a:cubicBezTo>
                <a:cubicBezTo>
                  <a:pt x="237" y="57"/>
                  <a:pt x="237" y="64"/>
                  <a:pt x="237" y="72"/>
                </a:cubicBezTo>
                <a:cubicBezTo>
                  <a:pt x="237" y="72"/>
                  <a:pt x="238" y="72"/>
                  <a:pt x="238" y="72"/>
                </a:cubicBezTo>
                <a:cubicBezTo>
                  <a:pt x="238" y="74"/>
                  <a:pt x="238" y="76"/>
                  <a:pt x="238" y="78"/>
                </a:cubicBezTo>
                <a:cubicBezTo>
                  <a:pt x="239" y="78"/>
                  <a:pt x="241" y="78"/>
                  <a:pt x="242" y="78"/>
                </a:cubicBezTo>
                <a:cubicBezTo>
                  <a:pt x="242" y="80"/>
                  <a:pt x="242" y="82"/>
                  <a:pt x="242" y="83"/>
                </a:cubicBezTo>
                <a:cubicBezTo>
                  <a:pt x="245" y="86"/>
                  <a:pt x="245" y="86"/>
                  <a:pt x="245" y="89"/>
                </a:cubicBezTo>
                <a:cubicBezTo>
                  <a:pt x="244" y="90"/>
                  <a:pt x="243" y="90"/>
                  <a:pt x="243" y="91"/>
                </a:cubicBezTo>
                <a:cubicBezTo>
                  <a:pt x="249" y="93"/>
                  <a:pt x="242" y="97"/>
                  <a:pt x="239" y="97"/>
                </a:cubicBezTo>
                <a:cubicBezTo>
                  <a:pt x="241" y="135"/>
                  <a:pt x="242" y="147"/>
                  <a:pt x="244" y="188"/>
                </a:cubicBezTo>
                <a:cubicBezTo>
                  <a:pt x="245" y="188"/>
                  <a:pt x="246" y="188"/>
                  <a:pt x="247" y="188"/>
                </a:cubicBezTo>
                <a:cubicBezTo>
                  <a:pt x="247" y="186"/>
                  <a:pt x="247" y="183"/>
                  <a:pt x="247" y="181"/>
                </a:cubicBezTo>
                <a:cubicBezTo>
                  <a:pt x="250" y="181"/>
                  <a:pt x="254" y="181"/>
                  <a:pt x="258" y="181"/>
                </a:cubicBezTo>
                <a:cubicBezTo>
                  <a:pt x="258" y="184"/>
                  <a:pt x="258" y="186"/>
                  <a:pt x="258" y="189"/>
                </a:cubicBezTo>
                <a:cubicBezTo>
                  <a:pt x="259" y="189"/>
                  <a:pt x="259" y="189"/>
                  <a:pt x="260" y="189"/>
                </a:cubicBezTo>
                <a:cubicBezTo>
                  <a:pt x="260" y="185"/>
                  <a:pt x="260" y="181"/>
                  <a:pt x="260" y="178"/>
                </a:cubicBezTo>
                <a:cubicBezTo>
                  <a:pt x="260" y="178"/>
                  <a:pt x="261" y="178"/>
                  <a:pt x="262" y="178"/>
                </a:cubicBezTo>
                <a:cubicBezTo>
                  <a:pt x="262" y="181"/>
                  <a:pt x="262" y="185"/>
                  <a:pt x="262" y="189"/>
                </a:cubicBezTo>
                <a:cubicBezTo>
                  <a:pt x="262" y="189"/>
                  <a:pt x="263" y="189"/>
                  <a:pt x="263" y="189"/>
                </a:cubicBezTo>
                <a:cubicBezTo>
                  <a:pt x="263" y="187"/>
                  <a:pt x="263" y="185"/>
                  <a:pt x="263" y="183"/>
                </a:cubicBezTo>
                <a:cubicBezTo>
                  <a:pt x="263" y="183"/>
                  <a:pt x="264" y="183"/>
                  <a:pt x="264" y="183"/>
                </a:cubicBezTo>
                <a:cubicBezTo>
                  <a:pt x="264" y="185"/>
                  <a:pt x="264" y="186"/>
                  <a:pt x="264" y="188"/>
                </a:cubicBezTo>
                <a:cubicBezTo>
                  <a:pt x="266" y="188"/>
                  <a:pt x="269" y="188"/>
                  <a:pt x="271" y="188"/>
                </a:cubicBezTo>
                <a:cubicBezTo>
                  <a:pt x="271" y="186"/>
                  <a:pt x="271" y="184"/>
                  <a:pt x="271" y="182"/>
                </a:cubicBezTo>
                <a:cubicBezTo>
                  <a:pt x="272" y="182"/>
                  <a:pt x="274" y="182"/>
                  <a:pt x="275" y="182"/>
                </a:cubicBezTo>
                <a:cubicBezTo>
                  <a:pt x="275" y="181"/>
                  <a:pt x="275" y="180"/>
                  <a:pt x="275" y="179"/>
                </a:cubicBezTo>
                <a:cubicBezTo>
                  <a:pt x="277" y="179"/>
                  <a:pt x="278" y="179"/>
                  <a:pt x="280" y="179"/>
                </a:cubicBezTo>
                <a:cubicBezTo>
                  <a:pt x="280" y="180"/>
                  <a:pt x="280" y="181"/>
                  <a:pt x="280" y="181"/>
                </a:cubicBezTo>
                <a:cubicBezTo>
                  <a:pt x="281" y="181"/>
                  <a:pt x="282" y="181"/>
                  <a:pt x="283" y="181"/>
                </a:cubicBezTo>
                <a:cubicBezTo>
                  <a:pt x="283" y="181"/>
                  <a:pt x="283" y="180"/>
                  <a:pt x="283" y="179"/>
                </a:cubicBezTo>
                <a:cubicBezTo>
                  <a:pt x="294" y="179"/>
                  <a:pt x="305" y="179"/>
                  <a:pt x="315" y="179"/>
                </a:cubicBezTo>
                <a:cubicBezTo>
                  <a:pt x="315" y="179"/>
                  <a:pt x="315" y="178"/>
                  <a:pt x="315" y="178"/>
                </a:cubicBezTo>
                <a:cubicBezTo>
                  <a:pt x="316" y="178"/>
                  <a:pt x="317" y="178"/>
                  <a:pt x="318" y="178"/>
                </a:cubicBezTo>
                <a:cubicBezTo>
                  <a:pt x="318" y="178"/>
                  <a:pt x="318" y="179"/>
                  <a:pt x="318" y="179"/>
                </a:cubicBezTo>
                <a:cubicBezTo>
                  <a:pt x="318" y="179"/>
                  <a:pt x="319" y="179"/>
                  <a:pt x="320" y="179"/>
                </a:cubicBezTo>
                <a:cubicBezTo>
                  <a:pt x="320" y="180"/>
                  <a:pt x="320" y="181"/>
                  <a:pt x="320" y="182"/>
                </a:cubicBezTo>
                <a:cubicBezTo>
                  <a:pt x="321" y="182"/>
                  <a:pt x="321" y="182"/>
                  <a:pt x="322" y="182"/>
                </a:cubicBezTo>
                <a:cubicBezTo>
                  <a:pt x="322" y="182"/>
                  <a:pt x="322" y="181"/>
                  <a:pt x="322" y="181"/>
                </a:cubicBezTo>
                <a:cubicBezTo>
                  <a:pt x="322" y="181"/>
                  <a:pt x="323" y="181"/>
                  <a:pt x="324" y="181"/>
                </a:cubicBezTo>
                <a:cubicBezTo>
                  <a:pt x="324" y="181"/>
                  <a:pt x="324" y="182"/>
                  <a:pt x="324" y="182"/>
                </a:cubicBezTo>
                <a:cubicBezTo>
                  <a:pt x="325" y="182"/>
                  <a:pt x="327" y="182"/>
                  <a:pt x="329" y="182"/>
                </a:cubicBezTo>
                <a:cubicBezTo>
                  <a:pt x="329" y="182"/>
                  <a:pt x="329" y="181"/>
                  <a:pt x="329" y="180"/>
                </a:cubicBezTo>
                <a:cubicBezTo>
                  <a:pt x="330" y="180"/>
                  <a:pt x="331" y="180"/>
                  <a:pt x="333" y="180"/>
                </a:cubicBezTo>
                <a:cubicBezTo>
                  <a:pt x="333" y="184"/>
                  <a:pt x="333" y="187"/>
                  <a:pt x="333" y="190"/>
                </a:cubicBezTo>
                <a:cubicBezTo>
                  <a:pt x="333" y="190"/>
                  <a:pt x="333" y="190"/>
                  <a:pt x="333" y="190"/>
                </a:cubicBezTo>
                <a:cubicBezTo>
                  <a:pt x="333" y="189"/>
                  <a:pt x="333" y="188"/>
                  <a:pt x="333" y="187"/>
                </a:cubicBezTo>
                <a:cubicBezTo>
                  <a:pt x="334" y="187"/>
                  <a:pt x="335" y="187"/>
                  <a:pt x="336" y="187"/>
                </a:cubicBezTo>
                <a:cubicBezTo>
                  <a:pt x="336" y="188"/>
                  <a:pt x="336" y="189"/>
                  <a:pt x="336" y="190"/>
                </a:cubicBezTo>
                <a:cubicBezTo>
                  <a:pt x="338" y="190"/>
                  <a:pt x="340" y="190"/>
                  <a:pt x="342" y="190"/>
                </a:cubicBezTo>
                <a:cubicBezTo>
                  <a:pt x="342" y="185"/>
                  <a:pt x="342" y="185"/>
                  <a:pt x="342" y="185"/>
                </a:cubicBezTo>
                <a:cubicBezTo>
                  <a:pt x="348" y="183"/>
                  <a:pt x="348" y="183"/>
                  <a:pt x="348" y="183"/>
                </a:cubicBezTo>
                <a:cubicBezTo>
                  <a:pt x="348" y="180"/>
                  <a:pt x="348" y="177"/>
                  <a:pt x="348" y="173"/>
                </a:cubicBezTo>
                <a:cubicBezTo>
                  <a:pt x="349" y="173"/>
                  <a:pt x="350" y="173"/>
                  <a:pt x="350" y="173"/>
                </a:cubicBezTo>
                <a:cubicBezTo>
                  <a:pt x="350" y="177"/>
                  <a:pt x="351" y="180"/>
                  <a:pt x="351" y="183"/>
                </a:cubicBezTo>
                <a:cubicBezTo>
                  <a:pt x="351" y="183"/>
                  <a:pt x="352" y="183"/>
                  <a:pt x="353" y="183"/>
                </a:cubicBezTo>
                <a:cubicBezTo>
                  <a:pt x="353" y="180"/>
                  <a:pt x="353" y="177"/>
                  <a:pt x="354" y="173"/>
                </a:cubicBezTo>
                <a:cubicBezTo>
                  <a:pt x="354" y="173"/>
                  <a:pt x="355" y="173"/>
                  <a:pt x="355" y="173"/>
                </a:cubicBezTo>
                <a:cubicBezTo>
                  <a:pt x="356" y="176"/>
                  <a:pt x="356" y="179"/>
                  <a:pt x="356" y="182"/>
                </a:cubicBezTo>
                <a:cubicBezTo>
                  <a:pt x="357" y="182"/>
                  <a:pt x="357" y="182"/>
                  <a:pt x="358" y="182"/>
                </a:cubicBezTo>
                <a:cubicBezTo>
                  <a:pt x="358" y="182"/>
                  <a:pt x="358" y="183"/>
                  <a:pt x="358" y="183"/>
                </a:cubicBezTo>
                <a:cubicBezTo>
                  <a:pt x="359" y="183"/>
                  <a:pt x="360" y="183"/>
                  <a:pt x="361" y="183"/>
                </a:cubicBezTo>
                <a:cubicBezTo>
                  <a:pt x="361" y="183"/>
                  <a:pt x="361" y="182"/>
                  <a:pt x="361" y="182"/>
                </a:cubicBezTo>
                <a:cubicBezTo>
                  <a:pt x="362" y="182"/>
                  <a:pt x="363" y="182"/>
                  <a:pt x="364" y="182"/>
                </a:cubicBezTo>
                <a:cubicBezTo>
                  <a:pt x="364" y="183"/>
                  <a:pt x="364" y="184"/>
                  <a:pt x="364" y="185"/>
                </a:cubicBezTo>
                <a:cubicBezTo>
                  <a:pt x="364" y="185"/>
                  <a:pt x="365" y="185"/>
                  <a:pt x="365" y="185"/>
                </a:cubicBezTo>
                <a:cubicBezTo>
                  <a:pt x="365" y="185"/>
                  <a:pt x="365" y="186"/>
                  <a:pt x="365" y="187"/>
                </a:cubicBezTo>
                <a:cubicBezTo>
                  <a:pt x="365" y="187"/>
                  <a:pt x="365" y="187"/>
                  <a:pt x="365" y="187"/>
                </a:cubicBezTo>
                <a:cubicBezTo>
                  <a:pt x="365" y="188"/>
                  <a:pt x="365" y="189"/>
                  <a:pt x="365" y="190"/>
                </a:cubicBezTo>
                <a:cubicBezTo>
                  <a:pt x="367" y="190"/>
                  <a:pt x="369" y="190"/>
                  <a:pt x="371" y="190"/>
                </a:cubicBezTo>
                <a:cubicBezTo>
                  <a:pt x="371" y="187"/>
                  <a:pt x="371" y="184"/>
                  <a:pt x="371" y="181"/>
                </a:cubicBezTo>
                <a:cubicBezTo>
                  <a:pt x="371" y="181"/>
                  <a:pt x="370" y="181"/>
                  <a:pt x="370" y="181"/>
                </a:cubicBezTo>
                <a:cubicBezTo>
                  <a:pt x="370" y="181"/>
                  <a:pt x="370" y="180"/>
                  <a:pt x="370" y="180"/>
                </a:cubicBezTo>
                <a:cubicBezTo>
                  <a:pt x="371" y="180"/>
                  <a:pt x="372" y="180"/>
                  <a:pt x="373" y="180"/>
                </a:cubicBezTo>
                <a:cubicBezTo>
                  <a:pt x="373" y="178"/>
                  <a:pt x="373" y="177"/>
                  <a:pt x="373" y="175"/>
                </a:cubicBezTo>
                <a:cubicBezTo>
                  <a:pt x="380" y="175"/>
                  <a:pt x="388" y="175"/>
                  <a:pt x="395" y="175"/>
                </a:cubicBezTo>
                <a:cubicBezTo>
                  <a:pt x="395" y="177"/>
                  <a:pt x="395" y="178"/>
                  <a:pt x="395" y="179"/>
                </a:cubicBezTo>
                <a:cubicBezTo>
                  <a:pt x="398" y="179"/>
                  <a:pt x="400" y="179"/>
                  <a:pt x="402" y="179"/>
                </a:cubicBezTo>
                <a:cubicBezTo>
                  <a:pt x="402" y="178"/>
                  <a:pt x="402" y="176"/>
                  <a:pt x="402" y="175"/>
                </a:cubicBezTo>
                <a:cubicBezTo>
                  <a:pt x="403" y="175"/>
                  <a:pt x="403" y="175"/>
                  <a:pt x="404" y="175"/>
                </a:cubicBezTo>
                <a:cubicBezTo>
                  <a:pt x="404" y="172"/>
                  <a:pt x="404" y="169"/>
                  <a:pt x="404" y="166"/>
                </a:cubicBezTo>
                <a:cubicBezTo>
                  <a:pt x="405" y="166"/>
                  <a:pt x="406" y="166"/>
                  <a:pt x="407" y="166"/>
                </a:cubicBezTo>
                <a:cubicBezTo>
                  <a:pt x="407" y="166"/>
                  <a:pt x="408" y="166"/>
                  <a:pt x="408" y="165"/>
                </a:cubicBezTo>
                <a:cubicBezTo>
                  <a:pt x="409" y="165"/>
                  <a:pt x="410" y="165"/>
                  <a:pt x="411" y="165"/>
                </a:cubicBezTo>
                <a:cubicBezTo>
                  <a:pt x="411" y="166"/>
                  <a:pt x="412" y="166"/>
                  <a:pt x="412" y="166"/>
                </a:cubicBezTo>
                <a:cubicBezTo>
                  <a:pt x="413" y="166"/>
                  <a:pt x="414" y="166"/>
                  <a:pt x="415" y="166"/>
                </a:cubicBezTo>
                <a:cubicBezTo>
                  <a:pt x="415" y="169"/>
                  <a:pt x="415" y="172"/>
                  <a:pt x="415" y="174"/>
                </a:cubicBezTo>
                <a:cubicBezTo>
                  <a:pt x="418" y="174"/>
                  <a:pt x="421" y="174"/>
                  <a:pt x="424" y="174"/>
                </a:cubicBezTo>
                <a:cubicBezTo>
                  <a:pt x="424" y="173"/>
                  <a:pt x="424" y="172"/>
                  <a:pt x="424" y="171"/>
                </a:cubicBezTo>
                <a:cubicBezTo>
                  <a:pt x="424" y="171"/>
                  <a:pt x="425" y="171"/>
                  <a:pt x="425" y="171"/>
                </a:cubicBezTo>
                <a:cubicBezTo>
                  <a:pt x="425" y="172"/>
                  <a:pt x="425" y="173"/>
                  <a:pt x="425" y="174"/>
                </a:cubicBezTo>
                <a:cubicBezTo>
                  <a:pt x="428" y="174"/>
                  <a:pt x="430" y="174"/>
                  <a:pt x="432" y="174"/>
                </a:cubicBezTo>
                <a:cubicBezTo>
                  <a:pt x="432" y="171"/>
                  <a:pt x="432" y="167"/>
                  <a:pt x="432" y="164"/>
                </a:cubicBezTo>
                <a:cubicBezTo>
                  <a:pt x="433" y="164"/>
                  <a:pt x="433" y="164"/>
                  <a:pt x="434" y="164"/>
                </a:cubicBezTo>
                <a:cubicBezTo>
                  <a:pt x="434" y="177"/>
                  <a:pt x="434" y="191"/>
                  <a:pt x="434" y="204"/>
                </a:cubicBezTo>
                <a:cubicBezTo>
                  <a:pt x="290" y="204"/>
                  <a:pt x="145" y="204"/>
                  <a:pt x="0" y="204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5" name="出自【趣你的PPT】(微信:qunideppt)：最优质的PPT资源库"/>
          <p:cNvCxnSpPr/>
          <p:nvPr/>
        </p:nvCxnSpPr>
        <p:spPr>
          <a:xfrm flipH="1">
            <a:off x="5717861" y="2421336"/>
            <a:ext cx="1287027" cy="15609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 txBox="1"/>
          <p:nvPr/>
        </p:nvSpPr>
        <p:spPr>
          <a:xfrm>
            <a:off x="6304815" y="3306106"/>
            <a:ext cx="283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480570" y="2421336"/>
            <a:ext cx="1234222" cy="1073136"/>
          </a:xfrm>
          <a:custGeom>
            <a:avLst/>
            <a:gdLst/>
            <a:ahLst/>
            <a:cxnLst/>
            <a:rect l="l" t="t" r="r" b="b"/>
            <a:pathLst>
              <a:path w="431601" h="375270">
                <a:moveTo>
                  <a:pt x="341411" y="89296"/>
                </a:moveTo>
                <a:lnTo>
                  <a:pt x="301563" y="243110"/>
                </a:lnTo>
                <a:lnTo>
                  <a:pt x="341411" y="243110"/>
                </a:lnTo>
                <a:close/>
                <a:moveTo>
                  <a:pt x="106709" y="55587"/>
                </a:moveTo>
                <a:cubicBezTo>
                  <a:pt x="100012" y="55587"/>
                  <a:pt x="95585" y="58154"/>
                  <a:pt x="93427" y="63289"/>
                </a:cubicBezTo>
                <a:cubicBezTo>
                  <a:pt x="91269" y="68423"/>
                  <a:pt x="90190" y="80292"/>
                  <a:pt x="90190" y="98896"/>
                </a:cubicBezTo>
                <a:lnTo>
                  <a:pt x="90190" y="275257"/>
                </a:lnTo>
                <a:cubicBezTo>
                  <a:pt x="90190" y="296242"/>
                  <a:pt x="91194" y="308892"/>
                  <a:pt x="93203" y="313208"/>
                </a:cubicBezTo>
                <a:cubicBezTo>
                  <a:pt x="95212" y="317524"/>
                  <a:pt x="99566" y="319682"/>
                  <a:pt x="106263" y="319682"/>
                </a:cubicBezTo>
                <a:cubicBezTo>
                  <a:pt x="112960" y="319682"/>
                  <a:pt x="117351" y="317152"/>
                  <a:pt x="119434" y="312092"/>
                </a:cubicBezTo>
                <a:cubicBezTo>
                  <a:pt x="121518" y="307032"/>
                  <a:pt x="122560" y="295647"/>
                  <a:pt x="122560" y="277936"/>
                </a:cubicBezTo>
                <a:lnTo>
                  <a:pt x="122560" y="98896"/>
                </a:lnTo>
                <a:cubicBezTo>
                  <a:pt x="122560" y="79697"/>
                  <a:pt x="121629" y="67679"/>
                  <a:pt x="119769" y="62842"/>
                </a:cubicBezTo>
                <a:cubicBezTo>
                  <a:pt x="117909" y="58005"/>
                  <a:pt x="113556" y="55587"/>
                  <a:pt x="106709" y="55587"/>
                </a:cubicBezTo>
                <a:close/>
                <a:moveTo>
                  <a:pt x="312167" y="6920"/>
                </a:moveTo>
                <a:lnTo>
                  <a:pt x="431601" y="6920"/>
                </a:lnTo>
                <a:lnTo>
                  <a:pt x="431601" y="137763"/>
                </a:lnTo>
                <a:lnTo>
                  <a:pt x="291567" y="304725"/>
                </a:lnTo>
                <a:lnTo>
                  <a:pt x="234255" y="304725"/>
                </a:lnTo>
                <a:lnTo>
                  <a:pt x="234255" y="243110"/>
                </a:lnTo>
                <a:close/>
                <a:moveTo>
                  <a:pt x="104700" y="0"/>
                </a:moveTo>
                <a:cubicBezTo>
                  <a:pt x="124494" y="0"/>
                  <a:pt x="142205" y="3460"/>
                  <a:pt x="157832" y="10380"/>
                </a:cubicBezTo>
                <a:cubicBezTo>
                  <a:pt x="173459" y="17301"/>
                  <a:pt x="185142" y="25747"/>
                  <a:pt x="192881" y="35718"/>
                </a:cubicBezTo>
                <a:cubicBezTo>
                  <a:pt x="200620" y="45690"/>
                  <a:pt x="205866" y="56926"/>
                  <a:pt x="208619" y="69428"/>
                </a:cubicBezTo>
                <a:cubicBezTo>
                  <a:pt x="211373" y="81929"/>
                  <a:pt x="212749" y="101872"/>
                  <a:pt x="212749" y="129257"/>
                </a:cubicBezTo>
                <a:lnTo>
                  <a:pt x="212749" y="249808"/>
                </a:lnTo>
                <a:cubicBezTo>
                  <a:pt x="212749" y="277192"/>
                  <a:pt x="211261" y="297135"/>
                  <a:pt x="208285" y="309637"/>
                </a:cubicBezTo>
                <a:cubicBezTo>
                  <a:pt x="205308" y="322138"/>
                  <a:pt x="199132" y="333821"/>
                  <a:pt x="189756" y="344686"/>
                </a:cubicBezTo>
                <a:cubicBezTo>
                  <a:pt x="180379" y="355550"/>
                  <a:pt x="169068" y="363363"/>
                  <a:pt x="155823" y="368126"/>
                </a:cubicBezTo>
                <a:cubicBezTo>
                  <a:pt x="142577" y="372888"/>
                  <a:pt x="127769" y="375270"/>
                  <a:pt x="111398" y="375270"/>
                </a:cubicBezTo>
                <a:cubicBezTo>
                  <a:pt x="89817" y="375270"/>
                  <a:pt x="71884" y="372777"/>
                  <a:pt x="57596" y="367791"/>
                </a:cubicBezTo>
                <a:cubicBezTo>
                  <a:pt x="43309" y="362805"/>
                  <a:pt x="31923" y="355029"/>
                  <a:pt x="23440" y="344462"/>
                </a:cubicBezTo>
                <a:cubicBezTo>
                  <a:pt x="14957" y="333896"/>
                  <a:pt x="8929" y="322771"/>
                  <a:pt x="5357" y="311088"/>
                </a:cubicBezTo>
                <a:cubicBezTo>
                  <a:pt x="1786" y="299405"/>
                  <a:pt x="0" y="280838"/>
                  <a:pt x="0" y="255389"/>
                </a:cubicBezTo>
                <a:lnTo>
                  <a:pt x="0" y="129257"/>
                </a:lnTo>
                <a:cubicBezTo>
                  <a:pt x="0" y="96068"/>
                  <a:pt x="2865" y="71214"/>
                  <a:pt x="8595" y="54694"/>
                </a:cubicBezTo>
                <a:cubicBezTo>
                  <a:pt x="14324" y="38174"/>
                  <a:pt x="25710" y="24928"/>
                  <a:pt x="42751" y="14957"/>
                </a:cubicBezTo>
                <a:cubicBezTo>
                  <a:pt x="59791" y="4985"/>
                  <a:pt x="80441" y="0"/>
                  <a:pt x="1047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75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3" name="Group 7出自【趣你的PPT】(微信:qunideppt)：最优质的PPT资源库"/>
          <p:cNvGrpSpPr/>
          <p:nvPr/>
        </p:nvGrpSpPr>
        <p:grpSpPr>
          <a:xfrm>
            <a:off x="3054350" y="0"/>
            <a:ext cx="6070600" cy="6853238"/>
            <a:chOff x="3054350" y="3195638"/>
            <a:chExt cx="6070600" cy="3657600"/>
          </a:xfrm>
          <a:solidFill>
            <a:schemeClr val="tx2"/>
          </a:solidFill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54350" y="3195638"/>
              <a:ext cx="2782888" cy="3657600"/>
            </a:xfrm>
            <a:custGeom>
              <a:avLst/>
              <a:gdLst>
                <a:gd name="T0" fmla="*/ 665 w 665"/>
                <a:gd name="T1" fmla="*/ 0 h 873"/>
                <a:gd name="T2" fmla="*/ 661 w 665"/>
                <a:gd name="T3" fmla="*/ 0 h 873"/>
                <a:gd name="T4" fmla="*/ 0 w 665"/>
                <a:gd name="T5" fmla="*/ 873 h 873"/>
                <a:gd name="T6" fmla="*/ 46 w 665"/>
                <a:gd name="T7" fmla="*/ 873 h 873"/>
                <a:gd name="T8" fmla="*/ 665 w 665"/>
                <a:gd name="T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5" h="873">
                  <a:moveTo>
                    <a:pt x="665" y="0"/>
                  </a:moveTo>
                  <a:cubicBezTo>
                    <a:pt x="664" y="0"/>
                    <a:pt x="662" y="0"/>
                    <a:pt x="661" y="0"/>
                  </a:cubicBezTo>
                  <a:cubicBezTo>
                    <a:pt x="558" y="291"/>
                    <a:pt x="338" y="582"/>
                    <a:pt x="0" y="873"/>
                  </a:cubicBezTo>
                  <a:cubicBezTo>
                    <a:pt x="15" y="873"/>
                    <a:pt x="31" y="873"/>
                    <a:pt x="46" y="873"/>
                  </a:cubicBezTo>
                  <a:cubicBezTo>
                    <a:pt x="363" y="582"/>
                    <a:pt x="569" y="291"/>
                    <a:pt x="6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59150" y="3195638"/>
              <a:ext cx="5464175" cy="3657600"/>
            </a:xfrm>
            <a:custGeom>
              <a:avLst/>
              <a:gdLst>
                <a:gd name="T0" fmla="*/ 711 w 1306"/>
                <a:gd name="T1" fmla="*/ 0 h 873"/>
                <a:gd name="T2" fmla="*/ 655 w 1306"/>
                <a:gd name="T3" fmla="*/ 0 h 873"/>
                <a:gd name="T4" fmla="*/ 656 w 1306"/>
                <a:gd name="T5" fmla="*/ 21 h 873"/>
                <a:gd name="T6" fmla="*/ 650 w 1306"/>
                <a:gd name="T7" fmla="*/ 21 h 873"/>
                <a:gd name="T8" fmla="*/ 650 w 1306"/>
                <a:gd name="T9" fmla="*/ 0 h 873"/>
                <a:gd name="T10" fmla="*/ 594 w 1306"/>
                <a:gd name="T11" fmla="*/ 0 h 873"/>
                <a:gd name="T12" fmla="*/ 0 w 1306"/>
                <a:gd name="T13" fmla="*/ 873 h 873"/>
                <a:gd name="T14" fmla="*/ 623 w 1306"/>
                <a:gd name="T15" fmla="*/ 873 h 873"/>
                <a:gd name="T16" fmla="*/ 624 w 1306"/>
                <a:gd name="T17" fmla="*/ 849 h 873"/>
                <a:gd name="T18" fmla="*/ 681 w 1306"/>
                <a:gd name="T19" fmla="*/ 849 h 873"/>
                <a:gd name="T20" fmla="*/ 682 w 1306"/>
                <a:gd name="T21" fmla="*/ 873 h 873"/>
                <a:gd name="T22" fmla="*/ 1306 w 1306"/>
                <a:gd name="T23" fmla="*/ 873 h 873"/>
                <a:gd name="T24" fmla="*/ 711 w 1306"/>
                <a:gd name="T25" fmla="*/ 0 h 873"/>
                <a:gd name="T26" fmla="*/ 649 w 1306"/>
                <a:gd name="T27" fmla="*/ 70 h 873"/>
                <a:gd name="T28" fmla="*/ 656 w 1306"/>
                <a:gd name="T29" fmla="*/ 70 h 873"/>
                <a:gd name="T30" fmla="*/ 657 w 1306"/>
                <a:gd name="T31" fmla="*/ 119 h 873"/>
                <a:gd name="T32" fmla="*/ 648 w 1306"/>
                <a:gd name="T33" fmla="*/ 119 h 873"/>
                <a:gd name="T34" fmla="*/ 649 w 1306"/>
                <a:gd name="T35" fmla="*/ 70 h 873"/>
                <a:gd name="T36" fmla="*/ 647 w 1306"/>
                <a:gd name="T37" fmla="*/ 167 h 873"/>
                <a:gd name="T38" fmla="*/ 658 w 1306"/>
                <a:gd name="T39" fmla="*/ 167 h 873"/>
                <a:gd name="T40" fmla="*/ 659 w 1306"/>
                <a:gd name="T41" fmla="*/ 216 h 873"/>
                <a:gd name="T42" fmla="*/ 646 w 1306"/>
                <a:gd name="T43" fmla="*/ 216 h 873"/>
                <a:gd name="T44" fmla="*/ 647 w 1306"/>
                <a:gd name="T45" fmla="*/ 167 h 873"/>
                <a:gd name="T46" fmla="*/ 645 w 1306"/>
                <a:gd name="T47" fmla="*/ 265 h 873"/>
                <a:gd name="T48" fmla="*/ 660 w 1306"/>
                <a:gd name="T49" fmla="*/ 265 h 873"/>
                <a:gd name="T50" fmla="*/ 662 w 1306"/>
                <a:gd name="T51" fmla="*/ 313 h 873"/>
                <a:gd name="T52" fmla="*/ 644 w 1306"/>
                <a:gd name="T53" fmla="*/ 313 h 873"/>
                <a:gd name="T54" fmla="*/ 645 w 1306"/>
                <a:gd name="T55" fmla="*/ 265 h 873"/>
                <a:gd name="T56" fmla="*/ 642 w 1306"/>
                <a:gd name="T57" fmla="*/ 362 h 873"/>
                <a:gd name="T58" fmla="*/ 663 w 1306"/>
                <a:gd name="T59" fmla="*/ 362 h 873"/>
                <a:gd name="T60" fmla="*/ 664 w 1306"/>
                <a:gd name="T61" fmla="*/ 411 h 873"/>
                <a:gd name="T62" fmla="*/ 641 w 1306"/>
                <a:gd name="T63" fmla="*/ 411 h 873"/>
                <a:gd name="T64" fmla="*/ 642 w 1306"/>
                <a:gd name="T65" fmla="*/ 362 h 873"/>
                <a:gd name="T66" fmla="*/ 639 w 1306"/>
                <a:gd name="T67" fmla="*/ 460 h 873"/>
                <a:gd name="T68" fmla="*/ 666 w 1306"/>
                <a:gd name="T69" fmla="*/ 460 h 873"/>
                <a:gd name="T70" fmla="*/ 668 w 1306"/>
                <a:gd name="T71" fmla="*/ 508 h 873"/>
                <a:gd name="T72" fmla="*/ 638 w 1306"/>
                <a:gd name="T73" fmla="*/ 508 h 873"/>
                <a:gd name="T74" fmla="*/ 639 w 1306"/>
                <a:gd name="T75" fmla="*/ 460 h 873"/>
                <a:gd name="T76" fmla="*/ 636 w 1306"/>
                <a:gd name="T77" fmla="*/ 557 h 873"/>
                <a:gd name="T78" fmla="*/ 669 w 1306"/>
                <a:gd name="T79" fmla="*/ 557 h 873"/>
                <a:gd name="T80" fmla="*/ 671 w 1306"/>
                <a:gd name="T81" fmla="*/ 606 h 873"/>
                <a:gd name="T82" fmla="*/ 634 w 1306"/>
                <a:gd name="T83" fmla="*/ 606 h 873"/>
                <a:gd name="T84" fmla="*/ 636 w 1306"/>
                <a:gd name="T85" fmla="*/ 557 h 873"/>
                <a:gd name="T86" fmla="*/ 632 w 1306"/>
                <a:gd name="T87" fmla="*/ 654 h 873"/>
                <a:gd name="T88" fmla="*/ 673 w 1306"/>
                <a:gd name="T89" fmla="*/ 654 h 873"/>
                <a:gd name="T90" fmla="*/ 675 w 1306"/>
                <a:gd name="T91" fmla="*/ 703 h 873"/>
                <a:gd name="T92" fmla="*/ 630 w 1306"/>
                <a:gd name="T93" fmla="*/ 703 h 873"/>
                <a:gd name="T94" fmla="*/ 632 w 1306"/>
                <a:gd name="T95" fmla="*/ 654 h 873"/>
                <a:gd name="T96" fmla="*/ 626 w 1306"/>
                <a:gd name="T97" fmla="*/ 800 h 873"/>
                <a:gd name="T98" fmla="*/ 628 w 1306"/>
                <a:gd name="T99" fmla="*/ 752 h 873"/>
                <a:gd name="T100" fmla="*/ 677 w 1306"/>
                <a:gd name="T101" fmla="*/ 752 h 873"/>
                <a:gd name="T102" fmla="*/ 679 w 1306"/>
                <a:gd name="T103" fmla="*/ 800 h 873"/>
                <a:gd name="T104" fmla="*/ 626 w 1306"/>
                <a:gd name="T105" fmla="*/ 80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873">
                  <a:moveTo>
                    <a:pt x="711" y="0"/>
                  </a:moveTo>
                  <a:cubicBezTo>
                    <a:pt x="692" y="0"/>
                    <a:pt x="674" y="0"/>
                    <a:pt x="655" y="0"/>
                  </a:cubicBezTo>
                  <a:cubicBezTo>
                    <a:pt x="655" y="7"/>
                    <a:pt x="656" y="14"/>
                    <a:pt x="656" y="21"/>
                  </a:cubicBezTo>
                  <a:cubicBezTo>
                    <a:pt x="654" y="21"/>
                    <a:pt x="652" y="21"/>
                    <a:pt x="650" y="21"/>
                  </a:cubicBezTo>
                  <a:cubicBezTo>
                    <a:pt x="650" y="14"/>
                    <a:pt x="650" y="7"/>
                    <a:pt x="650" y="0"/>
                  </a:cubicBezTo>
                  <a:cubicBezTo>
                    <a:pt x="631" y="0"/>
                    <a:pt x="613" y="0"/>
                    <a:pt x="594" y="0"/>
                  </a:cubicBezTo>
                  <a:cubicBezTo>
                    <a:pt x="502" y="291"/>
                    <a:pt x="304" y="582"/>
                    <a:pt x="0" y="873"/>
                  </a:cubicBezTo>
                  <a:cubicBezTo>
                    <a:pt x="207" y="873"/>
                    <a:pt x="415" y="873"/>
                    <a:pt x="623" y="873"/>
                  </a:cubicBezTo>
                  <a:cubicBezTo>
                    <a:pt x="623" y="865"/>
                    <a:pt x="624" y="857"/>
                    <a:pt x="624" y="849"/>
                  </a:cubicBezTo>
                  <a:cubicBezTo>
                    <a:pt x="643" y="849"/>
                    <a:pt x="662" y="849"/>
                    <a:pt x="681" y="849"/>
                  </a:cubicBezTo>
                  <a:cubicBezTo>
                    <a:pt x="682" y="857"/>
                    <a:pt x="682" y="865"/>
                    <a:pt x="682" y="873"/>
                  </a:cubicBezTo>
                  <a:cubicBezTo>
                    <a:pt x="890" y="873"/>
                    <a:pt x="1098" y="873"/>
                    <a:pt x="1306" y="873"/>
                  </a:cubicBezTo>
                  <a:cubicBezTo>
                    <a:pt x="1002" y="582"/>
                    <a:pt x="803" y="291"/>
                    <a:pt x="711" y="0"/>
                  </a:cubicBezTo>
                  <a:close/>
                  <a:moveTo>
                    <a:pt x="649" y="70"/>
                  </a:moveTo>
                  <a:cubicBezTo>
                    <a:pt x="651" y="70"/>
                    <a:pt x="654" y="70"/>
                    <a:pt x="656" y="70"/>
                  </a:cubicBezTo>
                  <a:cubicBezTo>
                    <a:pt x="657" y="86"/>
                    <a:pt x="657" y="103"/>
                    <a:pt x="657" y="119"/>
                  </a:cubicBezTo>
                  <a:cubicBezTo>
                    <a:pt x="654" y="119"/>
                    <a:pt x="651" y="119"/>
                    <a:pt x="648" y="119"/>
                  </a:cubicBezTo>
                  <a:cubicBezTo>
                    <a:pt x="648" y="103"/>
                    <a:pt x="649" y="86"/>
                    <a:pt x="649" y="70"/>
                  </a:cubicBezTo>
                  <a:close/>
                  <a:moveTo>
                    <a:pt x="647" y="167"/>
                  </a:moveTo>
                  <a:cubicBezTo>
                    <a:pt x="651" y="167"/>
                    <a:pt x="655" y="167"/>
                    <a:pt x="658" y="167"/>
                  </a:cubicBezTo>
                  <a:cubicBezTo>
                    <a:pt x="659" y="184"/>
                    <a:pt x="659" y="200"/>
                    <a:pt x="659" y="216"/>
                  </a:cubicBezTo>
                  <a:cubicBezTo>
                    <a:pt x="655" y="216"/>
                    <a:pt x="650" y="216"/>
                    <a:pt x="646" y="216"/>
                  </a:cubicBezTo>
                  <a:cubicBezTo>
                    <a:pt x="646" y="200"/>
                    <a:pt x="647" y="184"/>
                    <a:pt x="647" y="167"/>
                  </a:cubicBezTo>
                  <a:close/>
                  <a:moveTo>
                    <a:pt x="645" y="265"/>
                  </a:moveTo>
                  <a:cubicBezTo>
                    <a:pt x="650" y="265"/>
                    <a:pt x="655" y="265"/>
                    <a:pt x="660" y="265"/>
                  </a:cubicBezTo>
                  <a:cubicBezTo>
                    <a:pt x="661" y="281"/>
                    <a:pt x="661" y="297"/>
                    <a:pt x="662" y="313"/>
                  </a:cubicBezTo>
                  <a:cubicBezTo>
                    <a:pt x="656" y="313"/>
                    <a:pt x="650" y="313"/>
                    <a:pt x="644" y="313"/>
                  </a:cubicBezTo>
                  <a:cubicBezTo>
                    <a:pt x="644" y="297"/>
                    <a:pt x="644" y="281"/>
                    <a:pt x="645" y="265"/>
                  </a:cubicBezTo>
                  <a:close/>
                  <a:moveTo>
                    <a:pt x="642" y="362"/>
                  </a:moveTo>
                  <a:cubicBezTo>
                    <a:pt x="649" y="362"/>
                    <a:pt x="656" y="362"/>
                    <a:pt x="663" y="362"/>
                  </a:cubicBezTo>
                  <a:cubicBezTo>
                    <a:pt x="664" y="378"/>
                    <a:pt x="664" y="395"/>
                    <a:pt x="664" y="411"/>
                  </a:cubicBezTo>
                  <a:cubicBezTo>
                    <a:pt x="657" y="411"/>
                    <a:pt x="649" y="411"/>
                    <a:pt x="641" y="411"/>
                  </a:cubicBezTo>
                  <a:cubicBezTo>
                    <a:pt x="641" y="395"/>
                    <a:pt x="642" y="378"/>
                    <a:pt x="642" y="362"/>
                  </a:cubicBezTo>
                  <a:close/>
                  <a:moveTo>
                    <a:pt x="639" y="460"/>
                  </a:moveTo>
                  <a:cubicBezTo>
                    <a:pt x="648" y="460"/>
                    <a:pt x="657" y="460"/>
                    <a:pt x="666" y="460"/>
                  </a:cubicBezTo>
                  <a:cubicBezTo>
                    <a:pt x="667" y="476"/>
                    <a:pt x="667" y="492"/>
                    <a:pt x="668" y="508"/>
                  </a:cubicBezTo>
                  <a:cubicBezTo>
                    <a:pt x="658" y="508"/>
                    <a:pt x="648" y="508"/>
                    <a:pt x="638" y="508"/>
                  </a:cubicBezTo>
                  <a:cubicBezTo>
                    <a:pt x="638" y="492"/>
                    <a:pt x="639" y="476"/>
                    <a:pt x="639" y="460"/>
                  </a:cubicBezTo>
                  <a:close/>
                  <a:moveTo>
                    <a:pt x="636" y="557"/>
                  </a:moveTo>
                  <a:cubicBezTo>
                    <a:pt x="647" y="557"/>
                    <a:pt x="658" y="557"/>
                    <a:pt x="669" y="557"/>
                  </a:cubicBezTo>
                  <a:cubicBezTo>
                    <a:pt x="670" y="573"/>
                    <a:pt x="670" y="589"/>
                    <a:pt x="671" y="606"/>
                  </a:cubicBezTo>
                  <a:cubicBezTo>
                    <a:pt x="659" y="606"/>
                    <a:pt x="646" y="606"/>
                    <a:pt x="634" y="606"/>
                  </a:cubicBezTo>
                  <a:cubicBezTo>
                    <a:pt x="635" y="589"/>
                    <a:pt x="635" y="573"/>
                    <a:pt x="636" y="557"/>
                  </a:cubicBezTo>
                  <a:close/>
                  <a:moveTo>
                    <a:pt x="632" y="654"/>
                  </a:moveTo>
                  <a:cubicBezTo>
                    <a:pt x="646" y="654"/>
                    <a:pt x="659" y="654"/>
                    <a:pt x="673" y="654"/>
                  </a:cubicBezTo>
                  <a:cubicBezTo>
                    <a:pt x="674" y="670"/>
                    <a:pt x="674" y="687"/>
                    <a:pt x="675" y="703"/>
                  </a:cubicBezTo>
                  <a:cubicBezTo>
                    <a:pt x="660" y="703"/>
                    <a:pt x="645" y="703"/>
                    <a:pt x="630" y="703"/>
                  </a:cubicBezTo>
                  <a:cubicBezTo>
                    <a:pt x="631" y="687"/>
                    <a:pt x="632" y="670"/>
                    <a:pt x="632" y="654"/>
                  </a:cubicBezTo>
                  <a:close/>
                  <a:moveTo>
                    <a:pt x="626" y="800"/>
                  </a:moveTo>
                  <a:cubicBezTo>
                    <a:pt x="627" y="784"/>
                    <a:pt x="628" y="768"/>
                    <a:pt x="628" y="752"/>
                  </a:cubicBezTo>
                  <a:cubicBezTo>
                    <a:pt x="645" y="752"/>
                    <a:pt x="661" y="752"/>
                    <a:pt x="677" y="752"/>
                  </a:cubicBezTo>
                  <a:cubicBezTo>
                    <a:pt x="678" y="768"/>
                    <a:pt x="678" y="784"/>
                    <a:pt x="679" y="800"/>
                  </a:cubicBezTo>
                  <a:cubicBezTo>
                    <a:pt x="661" y="800"/>
                    <a:pt x="644" y="800"/>
                    <a:pt x="626" y="8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3650" y="3195638"/>
              <a:ext cx="2781300" cy="3657600"/>
            </a:xfrm>
            <a:custGeom>
              <a:avLst/>
              <a:gdLst>
                <a:gd name="T0" fmla="*/ 4 w 665"/>
                <a:gd name="T1" fmla="*/ 0 h 873"/>
                <a:gd name="T2" fmla="*/ 0 w 665"/>
                <a:gd name="T3" fmla="*/ 0 h 873"/>
                <a:gd name="T4" fmla="*/ 619 w 665"/>
                <a:gd name="T5" fmla="*/ 873 h 873"/>
                <a:gd name="T6" fmla="*/ 665 w 665"/>
                <a:gd name="T7" fmla="*/ 873 h 873"/>
                <a:gd name="T8" fmla="*/ 4 w 665"/>
                <a:gd name="T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5" h="873">
                  <a:moveTo>
                    <a:pt x="4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97" y="291"/>
                    <a:pt x="303" y="582"/>
                    <a:pt x="619" y="873"/>
                  </a:cubicBezTo>
                  <a:cubicBezTo>
                    <a:pt x="635" y="873"/>
                    <a:pt x="650" y="873"/>
                    <a:pt x="665" y="873"/>
                  </a:cubicBezTo>
                  <a:cubicBezTo>
                    <a:pt x="328" y="582"/>
                    <a:pt x="107" y="29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634524" y="3042788"/>
            <a:ext cx="1086859" cy="2624767"/>
          </a:xfrm>
          <a:custGeom>
            <a:avLst/>
            <a:gdLst>
              <a:gd name="T0" fmla="*/ 76 w 76"/>
              <a:gd name="T1" fmla="*/ 80 h 183"/>
              <a:gd name="T2" fmla="*/ 64 w 76"/>
              <a:gd name="T3" fmla="*/ 0 h 183"/>
              <a:gd name="T4" fmla="*/ 17 w 76"/>
              <a:gd name="T5" fmla="*/ 80 h 183"/>
              <a:gd name="T6" fmla="*/ 33 w 76"/>
              <a:gd name="T7" fmla="*/ 80 h 183"/>
              <a:gd name="T8" fmla="*/ 0 w 76"/>
              <a:gd name="T9" fmla="*/ 183 h 183"/>
              <a:gd name="T10" fmla="*/ 38 w 76"/>
              <a:gd name="T11" fmla="*/ 183 h 183"/>
              <a:gd name="T12" fmla="*/ 60 w 76"/>
              <a:gd name="T13" fmla="*/ 80 h 183"/>
              <a:gd name="T14" fmla="*/ 76 w 76"/>
              <a:gd name="T15" fmla="*/ 8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" h="183">
                <a:moveTo>
                  <a:pt x="76" y="80"/>
                </a:moveTo>
                <a:cubicBezTo>
                  <a:pt x="70" y="53"/>
                  <a:pt x="66" y="26"/>
                  <a:pt x="64" y="0"/>
                </a:cubicBezTo>
                <a:cubicBezTo>
                  <a:pt x="52" y="26"/>
                  <a:pt x="36" y="53"/>
                  <a:pt x="17" y="80"/>
                </a:cubicBezTo>
                <a:cubicBezTo>
                  <a:pt x="22" y="80"/>
                  <a:pt x="27" y="80"/>
                  <a:pt x="33" y="80"/>
                </a:cubicBezTo>
                <a:cubicBezTo>
                  <a:pt x="22" y="114"/>
                  <a:pt x="12" y="149"/>
                  <a:pt x="0" y="183"/>
                </a:cubicBezTo>
                <a:cubicBezTo>
                  <a:pt x="13" y="183"/>
                  <a:pt x="25" y="183"/>
                  <a:pt x="38" y="183"/>
                </a:cubicBezTo>
                <a:cubicBezTo>
                  <a:pt x="46" y="149"/>
                  <a:pt x="53" y="114"/>
                  <a:pt x="60" y="80"/>
                </a:cubicBezTo>
                <a:cubicBezTo>
                  <a:pt x="65" y="80"/>
                  <a:pt x="71" y="80"/>
                  <a:pt x="76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525763" y="3180811"/>
            <a:ext cx="961965" cy="2552909"/>
          </a:xfrm>
          <a:custGeom>
            <a:avLst/>
            <a:gdLst>
              <a:gd name="T0" fmla="*/ 5 w 69"/>
              <a:gd name="T1" fmla="*/ 103 h 183"/>
              <a:gd name="T2" fmla="*/ 61 w 69"/>
              <a:gd name="T3" fmla="*/ 183 h 183"/>
              <a:gd name="T4" fmla="*/ 69 w 69"/>
              <a:gd name="T5" fmla="*/ 103 h 183"/>
              <a:gd name="T6" fmla="*/ 52 w 69"/>
              <a:gd name="T7" fmla="*/ 103 h 183"/>
              <a:gd name="T8" fmla="*/ 20 w 69"/>
              <a:gd name="T9" fmla="*/ 0 h 183"/>
              <a:gd name="T10" fmla="*/ 0 w 69"/>
              <a:gd name="T11" fmla="*/ 0 h 183"/>
              <a:gd name="T12" fmla="*/ 22 w 69"/>
              <a:gd name="T13" fmla="*/ 103 h 183"/>
              <a:gd name="T14" fmla="*/ 5 w 69"/>
              <a:gd name="T15" fmla="*/ 10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9" h="183">
                <a:moveTo>
                  <a:pt x="5" y="103"/>
                </a:moveTo>
                <a:cubicBezTo>
                  <a:pt x="20" y="130"/>
                  <a:pt x="39" y="156"/>
                  <a:pt x="61" y="183"/>
                </a:cubicBezTo>
                <a:cubicBezTo>
                  <a:pt x="66" y="156"/>
                  <a:pt x="69" y="130"/>
                  <a:pt x="69" y="103"/>
                </a:cubicBezTo>
                <a:cubicBezTo>
                  <a:pt x="63" y="103"/>
                  <a:pt x="58" y="103"/>
                  <a:pt x="52" y="103"/>
                </a:cubicBezTo>
                <a:cubicBezTo>
                  <a:pt x="40" y="69"/>
                  <a:pt x="30" y="34"/>
                  <a:pt x="20" y="0"/>
                </a:cubicBezTo>
                <a:cubicBezTo>
                  <a:pt x="13" y="0"/>
                  <a:pt x="7" y="0"/>
                  <a:pt x="0" y="0"/>
                </a:cubicBezTo>
                <a:cubicBezTo>
                  <a:pt x="7" y="34"/>
                  <a:pt x="14" y="69"/>
                  <a:pt x="22" y="103"/>
                </a:cubicBezTo>
                <a:cubicBezTo>
                  <a:pt x="16" y="103"/>
                  <a:pt x="10" y="103"/>
                  <a:pt x="5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grpSp>
        <p:nvGrpSpPr>
          <p:cNvPr id="10" name="Group 21出自【趣你的PPT】(微信:qunideppt)：最优质的PPT资源库"/>
          <p:cNvGrpSpPr/>
          <p:nvPr/>
        </p:nvGrpSpPr>
        <p:grpSpPr>
          <a:xfrm>
            <a:off x="3221038" y="3736976"/>
            <a:ext cx="763588" cy="2003425"/>
            <a:chOff x="3246438" y="3736976"/>
            <a:chExt cx="763588" cy="2003425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86957" y="4432301"/>
              <a:ext cx="82550" cy="1308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46438" y="3736976"/>
              <a:ext cx="763588" cy="760413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2出自【趣你的PPT】(微信:qunideppt)：最优质的PPT资源库"/>
          <p:cNvGrpSpPr/>
          <p:nvPr/>
        </p:nvGrpSpPr>
        <p:grpSpPr>
          <a:xfrm>
            <a:off x="4368800" y="1631580"/>
            <a:ext cx="631826" cy="1657721"/>
            <a:chOff x="3246438" y="3736976"/>
            <a:chExt cx="763588" cy="2003425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86957" y="4432301"/>
              <a:ext cx="82550" cy="1308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46438" y="3736976"/>
              <a:ext cx="763588" cy="760413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25出自【趣你的PPT】(微信:qunideppt)：最优质的PPT资源库"/>
          <p:cNvGrpSpPr/>
          <p:nvPr/>
        </p:nvGrpSpPr>
        <p:grpSpPr>
          <a:xfrm>
            <a:off x="8288338" y="3736976"/>
            <a:ext cx="763588" cy="2003425"/>
            <a:chOff x="3246438" y="3736976"/>
            <a:chExt cx="763588" cy="200342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86957" y="4432301"/>
              <a:ext cx="82550" cy="1308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46438" y="3736976"/>
              <a:ext cx="763588" cy="760413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Group 28出自【趣你的PPT】(微信:qunideppt)：最优质的PPT资源库"/>
          <p:cNvGrpSpPr/>
          <p:nvPr/>
        </p:nvGrpSpPr>
        <p:grpSpPr>
          <a:xfrm>
            <a:off x="7277100" y="1631580"/>
            <a:ext cx="631826" cy="1657721"/>
            <a:chOff x="3246438" y="3736976"/>
            <a:chExt cx="763588" cy="200342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86957" y="4432301"/>
              <a:ext cx="82550" cy="1308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46438" y="3736976"/>
              <a:ext cx="763588" cy="760413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Group 43出自【趣你的PPT】(微信:qunideppt)：最优质的PPT资源库"/>
          <p:cNvGrpSpPr/>
          <p:nvPr/>
        </p:nvGrpSpPr>
        <p:grpSpPr>
          <a:xfrm>
            <a:off x="3441939" y="3897345"/>
            <a:ext cx="442687" cy="399568"/>
            <a:chOff x="3355975" y="954088"/>
            <a:chExt cx="733426" cy="661987"/>
          </a:xfrm>
          <a:solidFill>
            <a:srgbClr val="17182A"/>
          </a:solidFill>
        </p:grpSpPr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grpSp>
          <p:nvGrpSpPr>
            <p:cNvPr id="34" name="Group 47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3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7" name="Group 50出自【趣你的PPT】(微信:qunideppt)：最优质的PPT资源库"/>
          <p:cNvGrpSpPr/>
          <p:nvPr/>
        </p:nvGrpSpPr>
        <p:grpSpPr>
          <a:xfrm>
            <a:off x="4492730" y="1748680"/>
            <a:ext cx="395062" cy="373208"/>
            <a:chOff x="10121900" y="790575"/>
            <a:chExt cx="746125" cy="704851"/>
          </a:xfrm>
          <a:solidFill>
            <a:schemeClr val="tx1"/>
          </a:solidFill>
        </p:grpSpPr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121900" y="947738"/>
              <a:ext cx="746125" cy="547688"/>
            </a:xfrm>
            <a:custGeom>
              <a:avLst/>
              <a:gdLst>
                <a:gd name="T0" fmla="*/ 167 w 196"/>
                <a:gd name="T1" fmla="*/ 35 h 144"/>
                <a:gd name="T2" fmla="*/ 153 w 196"/>
                <a:gd name="T3" fmla="*/ 34 h 144"/>
                <a:gd name="T4" fmla="*/ 136 w 196"/>
                <a:gd name="T5" fmla="*/ 28 h 144"/>
                <a:gd name="T6" fmla="*/ 172 w 196"/>
                <a:gd name="T7" fmla="*/ 28 h 144"/>
                <a:gd name="T8" fmla="*/ 167 w 196"/>
                <a:gd name="T9" fmla="*/ 18 h 144"/>
                <a:gd name="T10" fmla="*/ 167 w 196"/>
                <a:gd name="T11" fmla="*/ 11 h 144"/>
                <a:gd name="T12" fmla="*/ 151 w 196"/>
                <a:gd name="T13" fmla="*/ 8 h 144"/>
                <a:gd name="T14" fmla="*/ 136 w 196"/>
                <a:gd name="T15" fmla="*/ 6 h 144"/>
                <a:gd name="T16" fmla="*/ 122 w 196"/>
                <a:gd name="T17" fmla="*/ 7 h 144"/>
                <a:gd name="T18" fmla="*/ 113 w 196"/>
                <a:gd name="T19" fmla="*/ 10 h 144"/>
                <a:gd name="T20" fmla="*/ 105 w 196"/>
                <a:gd name="T21" fmla="*/ 6 h 144"/>
                <a:gd name="T22" fmla="*/ 105 w 196"/>
                <a:gd name="T23" fmla="*/ 0 h 144"/>
                <a:gd name="T24" fmla="*/ 43 w 196"/>
                <a:gd name="T25" fmla="*/ 0 h 144"/>
                <a:gd name="T26" fmla="*/ 0 w 196"/>
                <a:gd name="T27" fmla="*/ 71 h 144"/>
                <a:gd name="T28" fmla="*/ 108 w 196"/>
                <a:gd name="T29" fmla="*/ 132 h 144"/>
                <a:gd name="T30" fmla="*/ 170 w 196"/>
                <a:gd name="T31" fmla="*/ 126 h 144"/>
                <a:gd name="T32" fmla="*/ 167 w 196"/>
                <a:gd name="T33" fmla="*/ 37 h 144"/>
                <a:gd name="T34" fmla="*/ 76 w 196"/>
                <a:gd name="T35" fmla="*/ 109 h 144"/>
                <a:gd name="T36" fmla="*/ 64 w 196"/>
                <a:gd name="T37" fmla="*/ 110 h 144"/>
                <a:gd name="T38" fmla="*/ 37 w 196"/>
                <a:gd name="T39" fmla="*/ 79 h 144"/>
                <a:gd name="T40" fmla="*/ 53 w 196"/>
                <a:gd name="T41" fmla="*/ 76 h 144"/>
                <a:gd name="T42" fmla="*/ 67 w 196"/>
                <a:gd name="T43" fmla="*/ 84 h 144"/>
                <a:gd name="T44" fmla="*/ 54 w 196"/>
                <a:gd name="T45" fmla="*/ 67 h 144"/>
                <a:gd name="T46" fmla="*/ 59 w 196"/>
                <a:gd name="T47" fmla="*/ 30 h 144"/>
                <a:gd name="T48" fmla="*/ 60 w 196"/>
                <a:gd name="T49" fmla="*/ 22 h 144"/>
                <a:gd name="T50" fmla="*/ 73 w 196"/>
                <a:gd name="T51" fmla="*/ 29 h 144"/>
                <a:gd name="T52" fmla="*/ 95 w 196"/>
                <a:gd name="T53" fmla="*/ 52 h 144"/>
                <a:gd name="T54" fmla="*/ 70 w 196"/>
                <a:gd name="T55" fmla="*/ 48 h 144"/>
                <a:gd name="T56" fmla="*/ 82 w 196"/>
                <a:gd name="T57" fmla="*/ 62 h 144"/>
                <a:gd name="T58" fmla="*/ 76 w 196"/>
                <a:gd name="T59" fmla="*/ 102 h 144"/>
                <a:gd name="T60" fmla="*/ 145 w 196"/>
                <a:gd name="T61" fmla="*/ 108 h 144"/>
                <a:gd name="T62" fmla="*/ 137 w 196"/>
                <a:gd name="T63" fmla="*/ 110 h 144"/>
                <a:gd name="T64" fmla="*/ 118 w 196"/>
                <a:gd name="T65" fmla="*/ 87 h 144"/>
                <a:gd name="T66" fmla="*/ 129 w 196"/>
                <a:gd name="T67" fmla="*/ 85 h 144"/>
                <a:gd name="T68" fmla="*/ 139 w 196"/>
                <a:gd name="T69" fmla="*/ 91 h 144"/>
                <a:gd name="T70" fmla="*/ 129 w 196"/>
                <a:gd name="T71" fmla="*/ 79 h 144"/>
                <a:gd name="T72" fmla="*/ 133 w 196"/>
                <a:gd name="T73" fmla="*/ 53 h 144"/>
                <a:gd name="T74" fmla="*/ 134 w 196"/>
                <a:gd name="T75" fmla="*/ 47 h 144"/>
                <a:gd name="T76" fmla="*/ 143 w 196"/>
                <a:gd name="T77" fmla="*/ 52 h 144"/>
                <a:gd name="T78" fmla="*/ 158 w 196"/>
                <a:gd name="T79" fmla="*/ 68 h 144"/>
                <a:gd name="T80" fmla="*/ 141 w 196"/>
                <a:gd name="T81" fmla="*/ 65 h 144"/>
                <a:gd name="T82" fmla="*/ 150 w 196"/>
                <a:gd name="T83" fmla="*/ 75 h 144"/>
                <a:gd name="T84" fmla="*/ 145 w 196"/>
                <a:gd name="T85" fmla="*/ 10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144">
                  <a:moveTo>
                    <a:pt x="167" y="37"/>
                  </a:moveTo>
                  <a:cubicBezTo>
                    <a:pt x="168" y="36"/>
                    <a:pt x="168" y="35"/>
                    <a:pt x="167" y="35"/>
                  </a:cubicBezTo>
                  <a:cubicBezTo>
                    <a:pt x="167" y="34"/>
                    <a:pt x="167" y="33"/>
                    <a:pt x="167" y="33"/>
                  </a:cubicBezTo>
                  <a:cubicBezTo>
                    <a:pt x="163" y="33"/>
                    <a:pt x="158" y="34"/>
                    <a:pt x="153" y="34"/>
                  </a:cubicBezTo>
                  <a:cubicBezTo>
                    <a:pt x="133" y="34"/>
                    <a:pt x="117" y="26"/>
                    <a:pt x="115" y="17"/>
                  </a:cubicBezTo>
                  <a:cubicBezTo>
                    <a:pt x="122" y="22"/>
                    <a:pt x="132" y="27"/>
                    <a:pt x="136" y="28"/>
                  </a:cubicBezTo>
                  <a:cubicBezTo>
                    <a:pt x="136" y="28"/>
                    <a:pt x="137" y="28"/>
                    <a:pt x="137" y="28"/>
                  </a:cubicBezTo>
                  <a:cubicBezTo>
                    <a:pt x="149" y="33"/>
                    <a:pt x="172" y="28"/>
                    <a:pt x="172" y="28"/>
                  </a:cubicBezTo>
                  <a:cubicBezTo>
                    <a:pt x="172" y="28"/>
                    <a:pt x="173" y="27"/>
                    <a:pt x="171" y="25"/>
                  </a:cubicBezTo>
                  <a:cubicBezTo>
                    <a:pt x="168" y="22"/>
                    <a:pt x="165" y="21"/>
                    <a:pt x="167" y="18"/>
                  </a:cubicBezTo>
                  <a:cubicBezTo>
                    <a:pt x="168" y="16"/>
                    <a:pt x="170" y="14"/>
                    <a:pt x="169" y="12"/>
                  </a:cubicBezTo>
                  <a:cubicBezTo>
                    <a:pt x="169" y="12"/>
                    <a:pt x="168" y="11"/>
                    <a:pt x="167" y="11"/>
                  </a:cubicBezTo>
                  <a:cubicBezTo>
                    <a:pt x="163" y="11"/>
                    <a:pt x="157" y="12"/>
                    <a:pt x="157" y="12"/>
                  </a:cubicBezTo>
                  <a:cubicBezTo>
                    <a:pt x="157" y="12"/>
                    <a:pt x="156" y="9"/>
                    <a:pt x="151" y="8"/>
                  </a:cubicBezTo>
                  <a:cubicBezTo>
                    <a:pt x="147" y="7"/>
                    <a:pt x="140" y="5"/>
                    <a:pt x="136" y="5"/>
                  </a:cubicBezTo>
                  <a:cubicBezTo>
                    <a:pt x="136" y="5"/>
                    <a:pt x="136" y="6"/>
                    <a:pt x="136" y="6"/>
                  </a:cubicBezTo>
                  <a:cubicBezTo>
                    <a:pt x="133" y="7"/>
                    <a:pt x="129" y="10"/>
                    <a:pt x="125" y="9"/>
                  </a:cubicBezTo>
                  <a:cubicBezTo>
                    <a:pt x="123" y="8"/>
                    <a:pt x="122" y="8"/>
                    <a:pt x="122" y="7"/>
                  </a:cubicBezTo>
                  <a:cubicBezTo>
                    <a:pt x="120" y="7"/>
                    <a:pt x="119" y="6"/>
                    <a:pt x="117" y="7"/>
                  </a:cubicBezTo>
                  <a:cubicBezTo>
                    <a:pt x="113" y="7"/>
                    <a:pt x="113" y="10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0" y="8"/>
                    <a:pt x="107" y="7"/>
                    <a:pt x="105" y="6"/>
                  </a:cubicBezTo>
                  <a:cubicBezTo>
                    <a:pt x="106" y="5"/>
                    <a:pt x="106" y="4"/>
                    <a:pt x="104" y="3"/>
                  </a:cubicBezTo>
                  <a:cubicBezTo>
                    <a:pt x="105" y="2"/>
                    <a:pt x="105" y="1"/>
                    <a:pt x="105" y="0"/>
                  </a:cubicBezTo>
                  <a:cubicBezTo>
                    <a:pt x="96" y="2"/>
                    <a:pt x="85" y="3"/>
                    <a:pt x="73" y="3"/>
                  </a:cubicBezTo>
                  <a:cubicBezTo>
                    <a:pt x="62" y="3"/>
                    <a:pt x="51" y="2"/>
                    <a:pt x="43" y="0"/>
                  </a:cubicBezTo>
                  <a:cubicBezTo>
                    <a:pt x="42" y="2"/>
                    <a:pt x="41" y="4"/>
                    <a:pt x="41" y="5"/>
                  </a:cubicBezTo>
                  <a:cubicBezTo>
                    <a:pt x="17" y="17"/>
                    <a:pt x="0" y="42"/>
                    <a:pt x="0" y="71"/>
                  </a:cubicBezTo>
                  <a:cubicBezTo>
                    <a:pt x="0" y="93"/>
                    <a:pt x="10" y="113"/>
                    <a:pt x="26" y="127"/>
                  </a:cubicBezTo>
                  <a:cubicBezTo>
                    <a:pt x="43" y="142"/>
                    <a:pt x="89" y="144"/>
                    <a:pt x="108" y="132"/>
                  </a:cubicBezTo>
                  <a:cubicBezTo>
                    <a:pt x="111" y="131"/>
                    <a:pt x="114" y="128"/>
                    <a:pt x="117" y="126"/>
                  </a:cubicBezTo>
                  <a:cubicBezTo>
                    <a:pt x="132" y="133"/>
                    <a:pt x="158" y="133"/>
                    <a:pt x="170" y="126"/>
                  </a:cubicBezTo>
                  <a:cubicBezTo>
                    <a:pt x="184" y="118"/>
                    <a:pt x="196" y="100"/>
                    <a:pt x="196" y="83"/>
                  </a:cubicBezTo>
                  <a:cubicBezTo>
                    <a:pt x="196" y="62"/>
                    <a:pt x="184" y="45"/>
                    <a:pt x="167" y="37"/>
                  </a:cubicBezTo>
                  <a:close/>
                  <a:moveTo>
                    <a:pt x="76" y="102"/>
                  </a:move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10"/>
                    <a:pt x="75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3" y="110"/>
                    <a:pt x="63" y="109"/>
                    <a:pt x="63" y="102"/>
                  </a:cubicBezTo>
                  <a:cubicBezTo>
                    <a:pt x="47" y="101"/>
                    <a:pt x="38" y="93"/>
                    <a:pt x="37" y="79"/>
                  </a:cubicBezTo>
                  <a:cubicBezTo>
                    <a:pt x="37" y="78"/>
                    <a:pt x="38" y="78"/>
                    <a:pt x="38" y="78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5" y="77"/>
                  </a:cubicBezTo>
                  <a:cubicBezTo>
                    <a:pt x="56" y="84"/>
                    <a:pt x="63" y="84"/>
                    <a:pt x="67" y="84"/>
                  </a:cubicBezTo>
                  <a:cubicBezTo>
                    <a:pt x="69" y="83"/>
                    <a:pt x="70" y="82"/>
                    <a:pt x="70" y="81"/>
                  </a:cubicBezTo>
                  <a:cubicBezTo>
                    <a:pt x="71" y="77"/>
                    <a:pt x="68" y="73"/>
                    <a:pt x="54" y="67"/>
                  </a:cubicBezTo>
                  <a:cubicBezTo>
                    <a:pt x="44" y="62"/>
                    <a:pt x="39" y="60"/>
                    <a:pt x="39" y="52"/>
                  </a:cubicBezTo>
                  <a:cubicBezTo>
                    <a:pt x="38" y="43"/>
                    <a:pt x="45" y="33"/>
                    <a:pt x="59" y="30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0" y="22"/>
                    <a:pt x="60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2" y="22"/>
                    <a:pt x="72" y="22"/>
                    <a:pt x="73" y="29"/>
                  </a:cubicBezTo>
                  <a:cubicBezTo>
                    <a:pt x="87" y="31"/>
                    <a:pt x="96" y="40"/>
                    <a:pt x="96" y="50"/>
                  </a:cubicBezTo>
                  <a:cubicBezTo>
                    <a:pt x="96" y="51"/>
                    <a:pt x="96" y="51"/>
                    <a:pt x="95" y="52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3"/>
                    <a:pt x="78" y="47"/>
                    <a:pt x="70" y="48"/>
                  </a:cubicBezTo>
                  <a:cubicBezTo>
                    <a:pt x="67" y="48"/>
                    <a:pt x="67" y="50"/>
                    <a:pt x="67" y="51"/>
                  </a:cubicBezTo>
                  <a:cubicBezTo>
                    <a:pt x="67" y="55"/>
                    <a:pt x="72" y="57"/>
                    <a:pt x="82" y="62"/>
                  </a:cubicBezTo>
                  <a:cubicBezTo>
                    <a:pt x="92" y="67"/>
                    <a:pt x="97" y="71"/>
                    <a:pt x="98" y="79"/>
                  </a:cubicBezTo>
                  <a:cubicBezTo>
                    <a:pt x="98" y="90"/>
                    <a:pt x="90" y="99"/>
                    <a:pt x="76" y="102"/>
                  </a:cubicBezTo>
                  <a:close/>
                  <a:moveTo>
                    <a:pt x="145" y="104"/>
                  </a:moveTo>
                  <a:cubicBezTo>
                    <a:pt x="145" y="108"/>
                    <a:pt x="145" y="108"/>
                    <a:pt x="145" y="108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6" y="110"/>
                    <a:pt x="136" y="109"/>
                    <a:pt x="136" y="104"/>
                  </a:cubicBezTo>
                  <a:cubicBezTo>
                    <a:pt x="124" y="103"/>
                    <a:pt x="118" y="97"/>
                    <a:pt x="118" y="87"/>
                  </a:cubicBezTo>
                  <a:cubicBezTo>
                    <a:pt x="118" y="87"/>
                    <a:pt x="118" y="87"/>
                    <a:pt x="119" y="87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30" y="85"/>
                    <a:pt x="130" y="86"/>
                    <a:pt x="130" y="86"/>
                  </a:cubicBezTo>
                  <a:cubicBezTo>
                    <a:pt x="131" y="91"/>
                    <a:pt x="136" y="91"/>
                    <a:pt x="139" y="91"/>
                  </a:cubicBezTo>
                  <a:cubicBezTo>
                    <a:pt x="140" y="90"/>
                    <a:pt x="141" y="90"/>
                    <a:pt x="141" y="89"/>
                  </a:cubicBezTo>
                  <a:cubicBezTo>
                    <a:pt x="142" y="86"/>
                    <a:pt x="140" y="83"/>
                    <a:pt x="129" y="79"/>
                  </a:cubicBezTo>
                  <a:cubicBezTo>
                    <a:pt x="123" y="76"/>
                    <a:pt x="119" y="74"/>
                    <a:pt x="119" y="68"/>
                  </a:cubicBezTo>
                  <a:cubicBezTo>
                    <a:pt x="118" y="62"/>
                    <a:pt x="124" y="55"/>
                    <a:pt x="133" y="53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3" y="48"/>
                    <a:pt x="134" y="47"/>
                    <a:pt x="134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3" y="47"/>
                    <a:pt x="143" y="47"/>
                    <a:pt x="143" y="52"/>
                  </a:cubicBezTo>
                  <a:cubicBezTo>
                    <a:pt x="153" y="53"/>
                    <a:pt x="159" y="60"/>
                    <a:pt x="160" y="67"/>
                  </a:cubicBezTo>
                  <a:cubicBezTo>
                    <a:pt x="160" y="68"/>
                    <a:pt x="159" y="68"/>
                    <a:pt x="158" y="68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7" y="69"/>
                    <a:pt x="147" y="65"/>
                    <a:pt x="141" y="65"/>
                  </a:cubicBezTo>
                  <a:cubicBezTo>
                    <a:pt x="139" y="66"/>
                    <a:pt x="139" y="67"/>
                    <a:pt x="139" y="68"/>
                  </a:cubicBezTo>
                  <a:cubicBezTo>
                    <a:pt x="139" y="70"/>
                    <a:pt x="142" y="72"/>
                    <a:pt x="150" y="75"/>
                  </a:cubicBezTo>
                  <a:cubicBezTo>
                    <a:pt x="157" y="79"/>
                    <a:pt x="160" y="82"/>
                    <a:pt x="161" y="87"/>
                  </a:cubicBezTo>
                  <a:cubicBezTo>
                    <a:pt x="161" y="96"/>
                    <a:pt x="155" y="102"/>
                    <a:pt x="145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8100" y="790575"/>
              <a:ext cx="406400" cy="152400"/>
            </a:xfrm>
            <a:custGeom>
              <a:avLst/>
              <a:gdLst>
                <a:gd name="T0" fmla="*/ 26 w 107"/>
                <a:gd name="T1" fmla="*/ 38 h 40"/>
                <a:gd name="T2" fmla="*/ 50 w 107"/>
                <a:gd name="T3" fmla="*/ 40 h 40"/>
                <a:gd name="T4" fmla="*/ 84 w 107"/>
                <a:gd name="T5" fmla="*/ 37 h 40"/>
                <a:gd name="T6" fmla="*/ 107 w 107"/>
                <a:gd name="T7" fmla="*/ 25 h 40"/>
                <a:gd name="T8" fmla="*/ 102 w 107"/>
                <a:gd name="T9" fmla="*/ 20 h 40"/>
                <a:gd name="T10" fmla="*/ 93 w 107"/>
                <a:gd name="T11" fmla="*/ 12 h 40"/>
                <a:gd name="T12" fmla="*/ 95 w 107"/>
                <a:gd name="T13" fmla="*/ 1 h 40"/>
                <a:gd name="T14" fmla="*/ 91 w 107"/>
                <a:gd name="T15" fmla="*/ 1 h 40"/>
                <a:gd name="T16" fmla="*/ 75 w 107"/>
                <a:gd name="T17" fmla="*/ 7 h 40"/>
                <a:gd name="T18" fmla="*/ 64 w 107"/>
                <a:gd name="T19" fmla="*/ 3 h 40"/>
                <a:gd name="T20" fmla="*/ 40 w 107"/>
                <a:gd name="T21" fmla="*/ 5 h 40"/>
                <a:gd name="T22" fmla="*/ 39 w 107"/>
                <a:gd name="T23" fmla="*/ 6 h 40"/>
                <a:gd name="T24" fmla="*/ 23 w 107"/>
                <a:gd name="T25" fmla="*/ 16 h 40"/>
                <a:gd name="T26" fmla="*/ 17 w 107"/>
                <a:gd name="T27" fmla="*/ 15 h 40"/>
                <a:gd name="T28" fmla="*/ 10 w 107"/>
                <a:gd name="T29" fmla="*/ 16 h 40"/>
                <a:gd name="T30" fmla="*/ 5 w 107"/>
                <a:gd name="T31" fmla="*/ 23 h 40"/>
                <a:gd name="T32" fmla="*/ 0 w 107"/>
                <a:gd name="T33" fmla="*/ 28 h 40"/>
                <a:gd name="T34" fmla="*/ 27 w 107"/>
                <a:gd name="T35" fmla="*/ 38 h 40"/>
                <a:gd name="T36" fmla="*/ 26 w 107"/>
                <a:gd name="T3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40">
                  <a:moveTo>
                    <a:pt x="26" y="38"/>
                  </a:moveTo>
                  <a:cubicBezTo>
                    <a:pt x="33" y="40"/>
                    <a:pt x="42" y="40"/>
                    <a:pt x="50" y="40"/>
                  </a:cubicBezTo>
                  <a:cubicBezTo>
                    <a:pt x="63" y="40"/>
                    <a:pt x="74" y="39"/>
                    <a:pt x="84" y="37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2"/>
                    <a:pt x="102" y="20"/>
                  </a:cubicBezTo>
                  <a:cubicBezTo>
                    <a:pt x="98" y="17"/>
                    <a:pt x="92" y="16"/>
                    <a:pt x="93" y="12"/>
                  </a:cubicBezTo>
                  <a:cubicBezTo>
                    <a:pt x="94" y="8"/>
                    <a:pt x="96" y="3"/>
                    <a:pt x="95" y="1"/>
                  </a:cubicBezTo>
                  <a:cubicBezTo>
                    <a:pt x="94" y="0"/>
                    <a:pt x="93" y="0"/>
                    <a:pt x="91" y="1"/>
                  </a:cubicBezTo>
                  <a:cubicBezTo>
                    <a:pt x="84" y="2"/>
                    <a:pt x="75" y="7"/>
                    <a:pt x="75" y="7"/>
                  </a:cubicBezTo>
                  <a:cubicBezTo>
                    <a:pt x="75" y="7"/>
                    <a:pt x="73" y="3"/>
                    <a:pt x="64" y="3"/>
                  </a:cubicBezTo>
                  <a:cubicBezTo>
                    <a:pt x="57" y="3"/>
                    <a:pt x="45" y="3"/>
                    <a:pt x="40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6" y="8"/>
                    <a:pt x="30" y="16"/>
                    <a:pt x="23" y="16"/>
                  </a:cubicBezTo>
                  <a:cubicBezTo>
                    <a:pt x="21" y="16"/>
                    <a:pt x="19" y="15"/>
                    <a:pt x="17" y="15"/>
                  </a:cubicBezTo>
                  <a:cubicBezTo>
                    <a:pt x="15" y="14"/>
                    <a:pt x="14" y="14"/>
                    <a:pt x="10" y="16"/>
                  </a:cubicBezTo>
                  <a:cubicBezTo>
                    <a:pt x="5" y="19"/>
                    <a:pt x="5" y="23"/>
                    <a:pt x="5" y="23"/>
                  </a:cubicBezTo>
                  <a:cubicBezTo>
                    <a:pt x="5" y="23"/>
                    <a:pt x="0" y="22"/>
                    <a:pt x="0" y="28"/>
                  </a:cubicBezTo>
                  <a:cubicBezTo>
                    <a:pt x="15" y="35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53出自【趣你的PPT】(微信:qunideppt)：最优质的PPT资源库"/>
          <p:cNvGrpSpPr/>
          <p:nvPr/>
        </p:nvGrpSpPr>
        <p:grpSpPr>
          <a:xfrm>
            <a:off x="8495094" y="3947440"/>
            <a:ext cx="400024" cy="324772"/>
            <a:chOff x="4037394" y="5979440"/>
            <a:chExt cx="400024" cy="324772"/>
          </a:xfrm>
          <a:solidFill>
            <a:schemeClr val="tx1"/>
          </a:solidFill>
        </p:grpSpPr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11998" y="6078455"/>
              <a:ext cx="75252" cy="100336"/>
            </a:xfrm>
            <a:custGeom>
              <a:avLst/>
              <a:gdLst>
                <a:gd name="T0" fmla="*/ 11 w 24"/>
                <a:gd name="T1" fmla="*/ 2 h 32"/>
                <a:gd name="T2" fmla="*/ 8 w 24"/>
                <a:gd name="T3" fmla="*/ 0 h 32"/>
                <a:gd name="T4" fmla="*/ 4 w 24"/>
                <a:gd name="T5" fmla="*/ 0 h 32"/>
                <a:gd name="T6" fmla="*/ 0 w 24"/>
                <a:gd name="T7" fmla="*/ 4 h 32"/>
                <a:gd name="T8" fmla="*/ 0 w 24"/>
                <a:gd name="T9" fmla="*/ 28 h 32"/>
                <a:gd name="T10" fmla="*/ 4 w 24"/>
                <a:gd name="T11" fmla="*/ 32 h 32"/>
                <a:gd name="T12" fmla="*/ 20 w 24"/>
                <a:gd name="T13" fmla="*/ 32 h 32"/>
                <a:gd name="T14" fmla="*/ 24 w 24"/>
                <a:gd name="T15" fmla="*/ 28 h 32"/>
                <a:gd name="T16" fmla="*/ 24 w 24"/>
                <a:gd name="T17" fmla="*/ 22 h 32"/>
                <a:gd name="T18" fmla="*/ 23 w 24"/>
                <a:gd name="T19" fmla="*/ 20 h 32"/>
                <a:gd name="T20" fmla="*/ 11 w 24"/>
                <a:gd name="T21" fmla="*/ 2 h 32"/>
                <a:gd name="T22" fmla="*/ 20 w 24"/>
                <a:gd name="T23" fmla="*/ 28 h 32"/>
                <a:gd name="T24" fmla="*/ 4 w 24"/>
                <a:gd name="T25" fmla="*/ 28 h 32"/>
                <a:gd name="T26" fmla="*/ 4 w 24"/>
                <a:gd name="T27" fmla="*/ 4 h 32"/>
                <a:gd name="T28" fmla="*/ 8 w 24"/>
                <a:gd name="T29" fmla="*/ 4 h 32"/>
                <a:gd name="T30" fmla="*/ 20 w 24"/>
                <a:gd name="T31" fmla="*/ 22 h 32"/>
                <a:gd name="T32" fmla="*/ 20 w 24"/>
                <a:gd name="T33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32">
                  <a:moveTo>
                    <a:pt x="11" y="2"/>
                  </a:moveTo>
                  <a:cubicBezTo>
                    <a:pt x="11" y="1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4" y="30"/>
                    <a:pt x="24" y="28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1" y="2"/>
                  </a:lnTo>
                  <a:close/>
                  <a:moveTo>
                    <a:pt x="20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2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37394" y="5979440"/>
              <a:ext cx="400024" cy="324772"/>
            </a:xfrm>
            <a:custGeom>
              <a:avLst/>
              <a:gdLst>
                <a:gd name="T0" fmla="*/ 126 w 128"/>
                <a:gd name="T1" fmla="*/ 49 h 104"/>
                <a:gd name="T2" fmla="*/ 110 w 128"/>
                <a:gd name="T3" fmla="*/ 25 h 104"/>
                <a:gd name="T4" fmla="*/ 100 w 128"/>
                <a:gd name="T5" fmla="*/ 20 h 104"/>
                <a:gd name="T6" fmla="*/ 84 w 128"/>
                <a:gd name="T7" fmla="*/ 20 h 104"/>
                <a:gd name="T8" fmla="*/ 84 w 128"/>
                <a:gd name="T9" fmla="*/ 12 h 104"/>
                <a:gd name="T10" fmla="*/ 72 w 128"/>
                <a:gd name="T11" fmla="*/ 0 h 104"/>
                <a:gd name="T12" fmla="*/ 12 w 128"/>
                <a:gd name="T13" fmla="*/ 0 h 104"/>
                <a:gd name="T14" fmla="*/ 0 w 128"/>
                <a:gd name="T15" fmla="*/ 12 h 104"/>
                <a:gd name="T16" fmla="*/ 0 w 128"/>
                <a:gd name="T17" fmla="*/ 56 h 104"/>
                <a:gd name="T18" fmla="*/ 12 w 128"/>
                <a:gd name="T19" fmla="*/ 68 h 104"/>
                <a:gd name="T20" fmla="*/ 12 w 128"/>
                <a:gd name="T21" fmla="*/ 68 h 104"/>
                <a:gd name="T22" fmla="*/ 12 w 128"/>
                <a:gd name="T23" fmla="*/ 80 h 104"/>
                <a:gd name="T24" fmla="*/ 24 w 128"/>
                <a:gd name="T25" fmla="*/ 92 h 104"/>
                <a:gd name="T26" fmla="*/ 29 w 128"/>
                <a:gd name="T27" fmla="*/ 92 h 104"/>
                <a:gd name="T28" fmla="*/ 44 w 128"/>
                <a:gd name="T29" fmla="*/ 104 h 104"/>
                <a:gd name="T30" fmla="*/ 59 w 128"/>
                <a:gd name="T31" fmla="*/ 92 h 104"/>
                <a:gd name="T32" fmla="*/ 81 w 128"/>
                <a:gd name="T33" fmla="*/ 92 h 104"/>
                <a:gd name="T34" fmla="*/ 96 w 128"/>
                <a:gd name="T35" fmla="*/ 104 h 104"/>
                <a:gd name="T36" fmla="*/ 111 w 128"/>
                <a:gd name="T37" fmla="*/ 92 h 104"/>
                <a:gd name="T38" fmla="*/ 116 w 128"/>
                <a:gd name="T39" fmla="*/ 92 h 104"/>
                <a:gd name="T40" fmla="*/ 128 w 128"/>
                <a:gd name="T41" fmla="*/ 80 h 104"/>
                <a:gd name="T42" fmla="*/ 128 w 128"/>
                <a:gd name="T43" fmla="*/ 56 h 104"/>
                <a:gd name="T44" fmla="*/ 126 w 128"/>
                <a:gd name="T45" fmla="*/ 49 h 104"/>
                <a:gd name="T46" fmla="*/ 12 w 128"/>
                <a:gd name="T47" fmla="*/ 60 h 104"/>
                <a:gd name="T48" fmla="*/ 8 w 128"/>
                <a:gd name="T49" fmla="*/ 56 h 104"/>
                <a:gd name="T50" fmla="*/ 8 w 128"/>
                <a:gd name="T51" fmla="*/ 12 h 104"/>
                <a:gd name="T52" fmla="*/ 12 w 128"/>
                <a:gd name="T53" fmla="*/ 8 h 104"/>
                <a:gd name="T54" fmla="*/ 72 w 128"/>
                <a:gd name="T55" fmla="*/ 8 h 104"/>
                <a:gd name="T56" fmla="*/ 76 w 128"/>
                <a:gd name="T57" fmla="*/ 12 h 104"/>
                <a:gd name="T58" fmla="*/ 76 w 128"/>
                <a:gd name="T59" fmla="*/ 20 h 104"/>
                <a:gd name="T60" fmla="*/ 76 w 128"/>
                <a:gd name="T61" fmla="*/ 28 h 104"/>
                <a:gd name="T62" fmla="*/ 76 w 128"/>
                <a:gd name="T63" fmla="*/ 56 h 104"/>
                <a:gd name="T64" fmla="*/ 72 w 128"/>
                <a:gd name="T65" fmla="*/ 60 h 104"/>
                <a:gd name="T66" fmla="*/ 12 w 128"/>
                <a:gd name="T67" fmla="*/ 60 h 104"/>
                <a:gd name="T68" fmla="*/ 44 w 128"/>
                <a:gd name="T69" fmla="*/ 96 h 104"/>
                <a:gd name="T70" fmla="*/ 36 w 128"/>
                <a:gd name="T71" fmla="*/ 88 h 104"/>
                <a:gd name="T72" fmla="*/ 44 w 128"/>
                <a:gd name="T73" fmla="*/ 80 h 104"/>
                <a:gd name="T74" fmla="*/ 52 w 128"/>
                <a:gd name="T75" fmla="*/ 88 h 104"/>
                <a:gd name="T76" fmla="*/ 44 w 128"/>
                <a:gd name="T77" fmla="*/ 96 h 104"/>
                <a:gd name="T78" fmla="*/ 96 w 128"/>
                <a:gd name="T79" fmla="*/ 96 h 104"/>
                <a:gd name="T80" fmla="*/ 88 w 128"/>
                <a:gd name="T81" fmla="*/ 88 h 104"/>
                <a:gd name="T82" fmla="*/ 96 w 128"/>
                <a:gd name="T83" fmla="*/ 80 h 104"/>
                <a:gd name="T84" fmla="*/ 104 w 128"/>
                <a:gd name="T85" fmla="*/ 88 h 104"/>
                <a:gd name="T86" fmla="*/ 96 w 128"/>
                <a:gd name="T87" fmla="*/ 96 h 104"/>
                <a:gd name="T88" fmla="*/ 120 w 128"/>
                <a:gd name="T89" fmla="*/ 80 h 104"/>
                <a:gd name="T90" fmla="*/ 116 w 128"/>
                <a:gd name="T91" fmla="*/ 84 h 104"/>
                <a:gd name="T92" fmla="*/ 111 w 128"/>
                <a:gd name="T93" fmla="*/ 84 h 104"/>
                <a:gd name="T94" fmla="*/ 96 w 128"/>
                <a:gd name="T95" fmla="*/ 72 h 104"/>
                <a:gd name="T96" fmla="*/ 81 w 128"/>
                <a:gd name="T97" fmla="*/ 84 h 104"/>
                <a:gd name="T98" fmla="*/ 59 w 128"/>
                <a:gd name="T99" fmla="*/ 84 h 104"/>
                <a:gd name="T100" fmla="*/ 44 w 128"/>
                <a:gd name="T101" fmla="*/ 72 h 104"/>
                <a:gd name="T102" fmla="*/ 29 w 128"/>
                <a:gd name="T103" fmla="*/ 84 h 104"/>
                <a:gd name="T104" fmla="*/ 24 w 128"/>
                <a:gd name="T105" fmla="*/ 84 h 104"/>
                <a:gd name="T106" fmla="*/ 20 w 128"/>
                <a:gd name="T107" fmla="*/ 80 h 104"/>
                <a:gd name="T108" fmla="*/ 20 w 128"/>
                <a:gd name="T109" fmla="*/ 68 h 104"/>
                <a:gd name="T110" fmla="*/ 72 w 128"/>
                <a:gd name="T111" fmla="*/ 68 h 104"/>
                <a:gd name="T112" fmla="*/ 84 w 128"/>
                <a:gd name="T113" fmla="*/ 56 h 104"/>
                <a:gd name="T114" fmla="*/ 84 w 128"/>
                <a:gd name="T115" fmla="*/ 28 h 104"/>
                <a:gd name="T116" fmla="*/ 100 w 128"/>
                <a:gd name="T117" fmla="*/ 28 h 104"/>
                <a:gd name="T118" fmla="*/ 103 w 128"/>
                <a:gd name="T119" fmla="*/ 30 h 104"/>
                <a:gd name="T120" fmla="*/ 119 w 128"/>
                <a:gd name="T121" fmla="*/ 54 h 104"/>
                <a:gd name="T122" fmla="*/ 120 w 128"/>
                <a:gd name="T123" fmla="*/ 56 h 104"/>
                <a:gd name="T124" fmla="*/ 120 w 128"/>
                <a:gd name="T125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" h="104">
                  <a:moveTo>
                    <a:pt x="126" y="49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08" y="22"/>
                    <a:pt x="104" y="20"/>
                    <a:pt x="100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5"/>
                    <a:pt x="79" y="0"/>
                    <a:pt x="7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7"/>
                    <a:pt x="17" y="92"/>
                    <a:pt x="24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0" y="99"/>
                    <a:pt x="37" y="104"/>
                    <a:pt x="44" y="104"/>
                  </a:cubicBezTo>
                  <a:cubicBezTo>
                    <a:pt x="51" y="104"/>
                    <a:pt x="58" y="99"/>
                    <a:pt x="59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2" y="99"/>
                    <a:pt x="89" y="104"/>
                    <a:pt x="96" y="104"/>
                  </a:cubicBezTo>
                  <a:cubicBezTo>
                    <a:pt x="103" y="104"/>
                    <a:pt x="110" y="99"/>
                    <a:pt x="111" y="92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23" y="92"/>
                    <a:pt x="128" y="87"/>
                    <a:pt x="128" y="8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4"/>
                    <a:pt x="127" y="51"/>
                    <a:pt x="126" y="49"/>
                  </a:cubicBezTo>
                  <a:close/>
                  <a:moveTo>
                    <a:pt x="12" y="60"/>
                  </a:moveTo>
                  <a:cubicBezTo>
                    <a:pt x="10" y="60"/>
                    <a:pt x="8" y="58"/>
                    <a:pt x="8" y="56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10"/>
                    <a:pt x="76" y="12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6" y="58"/>
                    <a:pt x="74" y="60"/>
                    <a:pt x="72" y="60"/>
                  </a:cubicBezTo>
                  <a:lnTo>
                    <a:pt x="12" y="60"/>
                  </a:lnTo>
                  <a:close/>
                  <a:moveTo>
                    <a:pt x="44" y="96"/>
                  </a:moveTo>
                  <a:cubicBezTo>
                    <a:pt x="40" y="96"/>
                    <a:pt x="36" y="92"/>
                    <a:pt x="36" y="88"/>
                  </a:cubicBezTo>
                  <a:cubicBezTo>
                    <a:pt x="36" y="84"/>
                    <a:pt x="40" y="80"/>
                    <a:pt x="44" y="80"/>
                  </a:cubicBezTo>
                  <a:cubicBezTo>
                    <a:pt x="48" y="80"/>
                    <a:pt x="52" y="84"/>
                    <a:pt x="52" y="88"/>
                  </a:cubicBezTo>
                  <a:cubicBezTo>
                    <a:pt x="52" y="92"/>
                    <a:pt x="48" y="96"/>
                    <a:pt x="44" y="96"/>
                  </a:cubicBezTo>
                  <a:close/>
                  <a:moveTo>
                    <a:pt x="96" y="96"/>
                  </a:moveTo>
                  <a:cubicBezTo>
                    <a:pt x="92" y="96"/>
                    <a:pt x="88" y="92"/>
                    <a:pt x="88" y="88"/>
                  </a:cubicBezTo>
                  <a:cubicBezTo>
                    <a:pt x="88" y="84"/>
                    <a:pt x="92" y="80"/>
                    <a:pt x="96" y="80"/>
                  </a:cubicBezTo>
                  <a:cubicBezTo>
                    <a:pt x="100" y="80"/>
                    <a:pt x="104" y="84"/>
                    <a:pt x="104" y="88"/>
                  </a:cubicBezTo>
                  <a:cubicBezTo>
                    <a:pt x="104" y="92"/>
                    <a:pt x="100" y="96"/>
                    <a:pt x="96" y="96"/>
                  </a:cubicBezTo>
                  <a:close/>
                  <a:moveTo>
                    <a:pt x="120" y="80"/>
                  </a:moveTo>
                  <a:cubicBezTo>
                    <a:pt x="120" y="82"/>
                    <a:pt x="118" y="84"/>
                    <a:pt x="116" y="84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10" y="77"/>
                    <a:pt x="103" y="72"/>
                    <a:pt x="96" y="72"/>
                  </a:cubicBezTo>
                  <a:cubicBezTo>
                    <a:pt x="89" y="72"/>
                    <a:pt x="82" y="77"/>
                    <a:pt x="81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8" y="77"/>
                    <a:pt x="51" y="72"/>
                    <a:pt x="44" y="72"/>
                  </a:cubicBezTo>
                  <a:cubicBezTo>
                    <a:pt x="37" y="72"/>
                    <a:pt x="30" y="77"/>
                    <a:pt x="29" y="8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2" y="84"/>
                    <a:pt x="20" y="82"/>
                    <a:pt x="20" y="8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9" y="68"/>
                    <a:pt x="84" y="63"/>
                    <a:pt x="84" y="56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1" y="28"/>
                    <a:pt x="103" y="29"/>
                    <a:pt x="103" y="30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20" y="54"/>
                    <a:pt x="120" y="55"/>
                    <a:pt x="120" y="56"/>
                  </a:cubicBezTo>
                  <a:lnTo>
                    <a:pt x="12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43" name="Group 56出自【趣你的PPT】(微信:qunideppt)：最优质的PPT资源库"/>
          <p:cNvGrpSpPr/>
          <p:nvPr/>
        </p:nvGrpSpPr>
        <p:grpSpPr>
          <a:xfrm>
            <a:off x="7402947" y="1752688"/>
            <a:ext cx="400024" cy="349856"/>
            <a:chOff x="3237347" y="2768688"/>
            <a:chExt cx="400024" cy="349856"/>
          </a:xfrm>
          <a:solidFill>
            <a:srgbClr val="17182A"/>
          </a:solidFill>
        </p:grpSpPr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37347" y="2768688"/>
              <a:ext cx="400024" cy="349856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83555" y="2818856"/>
              <a:ext cx="306289" cy="224436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46" name="出自【趣你的PPT】(微信:qunideppt)：最优质的PPT资源库"/>
          <p:cNvSpPr txBox="1"/>
          <p:nvPr/>
        </p:nvSpPr>
        <p:spPr>
          <a:xfrm>
            <a:off x="8894457" y="450515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842704" y="229090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3055034" y="229090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2030136" y="4515534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816997" y="2619549"/>
            <a:ext cx="2910764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409136" y="2619549"/>
            <a:ext cx="2910764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397587" y="4883860"/>
            <a:ext cx="2910764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8894457" y="4858171"/>
            <a:ext cx="2910764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558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 flipH="1">
            <a:off x="1854345" y="5527675"/>
            <a:ext cx="4349750" cy="152400"/>
          </a:xfrm>
          <a:custGeom>
            <a:avLst/>
            <a:gdLst>
              <a:gd name="T0" fmla="*/ 1928 w 1928"/>
              <a:gd name="T1" fmla="*/ 0 h 67"/>
              <a:gd name="T2" fmla="*/ 1860 w 1928"/>
              <a:gd name="T3" fmla="*/ 67 h 67"/>
              <a:gd name="T4" fmla="*/ 0 w 1928"/>
              <a:gd name="T5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8" h="67">
                <a:moveTo>
                  <a:pt x="1928" y="0"/>
                </a:moveTo>
                <a:cubicBezTo>
                  <a:pt x="1928" y="37"/>
                  <a:pt x="1898" y="67"/>
                  <a:pt x="1860" y="67"/>
                </a:cubicBezTo>
                <a:cubicBezTo>
                  <a:pt x="0" y="67"/>
                  <a:pt x="0" y="67"/>
                  <a:pt x="0" y="67"/>
                </a:cubicBezTo>
              </a:path>
            </a:pathLst>
          </a:custGeom>
          <a:noFill/>
          <a:ln w="80963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 flipH="1">
            <a:off x="1854346" y="4371975"/>
            <a:ext cx="2271712" cy="152400"/>
          </a:xfrm>
          <a:custGeom>
            <a:avLst/>
            <a:gdLst>
              <a:gd name="T0" fmla="*/ 0 w 1007"/>
              <a:gd name="T1" fmla="*/ 0 h 67"/>
              <a:gd name="T2" fmla="*/ 939 w 1007"/>
              <a:gd name="T3" fmla="*/ 0 h 67"/>
              <a:gd name="T4" fmla="*/ 1007 w 1007"/>
              <a:gd name="T5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7" h="67">
                <a:moveTo>
                  <a:pt x="0" y="0"/>
                </a:moveTo>
                <a:cubicBezTo>
                  <a:pt x="939" y="0"/>
                  <a:pt x="939" y="0"/>
                  <a:pt x="939" y="0"/>
                </a:cubicBezTo>
                <a:cubicBezTo>
                  <a:pt x="977" y="0"/>
                  <a:pt x="1007" y="30"/>
                  <a:pt x="1007" y="67"/>
                </a:cubicBezTo>
              </a:path>
            </a:pathLst>
          </a:custGeom>
          <a:noFill/>
          <a:ln w="80963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 flipH="1">
            <a:off x="1854346" y="2914650"/>
            <a:ext cx="4398962" cy="150812"/>
          </a:xfrm>
          <a:custGeom>
            <a:avLst/>
            <a:gdLst>
              <a:gd name="T0" fmla="*/ 1950 w 1950"/>
              <a:gd name="T1" fmla="*/ 0 h 67"/>
              <a:gd name="T2" fmla="*/ 1882 w 1950"/>
              <a:gd name="T3" fmla="*/ 67 h 67"/>
              <a:gd name="T4" fmla="*/ 0 w 1950"/>
              <a:gd name="T5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50" h="67">
                <a:moveTo>
                  <a:pt x="1950" y="0"/>
                </a:moveTo>
                <a:cubicBezTo>
                  <a:pt x="1950" y="37"/>
                  <a:pt x="1920" y="67"/>
                  <a:pt x="1882" y="67"/>
                </a:cubicBezTo>
                <a:cubicBezTo>
                  <a:pt x="0" y="67"/>
                  <a:pt x="0" y="67"/>
                  <a:pt x="0" y="67"/>
                </a:cubicBezTo>
              </a:path>
            </a:pathLst>
          </a:custGeom>
          <a:noFill/>
          <a:ln w="80963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 flipH="1">
            <a:off x="1854345" y="1757363"/>
            <a:ext cx="3978275" cy="152400"/>
          </a:xfrm>
          <a:custGeom>
            <a:avLst/>
            <a:gdLst>
              <a:gd name="T0" fmla="*/ 0 w 1763"/>
              <a:gd name="T1" fmla="*/ 0 h 67"/>
              <a:gd name="T2" fmla="*/ 1695 w 1763"/>
              <a:gd name="T3" fmla="*/ 0 h 67"/>
              <a:gd name="T4" fmla="*/ 1763 w 1763"/>
              <a:gd name="T5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63" h="67">
                <a:moveTo>
                  <a:pt x="0" y="0"/>
                </a:moveTo>
                <a:cubicBezTo>
                  <a:pt x="1695" y="0"/>
                  <a:pt x="1695" y="0"/>
                  <a:pt x="1695" y="0"/>
                </a:cubicBezTo>
                <a:cubicBezTo>
                  <a:pt x="1733" y="0"/>
                  <a:pt x="1763" y="30"/>
                  <a:pt x="1763" y="67"/>
                </a:cubicBezTo>
              </a:path>
            </a:pathLst>
          </a:custGeom>
          <a:noFill/>
          <a:ln w="80963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 flipH="1">
            <a:off x="2495696" y="4221163"/>
            <a:ext cx="7831137" cy="150812"/>
          </a:xfrm>
          <a:custGeom>
            <a:avLst/>
            <a:gdLst>
              <a:gd name="T0" fmla="*/ 0 w 3471"/>
              <a:gd name="T1" fmla="*/ 0 h 67"/>
              <a:gd name="T2" fmla="*/ 67 w 3471"/>
              <a:gd name="T3" fmla="*/ 67 h 67"/>
              <a:gd name="T4" fmla="*/ 3471 w 3471"/>
              <a:gd name="T5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71" h="67">
                <a:moveTo>
                  <a:pt x="0" y="0"/>
                </a:moveTo>
                <a:cubicBezTo>
                  <a:pt x="0" y="37"/>
                  <a:pt x="30" y="67"/>
                  <a:pt x="67" y="67"/>
                </a:cubicBezTo>
                <a:cubicBezTo>
                  <a:pt x="3471" y="67"/>
                  <a:pt x="3471" y="67"/>
                  <a:pt x="3471" y="67"/>
                </a:cubicBezTo>
              </a:path>
            </a:pathLst>
          </a:custGeom>
          <a:noFill/>
          <a:ln w="80963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 flipH="1">
            <a:off x="6204096" y="3065463"/>
            <a:ext cx="4122737" cy="150812"/>
          </a:xfrm>
          <a:custGeom>
            <a:avLst/>
            <a:gdLst>
              <a:gd name="T0" fmla="*/ 1827 w 1827"/>
              <a:gd name="T1" fmla="*/ 0 h 67"/>
              <a:gd name="T2" fmla="*/ 67 w 1827"/>
              <a:gd name="T3" fmla="*/ 0 h 67"/>
              <a:gd name="T4" fmla="*/ 0 w 1827"/>
              <a:gd name="T5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27" h="67">
                <a:moveTo>
                  <a:pt x="1827" y="0"/>
                </a:moveTo>
                <a:cubicBezTo>
                  <a:pt x="67" y="0"/>
                  <a:pt x="67" y="0"/>
                  <a:pt x="67" y="0"/>
                </a:cubicBezTo>
                <a:cubicBezTo>
                  <a:pt x="30" y="0"/>
                  <a:pt x="0" y="30"/>
                  <a:pt x="0" y="67"/>
                </a:cubicBezTo>
              </a:path>
            </a:pathLst>
          </a:custGeom>
          <a:noFill/>
          <a:ln w="80963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 flipH="1">
            <a:off x="1854345" y="1909763"/>
            <a:ext cx="0" cy="1004887"/>
          </a:xfrm>
          <a:custGeom>
            <a:avLst/>
            <a:gdLst>
              <a:gd name="T0" fmla="*/ 0 h 633"/>
              <a:gd name="T1" fmla="*/ 325 h 633"/>
              <a:gd name="T2" fmla="*/ 633 h 63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633">
                <a:moveTo>
                  <a:pt x="0" y="0"/>
                </a:moveTo>
                <a:lnTo>
                  <a:pt x="0" y="325"/>
                </a:lnTo>
                <a:lnTo>
                  <a:pt x="0" y="633"/>
                </a:lnTo>
              </a:path>
            </a:pathLst>
          </a:custGeom>
          <a:noFill/>
          <a:ln w="80963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 flipH="1">
            <a:off x="10326833" y="3216275"/>
            <a:ext cx="0" cy="1004887"/>
          </a:xfrm>
          <a:custGeom>
            <a:avLst/>
            <a:gdLst>
              <a:gd name="T0" fmla="*/ 0 h 633"/>
              <a:gd name="T1" fmla="*/ 329 h 633"/>
              <a:gd name="T2" fmla="*/ 633 h 63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633">
                <a:moveTo>
                  <a:pt x="0" y="0"/>
                </a:moveTo>
                <a:lnTo>
                  <a:pt x="0" y="329"/>
                </a:lnTo>
                <a:lnTo>
                  <a:pt x="0" y="633"/>
                </a:lnTo>
              </a:path>
            </a:pathLst>
          </a:custGeom>
          <a:noFill/>
          <a:ln w="80963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 flipH="1">
            <a:off x="1854345" y="4524375"/>
            <a:ext cx="0" cy="1003300"/>
          </a:xfrm>
          <a:custGeom>
            <a:avLst/>
            <a:gdLst>
              <a:gd name="T0" fmla="*/ 0 h 632"/>
              <a:gd name="T1" fmla="*/ 312 h 632"/>
              <a:gd name="T2" fmla="*/ 632 h 63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632">
                <a:moveTo>
                  <a:pt x="0" y="0"/>
                </a:moveTo>
                <a:lnTo>
                  <a:pt x="0" y="312"/>
                </a:lnTo>
                <a:lnTo>
                  <a:pt x="0" y="632"/>
                </a:lnTo>
              </a:path>
            </a:pathLst>
          </a:custGeom>
          <a:noFill/>
          <a:ln w="80963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000000"/>
              </a:solidFill>
            </a:endParaRPr>
          </a:p>
        </p:txBody>
      </p:sp>
      <p:grpSp>
        <p:nvGrpSpPr>
          <p:cNvPr id="50" name="Group 12出自【趣你的PPT】(微信:qunideppt)：最优质的PPT资源库"/>
          <p:cNvGrpSpPr/>
          <p:nvPr/>
        </p:nvGrpSpPr>
        <p:grpSpPr>
          <a:xfrm flipH="1">
            <a:off x="4886471" y="1393825"/>
            <a:ext cx="2465855" cy="730250"/>
            <a:chOff x="4831882" y="1622425"/>
            <a:chExt cx="2465855" cy="730250"/>
          </a:xfrm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8225" y="1622425"/>
              <a:ext cx="2449512" cy="730250"/>
            </a:xfrm>
            <a:custGeom>
              <a:avLst/>
              <a:gdLst>
                <a:gd name="T0" fmla="*/ 1086 w 1086"/>
                <a:gd name="T1" fmla="*/ 256 h 323"/>
                <a:gd name="T2" fmla="*/ 1019 w 1086"/>
                <a:gd name="T3" fmla="*/ 323 h 323"/>
                <a:gd name="T4" fmla="*/ 68 w 1086"/>
                <a:gd name="T5" fmla="*/ 323 h 323"/>
                <a:gd name="T6" fmla="*/ 0 w 1086"/>
                <a:gd name="T7" fmla="*/ 256 h 323"/>
                <a:gd name="T8" fmla="*/ 0 w 1086"/>
                <a:gd name="T9" fmla="*/ 67 h 323"/>
                <a:gd name="T10" fmla="*/ 68 w 1086"/>
                <a:gd name="T11" fmla="*/ 0 h 323"/>
                <a:gd name="T12" fmla="*/ 1019 w 1086"/>
                <a:gd name="T13" fmla="*/ 0 h 323"/>
                <a:gd name="T14" fmla="*/ 1086 w 1086"/>
                <a:gd name="T15" fmla="*/ 67 h 323"/>
                <a:gd name="T16" fmla="*/ 1086 w 1086"/>
                <a:gd name="T17" fmla="*/ 25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6" h="323">
                  <a:moveTo>
                    <a:pt x="1086" y="256"/>
                  </a:moveTo>
                  <a:cubicBezTo>
                    <a:pt x="1086" y="293"/>
                    <a:pt x="1056" y="323"/>
                    <a:pt x="1019" y="323"/>
                  </a:cubicBezTo>
                  <a:cubicBezTo>
                    <a:pt x="68" y="323"/>
                    <a:pt x="68" y="323"/>
                    <a:pt x="68" y="323"/>
                  </a:cubicBezTo>
                  <a:cubicBezTo>
                    <a:pt x="30" y="323"/>
                    <a:pt x="0" y="293"/>
                    <a:pt x="0" y="25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056" y="0"/>
                    <a:pt x="1086" y="30"/>
                    <a:pt x="1086" y="67"/>
                  </a:cubicBezTo>
                  <a:lnTo>
                    <a:pt x="1086" y="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4831882" y="1744663"/>
              <a:ext cx="6491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0000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</a:p>
          </p:txBody>
        </p:sp>
      </p:grpSp>
      <p:grpSp>
        <p:nvGrpSpPr>
          <p:cNvPr id="54" name="Group 16出自【趣你的PPT】(微信:qunideppt)：最优质的PPT资源库"/>
          <p:cNvGrpSpPr/>
          <p:nvPr/>
        </p:nvGrpSpPr>
        <p:grpSpPr>
          <a:xfrm flipH="1">
            <a:off x="2292495" y="2671763"/>
            <a:ext cx="2584450" cy="769937"/>
            <a:chOff x="7307263" y="2900363"/>
            <a:chExt cx="2584450" cy="769937"/>
          </a:xfrm>
        </p:grpSpPr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07263" y="2900363"/>
              <a:ext cx="2584450" cy="769937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7351787" y="3019863"/>
              <a:ext cx="6491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0000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</a:p>
          </p:txBody>
        </p:sp>
      </p:grpSp>
      <p:grpSp>
        <p:nvGrpSpPr>
          <p:cNvPr id="58" name="Group 20出自【趣你的PPT】(微信:qunideppt)：最优质的PPT资源库"/>
          <p:cNvGrpSpPr/>
          <p:nvPr/>
        </p:nvGrpSpPr>
        <p:grpSpPr>
          <a:xfrm flipH="1">
            <a:off x="7312170" y="2671763"/>
            <a:ext cx="2584450" cy="769937"/>
            <a:chOff x="2287588" y="2900363"/>
            <a:chExt cx="2584450" cy="769937"/>
          </a:xfrm>
        </p:grpSpPr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87588" y="2900363"/>
              <a:ext cx="2584450" cy="769937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2367285" y="3039126"/>
              <a:ext cx="6491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0000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</a:p>
          </p:txBody>
        </p:sp>
      </p:grpSp>
      <p:grpSp>
        <p:nvGrpSpPr>
          <p:cNvPr id="62" name="Group 24出自【趣你的PPT】(微信:qunideppt)：最优质的PPT资源库"/>
          <p:cNvGrpSpPr/>
          <p:nvPr/>
        </p:nvGrpSpPr>
        <p:grpSpPr>
          <a:xfrm flipH="1">
            <a:off x="2292495" y="3984625"/>
            <a:ext cx="2584450" cy="769937"/>
            <a:chOff x="7307263" y="4213225"/>
            <a:chExt cx="2584450" cy="769937"/>
          </a:xfrm>
        </p:grpSpPr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07263" y="4213225"/>
              <a:ext cx="2584450" cy="769937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7378888" y="4337350"/>
              <a:ext cx="6491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0000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05</a:t>
              </a:r>
            </a:p>
          </p:txBody>
        </p:sp>
      </p:grpSp>
      <p:grpSp>
        <p:nvGrpSpPr>
          <p:cNvPr id="66" name="Group 28出自【趣你的PPT】(微信:qunideppt)：最优质的PPT资源库"/>
          <p:cNvGrpSpPr/>
          <p:nvPr/>
        </p:nvGrpSpPr>
        <p:grpSpPr>
          <a:xfrm flipH="1">
            <a:off x="7312170" y="3984625"/>
            <a:ext cx="2584450" cy="769937"/>
            <a:chOff x="2287588" y="4213225"/>
            <a:chExt cx="2584450" cy="769937"/>
          </a:xfrm>
        </p:grpSpPr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87588" y="4213225"/>
              <a:ext cx="2584450" cy="769937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2367285" y="4337350"/>
              <a:ext cx="6491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0000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</a:p>
          </p:txBody>
        </p:sp>
      </p:grpSp>
      <p:grpSp>
        <p:nvGrpSpPr>
          <p:cNvPr id="70" name="Group 32出自【趣你的PPT】(微信:qunideppt)：最优质的PPT资源库"/>
          <p:cNvGrpSpPr/>
          <p:nvPr/>
        </p:nvGrpSpPr>
        <p:grpSpPr>
          <a:xfrm flipH="1">
            <a:off x="4886471" y="5316538"/>
            <a:ext cx="2455097" cy="728662"/>
            <a:chOff x="4842640" y="5545138"/>
            <a:chExt cx="2455097" cy="728662"/>
          </a:xfrm>
          <a:solidFill>
            <a:srgbClr val="D8D8D8"/>
          </a:solidFill>
        </p:grpSpPr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8225" y="5545138"/>
              <a:ext cx="2449512" cy="728662"/>
            </a:xfrm>
            <a:custGeom>
              <a:avLst/>
              <a:gdLst>
                <a:gd name="T0" fmla="*/ 1086 w 1086"/>
                <a:gd name="T1" fmla="*/ 256 h 323"/>
                <a:gd name="T2" fmla="*/ 1019 w 1086"/>
                <a:gd name="T3" fmla="*/ 323 h 323"/>
                <a:gd name="T4" fmla="*/ 68 w 1086"/>
                <a:gd name="T5" fmla="*/ 323 h 323"/>
                <a:gd name="T6" fmla="*/ 0 w 1086"/>
                <a:gd name="T7" fmla="*/ 256 h 323"/>
                <a:gd name="T8" fmla="*/ 0 w 1086"/>
                <a:gd name="T9" fmla="*/ 67 h 323"/>
                <a:gd name="T10" fmla="*/ 68 w 1086"/>
                <a:gd name="T11" fmla="*/ 0 h 323"/>
                <a:gd name="T12" fmla="*/ 1019 w 1086"/>
                <a:gd name="T13" fmla="*/ 0 h 323"/>
                <a:gd name="T14" fmla="*/ 1086 w 1086"/>
                <a:gd name="T15" fmla="*/ 67 h 323"/>
                <a:gd name="T16" fmla="*/ 1086 w 1086"/>
                <a:gd name="T17" fmla="*/ 25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6" h="323">
                  <a:moveTo>
                    <a:pt x="1086" y="256"/>
                  </a:moveTo>
                  <a:cubicBezTo>
                    <a:pt x="1086" y="293"/>
                    <a:pt x="1056" y="323"/>
                    <a:pt x="1019" y="323"/>
                  </a:cubicBezTo>
                  <a:cubicBezTo>
                    <a:pt x="68" y="323"/>
                    <a:pt x="68" y="323"/>
                    <a:pt x="68" y="323"/>
                  </a:cubicBezTo>
                  <a:cubicBezTo>
                    <a:pt x="30" y="323"/>
                    <a:pt x="0" y="293"/>
                    <a:pt x="0" y="25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056" y="0"/>
                    <a:pt x="1086" y="30"/>
                    <a:pt x="1086" y="67"/>
                  </a:cubicBezTo>
                  <a:lnTo>
                    <a:pt x="108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 txBox="1"/>
            <p:nvPr/>
          </p:nvSpPr>
          <p:spPr>
            <a:xfrm>
              <a:off x="4842640" y="5645898"/>
              <a:ext cx="64919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0000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06</a:t>
              </a:r>
            </a:p>
          </p:txBody>
        </p:sp>
      </p:grpSp>
      <p:sp>
        <p:nvSpPr>
          <p:cNvPr id="74" name="出自【趣你的PPT】(微信:qunideppt)：最优质的PPT资源库"/>
          <p:cNvSpPr/>
          <p:nvPr/>
        </p:nvSpPr>
        <p:spPr>
          <a:xfrm flipH="1">
            <a:off x="3309531" y="1602947"/>
            <a:ext cx="361475" cy="334416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 rot="16200000" flipH="1">
            <a:off x="1673609" y="2251357"/>
            <a:ext cx="361475" cy="334416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76" name="出自【趣你的PPT】(微信:qunideppt)：最优质的PPT资源库"/>
          <p:cNvSpPr/>
          <p:nvPr/>
        </p:nvSpPr>
        <p:spPr>
          <a:xfrm rot="10800000" flipH="1">
            <a:off x="5891834" y="2905163"/>
            <a:ext cx="361475" cy="334416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 rot="16200000" flipH="1">
            <a:off x="10149125" y="3565341"/>
            <a:ext cx="361475" cy="334416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78" name="出自【趣你的PPT】(微信:qunideppt)：最优质的PPT资源库"/>
          <p:cNvSpPr/>
          <p:nvPr/>
        </p:nvSpPr>
        <p:spPr>
          <a:xfrm rot="16200000" flipH="1">
            <a:off x="1673609" y="4858817"/>
            <a:ext cx="361475" cy="334416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 rot="10800000">
            <a:off x="5891834" y="4199011"/>
            <a:ext cx="361475" cy="334416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 rot="10800000" flipH="1">
            <a:off x="3309531" y="5496472"/>
            <a:ext cx="361475" cy="334416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0000"/>
              </a:solidFill>
            </a:endParaRPr>
          </a:p>
        </p:txBody>
      </p:sp>
      <p:sp>
        <p:nvSpPr>
          <p:cNvPr id="126" name="出自【趣你的PPT】(微信:qunideppt)：最优质的PPT资源库"/>
          <p:cNvSpPr txBox="1"/>
          <p:nvPr/>
        </p:nvSpPr>
        <p:spPr>
          <a:xfrm>
            <a:off x="4993341" y="1414496"/>
            <a:ext cx="1821161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cc</a:t>
            </a:r>
          </a:p>
        </p:txBody>
      </p:sp>
      <p:grpSp>
        <p:nvGrpSpPr>
          <p:cNvPr id="53" name="Group 12出自【趣你的PPT】(微信:qunideppt)：最优质的PPT资源库"/>
          <p:cNvGrpSpPr/>
          <p:nvPr/>
        </p:nvGrpSpPr>
        <p:grpSpPr>
          <a:xfrm flipH="1">
            <a:off x="4886471" y="1404293"/>
            <a:ext cx="2465855" cy="730250"/>
            <a:chOff x="4831882" y="1622425"/>
            <a:chExt cx="2465855" cy="730250"/>
          </a:xfrm>
        </p:grpSpPr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8225" y="1622425"/>
              <a:ext cx="2449512" cy="730250"/>
            </a:xfrm>
            <a:custGeom>
              <a:avLst/>
              <a:gdLst>
                <a:gd name="T0" fmla="*/ 1086 w 1086"/>
                <a:gd name="T1" fmla="*/ 256 h 323"/>
                <a:gd name="T2" fmla="*/ 1019 w 1086"/>
                <a:gd name="T3" fmla="*/ 323 h 323"/>
                <a:gd name="T4" fmla="*/ 68 w 1086"/>
                <a:gd name="T5" fmla="*/ 323 h 323"/>
                <a:gd name="T6" fmla="*/ 0 w 1086"/>
                <a:gd name="T7" fmla="*/ 256 h 323"/>
                <a:gd name="T8" fmla="*/ 0 w 1086"/>
                <a:gd name="T9" fmla="*/ 67 h 323"/>
                <a:gd name="T10" fmla="*/ 68 w 1086"/>
                <a:gd name="T11" fmla="*/ 0 h 323"/>
                <a:gd name="T12" fmla="*/ 1019 w 1086"/>
                <a:gd name="T13" fmla="*/ 0 h 323"/>
                <a:gd name="T14" fmla="*/ 1086 w 1086"/>
                <a:gd name="T15" fmla="*/ 67 h 323"/>
                <a:gd name="T16" fmla="*/ 1086 w 1086"/>
                <a:gd name="T17" fmla="*/ 25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6" h="323">
                  <a:moveTo>
                    <a:pt x="1086" y="256"/>
                  </a:moveTo>
                  <a:cubicBezTo>
                    <a:pt x="1086" y="293"/>
                    <a:pt x="1056" y="323"/>
                    <a:pt x="1019" y="323"/>
                  </a:cubicBezTo>
                  <a:cubicBezTo>
                    <a:pt x="68" y="323"/>
                    <a:pt x="68" y="323"/>
                    <a:pt x="68" y="323"/>
                  </a:cubicBezTo>
                  <a:cubicBezTo>
                    <a:pt x="30" y="323"/>
                    <a:pt x="0" y="293"/>
                    <a:pt x="0" y="25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056" y="0"/>
                    <a:pt x="1086" y="30"/>
                    <a:pt x="1086" y="67"/>
                  </a:cubicBezTo>
                  <a:lnTo>
                    <a:pt x="1086" y="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4831882" y="1744663"/>
              <a:ext cx="6491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0000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</a:p>
          </p:txBody>
        </p:sp>
      </p:grpSp>
      <p:sp>
        <p:nvSpPr>
          <p:cNvPr id="69" name="出自【趣你的PPT】(微信:qunideppt)：最优质的PPT资源库"/>
          <p:cNvSpPr txBox="1"/>
          <p:nvPr/>
        </p:nvSpPr>
        <p:spPr>
          <a:xfrm>
            <a:off x="4911635" y="1515415"/>
            <a:ext cx="20091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7285688" y="2836578"/>
            <a:ext cx="20091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7285688" y="4141350"/>
            <a:ext cx="20091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2345134" y="2836578"/>
            <a:ext cx="20091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345134" y="4141350"/>
            <a:ext cx="20091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4911635" y="5467530"/>
            <a:ext cx="20091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222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3802902" y="2286001"/>
            <a:ext cx="1020762" cy="1649413"/>
          </a:xfrm>
          <a:custGeom>
            <a:avLst/>
            <a:gdLst>
              <a:gd name="T0" fmla="*/ 298 w 643"/>
              <a:gd name="T1" fmla="*/ 0 h 1039"/>
              <a:gd name="T2" fmla="*/ 0 w 643"/>
              <a:gd name="T3" fmla="*/ 0 h 1039"/>
              <a:gd name="T4" fmla="*/ 345 w 643"/>
              <a:gd name="T5" fmla="*/ 519 h 1039"/>
              <a:gd name="T6" fmla="*/ 0 w 643"/>
              <a:gd name="T7" fmla="*/ 1039 h 1039"/>
              <a:gd name="T8" fmla="*/ 298 w 643"/>
              <a:gd name="T9" fmla="*/ 1039 h 1039"/>
              <a:gd name="T10" fmla="*/ 643 w 643"/>
              <a:gd name="T11" fmla="*/ 519 h 1039"/>
              <a:gd name="T12" fmla="*/ 298 w 643"/>
              <a:gd name="T13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1039">
                <a:moveTo>
                  <a:pt x="298" y="0"/>
                </a:moveTo>
                <a:lnTo>
                  <a:pt x="0" y="0"/>
                </a:lnTo>
                <a:lnTo>
                  <a:pt x="345" y="519"/>
                </a:lnTo>
                <a:lnTo>
                  <a:pt x="0" y="1039"/>
                </a:lnTo>
                <a:lnTo>
                  <a:pt x="298" y="1039"/>
                </a:lnTo>
                <a:lnTo>
                  <a:pt x="643" y="519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3299665" y="1781176"/>
            <a:ext cx="373062" cy="3730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0" name="出自【趣你的PPT】(微信:qunideppt)：最优质的PPT资源库"/>
          <p:cNvSpPr>
            <a:spLocks/>
          </p:cNvSpPr>
          <p:nvPr/>
        </p:nvSpPr>
        <p:spPr bwMode="auto">
          <a:xfrm>
            <a:off x="2904378" y="2166938"/>
            <a:ext cx="496048" cy="4934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2674190" y="1817688"/>
            <a:ext cx="315912" cy="315912"/>
          </a:xfrm>
          <a:prstGeom prst="roundRect">
            <a:avLst/>
          </a:pr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2218577" y="1973263"/>
            <a:ext cx="400050" cy="4000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1915365" y="1897063"/>
            <a:ext cx="250825" cy="250825"/>
          </a:xfrm>
          <a:prstGeom prst="roundRect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1594690" y="2193178"/>
            <a:ext cx="329360" cy="3293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1272427" y="2397126"/>
            <a:ext cx="249237" cy="250825"/>
          </a:xfrm>
          <a:prstGeom prst="roundRect">
            <a:avLst/>
          </a:pr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3359990" y="3614738"/>
            <a:ext cx="373062" cy="373063"/>
          </a:xfrm>
          <a:prstGeom prst="roundRect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>
            <a:off x="2895600" y="3810000"/>
            <a:ext cx="381000" cy="381000"/>
          </a:xfrm>
          <a:prstGeom prst="roundRect">
            <a:avLst/>
          </a:pr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2578940" y="4017963"/>
            <a:ext cx="250825" cy="2508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2207466" y="3802064"/>
            <a:ext cx="316660" cy="3166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1893140" y="4016376"/>
            <a:ext cx="247650" cy="24923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1" name="出自【趣你的PPT】(微信:qunideppt)：最优质的PPT资源库"/>
          <p:cNvSpPr>
            <a:spLocks/>
          </p:cNvSpPr>
          <p:nvPr/>
        </p:nvSpPr>
        <p:spPr bwMode="auto">
          <a:xfrm>
            <a:off x="1628027" y="3641726"/>
            <a:ext cx="319406" cy="320674"/>
          </a:xfrm>
          <a:prstGeom prst="roundRect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1337515" y="3451226"/>
            <a:ext cx="250825" cy="2508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7477870" y="2286000"/>
            <a:ext cx="1020762" cy="1649413"/>
          </a:xfrm>
          <a:custGeom>
            <a:avLst/>
            <a:gdLst>
              <a:gd name="T0" fmla="*/ 298 w 643"/>
              <a:gd name="T1" fmla="*/ 0 h 1039"/>
              <a:gd name="T2" fmla="*/ 0 w 643"/>
              <a:gd name="T3" fmla="*/ 0 h 1039"/>
              <a:gd name="T4" fmla="*/ 345 w 643"/>
              <a:gd name="T5" fmla="*/ 519 h 1039"/>
              <a:gd name="T6" fmla="*/ 0 w 643"/>
              <a:gd name="T7" fmla="*/ 1039 h 1039"/>
              <a:gd name="T8" fmla="*/ 298 w 643"/>
              <a:gd name="T9" fmla="*/ 1039 h 1039"/>
              <a:gd name="T10" fmla="*/ 643 w 643"/>
              <a:gd name="T11" fmla="*/ 519 h 1039"/>
              <a:gd name="T12" fmla="*/ 298 w 643"/>
              <a:gd name="T13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1039">
                <a:moveTo>
                  <a:pt x="298" y="0"/>
                </a:moveTo>
                <a:lnTo>
                  <a:pt x="0" y="0"/>
                </a:lnTo>
                <a:lnTo>
                  <a:pt x="345" y="519"/>
                </a:lnTo>
                <a:lnTo>
                  <a:pt x="0" y="1039"/>
                </a:lnTo>
                <a:lnTo>
                  <a:pt x="298" y="1039"/>
                </a:lnTo>
                <a:lnTo>
                  <a:pt x="643" y="519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8812434" y="2045493"/>
            <a:ext cx="1980000" cy="198000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65" name="Group 34出自【趣你的PPT】(微信:qunideppt)：最优质的PPT资源库"/>
          <p:cNvGrpSpPr/>
          <p:nvPr/>
        </p:nvGrpSpPr>
        <p:grpSpPr>
          <a:xfrm>
            <a:off x="5738025" y="2600326"/>
            <a:ext cx="788976" cy="479426"/>
            <a:chOff x="1476376" y="2297113"/>
            <a:chExt cx="331788" cy="201613"/>
          </a:xfrm>
          <a:solidFill>
            <a:schemeClr val="accent2"/>
          </a:solidFill>
        </p:grpSpPr>
        <p:sp>
          <p:nvSpPr>
            <p:cNvPr id="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76376" y="2297113"/>
              <a:ext cx="331788" cy="201613"/>
            </a:xfrm>
            <a:custGeom>
              <a:avLst/>
              <a:gdLst>
                <a:gd name="T0" fmla="*/ 62 w 124"/>
                <a:gd name="T1" fmla="*/ 0 h 76"/>
                <a:gd name="T2" fmla="*/ 123 w 124"/>
                <a:gd name="T3" fmla="*/ 37 h 76"/>
                <a:gd name="T4" fmla="*/ 123 w 124"/>
                <a:gd name="T5" fmla="*/ 42 h 76"/>
                <a:gd name="T6" fmla="*/ 62 w 124"/>
                <a:gd name="T7" fmla="*/ 76 h 76"/>
                <a:gd name="T8" fmla="*/ 1 w 124"/>
                <a:gd name="T9" fmla="*/ 42 h 76"/>
                <a:gd name="T10" fmla="*/ 1 w 124"/>
                <a:gd name="T11" fmla="*/ 37 h 76"/>
                <a:gd name="T12" fmla="*/ 62 w 124"/>
                <a:gd name="T13" fmla="*/ 0 h 76"/>
                <a:gd name="T14" fmla="*/ 62 w 124"/>
                <a:gd name="T15" fmla="*/ 8 h 76"/>
                <a:gd name="T16" fmla="*/ 10 w 124"/>
                <a:gd name="T17" fmla="*/ 40 h 76"/>
                <a:gd name="T18" fmla="*/ 62 w 124"/>
                <a:gd name="T19" fmla="*/ 68 h 76"/>
                <a:gd name="T20" fmla="*/ 114 w 124"/>
                <a:gd name="T21" fmla="*/ 40 h 76"/>
                <a:gd name="T22" fmla="*/ 62 w 124"/>
                <a:gd name="T2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76">
                  <a:moveTo>
                    <a:pt x="62" y="0"/>
                  </a:moveTo>
                  <a:cubicBezTo>
                    <a:pt x="90" y="0"/>
                    <a:pt x="106" y="19"/>
                    <a:pt x="123" y="37"/>
                  </a:cubicBezTo>
                  <a:cubicBezTo>
                    <a:pt x="124" y="39"/>
                    <a:pt x="124" y="41"/>
                    <a:pt x="123" y="42"/>
                  </a:cubicBezTo>
                  <a:cubicBezTo>
                    <a:pt x="109" y="58"/>
                    <a:pt x="90" y="76"/>
                    <a:pt x="62" y="76"/>
                  </a:cubicBezTo>
                  <a:cubicBezTo>
                    <a:pt x="33" y="76"/>
                    <a:pt x="14" y="58"/>
                    <a:pt x="1" y="42"/>
                  </a:cubicBezTo>
                  <a:cubicBezTo>
                    <a:pt x="0" y="41"/>
                    <a:pt x="0" y="39"/>
                    <a:pt x="1" y="37"/>
                  </a:cubicBezTo>
                  <a:cubicBezTo>
                    <a:pt x="16" y="20"/>
                    <a:pt x="33" y="0"/>
                    <a:pt x="62" y="0"/>
                  </a:cubicBezTo>
                  <a:close/>
                  <a:moveTo>
                    <a:pt x="62" y="8"/>
                  </a:moveTo>
                  <a:cubicBezTo>
                    <a:pt x="38" y="8"/>
                    <a:pt x="22" y="25"/>
                    <a:pt x="10" y="40"/>
                  </a:cubicBezTo>
                  <a:cubicBezTo>
                    <a:pt x="21" y="54"/>
                    <a:pt x="38" y="68"/>
                    <a:pt x="62" y="68"/>
                  </a:cubicBezTo>
                  <a:cubicBezTo>
                    <a:pt x="85" y="68"/>
                    <a:pt x="102" y="54"/>
                    <a:pt x="114" y="40"/>
                  </a:cubicBezTo>
                  <a:cubicBezTo>
                    <a:pt x="100" y="24"/>
                    <a:pt x="85" y="8"/>
                    <a:pt x="6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92264" y="2346325"/>
              <a:ext cx="101600" cy="1016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4 h 38"/>
                <a:gd name="T12" fmla="*/ 4 w 38"/>
                <a:gd name="T13" fmla="*/ 19 h 38"/>
                <a:gd name="T14" fmla="*/ 19 w 38"/>
                <a:gd name="T15" fmla="*/ 34 h 38"/>
                <a:gd name="T16" fmla="*/ 34 w 38"/>
                <a:gd name="T17" fmla="*/ 19 h 38"/>
                <a:gd name="T18" fmla="*/ 19 w 38"/>
                <a:gd name="T1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8" y="38"/>
                    <a:pt x="0" y="30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7"/>
                    <a:pt x="11" y="34"/>
                    <a:pt x="19" y="34"/>
                  </a:cubicBezTo>
                  <a:cubicBezTo>
                    <a:pt x="27" y="34"/>
                    <a:pt x="34" y="27"/>
                    <a:pt x="34" y="19"/>
                  </a:cubicBezTo>
                  <a:cubicBezTo>
                    <a:pt x="34" y="11"/>
                    <a:pt x="27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37出自【趣你的PPT】(微信:qunideppt)：最优质的PPT资源库"/>
          <p:cNvGrpSpPr/>
          <p:nvPr/>
        </p:nvGrpSpPr>
        <p:grpSpPr>
          <a:xfrm>
            <a:off x="9536114" y="2590800"/>
            <a:ext cx="544436" cy="519113"/>
            <a:chOff x="2154239" y="2917825"/>
            <a:chExt cx="341313" cy="325438"/>
          </a:xfrm>
          <a:solidFill>
            <a:schemeClr val="accent2">
              <a:lumMod val="50000"/>
            </a:schemeClr>
          </a:solidFill>
        </p:grpSpPr>
        <p:sp>
          <p:nvSpPr>
            <p:cNvPr id="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54239" y="2917825"/>
              <a:ext cx="341313" cy="325438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97101" y="2960688"/>
              <a:ext cx="255588" cy="1714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7 w 96"/>
                <a:gd name="T19" fmla="*/ 4 h 64"/>
                <a:gd name="T20" fmla="*/ 89 w 96"/>
                <a:gd name="T21" fmla="*/ 4 h 64"/>
                <a:gd name="T22" fmla="*/ 92 w 96"/>
                <a:gd name="T23" fmla="*/ 7 h 64"/>
                <a:gd name="T24" fmla="*/ 92 w 96"/>
                <a:gd name="T25" fmla="*/ 23 h 64"/>
                <a:gd name="T26" fmla="*/ 76 w 96"/>
                <a:gd name="T27" fmla="*/ 41 h 64"/>
                <a:gd name="T28" fmla="*/ 62 w 96"/>
                <a:gd name="T29" fmla="*/ 23 h 64"/>
                <a:gd name="T30" fmla="*/ 60 w 96"/>
                <a:gd name="T31" fmla="*/ 22 h 64"/>
                <a:gd name="T32" fmla="*/ 58 w 96"/>
                <a:gd name="T33" fmla="*/ 23 h 64"/>
                <a:gd name="T34" fmla="*/ 40 w 96"/>
                <a:gd name="T35" fmla="*/ 49 h 64"/>
                <a:gd name="T36" fmla="*/ 25 w 96"/>
                <a:gd name="T37" fmla="*/ 34 h 64"/>
                <a:gd name="T38" fmla="*/ 23 w 96"/>
                <a:gd name="T39" fmla="*/ 34 h 64"/>
                <a:gd name="T40" fmla="*/ 4 w 96"/>
                <a:gd name="T41" fmla="*/ 51 h 64"/>
                <a:gd name="T42" fmla="*/ 4 w 96"/>
                <a:gd name="T43" fmla="*/ 7 h 64"/>
                <a:gd name="T44" fmla="*/ 7 w 96"/>
                <a:gd name="T45" fmla="*/ 4 h 64"/>
                <a:gd name="T46" fmla="*/ 89 w 96"/>
                <a:gd name="T47" fmla="*/ 60 h 64"/>
                <a:gd name="T48" fmla="*/ 7 w 96"/>
                <a:gd name="T49" fmla="*/ 60 h 64"/>
                <a:gd name="T50" fmla="*/ 4 w 96"/>
                <a:gd name="T51" fmla="*/ 57 h 64"/>
                <a:gd name="T52" fmla="*/ 4 w 96"/>
                <a:gd name="T53" fmla="*/ 57 h 64"/>
                <a:gd name="T54" fmla="*/ 24 w 96"/>
                <a:gd name="T55" fmla="*/ 39 h 64"/>
                <a:gd name="T56" fmla="*/ 39 w 96"/>
                <a:gd name="T57" fmla="*/ 53 h 64"/>
                <a:gd name="T58" fmla="*/ 40 w 96"/>
                <a:gd name="T59" fmla="*/ 54 h 64"/>
                <a:gd name="T60" fmla="*/ 42 w 96"/>
                <a:gd name="T61" fmla="*/ 53 h 64"/>
                <a:gd name="T62" fmla="*/ 60 w 96"/>
                <a:gd name="T63" fmla="*/ 27 h 64"/>
                <a:gd name="T64" fmla="*/ 74 w 96"/>
                <a:gd name="T65" fmla="*/ 46 h 64"/>
                <a:gd name="T66" fmla="*/ 76 w 96"/>
                <a:gd name="T67" fmla="*/ 46 h 64"/>
                <a:gd name="T68" fmla="*/ 77 w 96"/>
                <a:gd name="T69" fmla="*/ 46 h 64"/>
                <a:gd name="T70" fmla="*/ 92 w 96"/>
                <a:gd name="T71" fmla="*/ 29 h 64"/>
                <a:gd name="T72" fmla="*/ 92 w 96"/>
                <a:gd name="T73" fmla="*/ 57 h 64"/>
                <a:gd name="T74" fmla="*/ 89 w 96"/>
                <a:gd name="T75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7" y="4"/>
                  </a:move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9" y="22"/>
                    <a:pt x="58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3" y="34"/>
                    <a:pt x="23" y="34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lose/>
                  <a:moveTo>
                    <a:pt x="89" y="6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4"/>
                    <a:pt x="40" y="54"/>
                    <a:pt x="40" y="54"/>
                  </a:cubicBezTo>
                  <a:cubicBezTo>
                    <a:pt x="41" y="54"/>
                    <a:pt x="41" y="53"/>
                    <a:pt x="42" y="53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5" y="46"/>
                    <a:pt x="75" y="46"/>
                    <a:pt x="76" y="46"/>
                  </a:cubicBezTo>
                  <a:cubicBezTo>
                    <a:pt x="76" y="46"/>
                    <a:pt x="77" y="46"/>
                    <a:pt x="77" y="4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9"/>
                    <a:pt x="91" y="60"/>
                    <a:pt x="8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08226" y="3136900"/>
              <a:ext cx="33338" cy="317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72" name="出自【趣你的PPT】(微信:qunideppt)：最优质的PPT资源库"/>
          <p:cNvSpPr txBox="1"/>
          <p:nvPr/>
        </p:nvSpPr>
        <p:spPr>
          <a:xfrm>
            <a:off x="1678292" y="2898829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5426724" y="3451226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9093292" y="3363155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1193022" y="4933855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1283082" y="5285373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612702" y="4933855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4942417" y="4933855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5092764" y="5285373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8762685" y="5285373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58263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grpSp>
        <p:nvGrpSpPr>
          <p:cNvPr id="20" name="Group 44出自【趣你的PPT】(微信:qunideppt)：最优质的PPT资源库"/>
          <p:cNvGrpSpPr/>
          <p:nvPr/>
        </p:nvGrpSpPr>
        <p:grpSpPr>
          <a:xfrm>
            <a:off x="1596699" y="3759391"/>
            <a:ext cx="338999" cy="451067"/>
            <a:chOff x="7913688" y="-280988"/>
            <a:chExt cx="1733550" cy="2306638"/>
          </a:xfrm>
          <a:solidFill>
            <a:schemeClr val="accent1"/>
          </a:solidFill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Group 53出自【趣你的PPT】(微信:qunideppt)：最优质的PPT资源库"/>
          <p:cNvGrpSpPr/>
          <p:nvPr/>
        </p:nvGrpSpPr>
        <p:grpSpPr>
          <a:xfrm>
            <a:off x="5504073" y="1003839"/>
            <a:ext cx="397830" cy="421941"/>
            <a:chOff x="7404100" y="3633788"/>
            <a:chExt cx="628651" cy="666751"/>
          </a:xfrm>
          <a:solidFill>
            <a:schemeClr val="accent4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04100" y="3870326"/>
              <a:ext cx="427038" cy="430213"/>
            </a:xfrm>
            <a:custGeom>
              <a:avLst/>
              <a:gdLst>
                <a:gd name="T0" fmla="*/ 115 w 136"/>
                <a:gd name="T1" fmla="*/ 94 h 137"/>
                <a:gd name="T2" fmla="*/ 119 w 136"/>
                <a:gd name="T3" fmla="*/ 83 h 137"/>
                <a:gd name="T4" fmla="*/ 136 w 136"/>
                <a:gd name="T5" fmla="*/ 77 h 137"/>
                <a:gd name="T6" fmla="*/ 136 w 136"/>
                <a:gd name="T7" fmla="*/ 68 h 137"/>
                <a:gd name="T8" fmla="*/ 136 w 136"/>
                <a:gd name="T9" fmla="*/ 60 h 137"/>
                <a:gd name="T10" fmla="*/ 119 w 136"/>
                <a:gd name="T11" fmla="*/ 54 h 137"/>
                <a:gd name="T12" fmla="*/ 115 w 136"/>
                <a:gd name="T13" fmla="*/ 43 h 137"/>
                <a:gd name="T14" fmla="*/ 122 w 136"/>
                <a:gd name="T15" fmla="*/ 27 h 137"/>
                <a:gd name="T16" fmla="*/ 110 w 136"/>
                <a:gd name="T17" fmla="*/ 14 h 137"/>
                <a:gd name="T18" fmla="*/ 94 w 136"/>
                <a:gd name="T19" fmla="*/ 22 h 137"/>
                <a:gd name="T20" fmla="*/ 83 w 136"/>
                <a:gd name="T21" fmla="*/ 18 h 137"/>
                <a:gd name="T22" fmla="*/ 77 w 136"/>
                <a:gd name="T23" fmla="*/ 1 h 137"/>
                <a:gd name="T24" fmla="*/ 68 w 136"/>
                <a:gd name="T25" fmla="*/ 0 h 137"/>
                <a:gd name="T26" fmla="*/ 59 w 136"/>
                <a:gd name="T27" fmla="*/ 1 h 137"/>
                <a:gd name="T28" fmla="*/ 53 w 136"/>
                <a:gd name="T29" fmla="*/ 18 h 137"/>
                <a:gd name="T30" fmla="*/ 43 w 136"/>
                <a:gd name="T31" fmla="*/ 22 h 137"/>
                <a:gd name="T32" fmla="*/ 26 w 136"/>
                <a:gd name="T33" fmla="*/ 14 h 137"/>
                <a:gd name="T34" fmla="*/ 14 w 136"/>
                <a:gd name="T35" fmla="*/ 27 h 137"/>
                <a:gd name="T36" fmla="*/ 22 w 136"/>
                <a:gd name="T37" fmla="*/ 43 h 137"/>
                <a:gd name="T38" fmla="*/ 17 w 136"/>
                <a:gd name="T39" fmla="*/ 54 h 137"/>
                <a:gd name="T40" fmla="*/ 0 w 136"/>
                <a:gd name="T41" fmla="*/ 60 h 137"/>
                <a:gd name="T42" fmla="*/ 0 w 136"/>
                <a:gd name="T43" fmla="*/ 68 h 137"/>
                <a:gd name="T44" fmla="*/ 0 w 136"/>
                <a:gd name="T45" fmla="*/ 77 h 137"/>
                <a:gd name="T46" fmla="*/ 17 w 136"/>
                <a:gd name="T47" fmla="*/ 83 h 137"/>
                <a:gd name="T48" fmla="*/ 22 w 136"/>
                <a:gd name="T49" fmla="*/ 94 h 137"/>
                <a:gd name="T50" fmla="*/ 14 w 136"/>
                <a:gd name="T51" fmla="*/ 110 h 137"/>
                <a:gd name="T52" fmla="*/ 26 w 136"/>
                <a:gd name="T53" fmla="*/ 123 h 137"/>
                <a:gd name="T54" fmla="*/ 43 w 136"/>
                <a:gd name="T55" fmla="*/ 115 h 137"/>
                <a:gd name="T56" fmla="*/ 53 w 136"/>
                <a:gd name="T57" fmla="*/ 119 h 137"/>
                <a:gd name="T58" fmla="*/ 59 w 136"/>
                <a:gd name="T59" fmla="*/ 136 h 137"/>
                <a:gd name="T60" fmla="*/ 68 w 136"/>
                <a:gd name="T61" fmla="*/ 137 h 137"/>
                <a:gd name="T62" fmla="*/ 77 w 136"/>
                <a:gd name="T63" fmla="*/ 136 h 137"/>
                <a:gd name="T64" fmla="*/ 83 w 136"/>
                <a:gd name="T65" fmla="*/ 119 h 137"/>
                <a:gd name="T66" fmla="*/ 94 w 136"/>
                <a:gd name="T67" fmla="*/ 115 h 137"/>
                <a:gd name="T68" fmla="*/ 110 w 136"/>
                <a:gd name="T69" fmla="*/ 123 h 137"/>
                <a:gd name="T70" fmla="*/ 122 w 136"/>
                <a:gd name="T71" fmla="*/ 110 h 137"/>
                <a:gd name="T72" fmla="*/ 115 w 136"/>
                <a:gd name="T73" fmla="*/ 94 h 137"/>
                <a:gd name="T74" fmla="*/ 68 w 136"/>
                <a:gd name="T75" fmla="*/ 92 h 137"/>
                <a:gd name="T76" fmla="*/ 44 w 136"/>
                <a:gd name="T77" fmla="*/ 68 h 137"/>
                <a:gd name="T78" fmla="*/ 68 w 136"/>
                <a:gd name="T79" fmla="*/ 45 h 137"/>
                <a:gd name="T80" fmla="*/ 92 w 136"/>
                <a:gd name="T81" fmla="*/ 68 h 137"/>
                <a:gd name="T82" fmla="*/ 68 w 136"/>
                <a:gd name="T83" fmla="*/ 9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" h="137">
                  <a:moveTo>
                    <a:pt x="115" y="94"/>
                  </a:moveTo>
                  <a:cubicBezTo>
                    <a:pt x="116" y="91"/>
                    <a:pt x="118" y="87"/>
                    <a:pt x="119" y="83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4"/>
                    <a:pt x="136" y="71"/>
                    <a:pt x="136" y="68"/>
                  </a:cubicBezTo>
                  <a:cubicBezTo>
                    <a:pt x="136" y="65"/>
                    <a:pt x="136" y="63"/>
                    <a:pt x="136" y="60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8" y="50"/>
                    <a:pt x="116" y="46"/>
                    <a:pt x="115" y="43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9" y="22"/>
                    <a:pt x="115" y="18"/>
                    <a:pt x="110" y="1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0" y="20"/>
                    <a:pt x="87" y="19"/>
                    <a:pt x="83" y="18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4" y="0"/>
                    <a:pt x="71" y="0"/>
                    <a:pt x="68" y="0"/>
                  </a:cubicBezTo>
                  <a:cubicBezTo>
                    <a:pt x="65" y="0"/>
                    <a:pt x="62" y="0"/>
                    <a:pt x="59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0" y="19"/>
                    <a:pt x="46" y="20"/>
                    <a:pt x="43" y="2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2" y="18"/>
                    <a:pt x="18" y="22"/>
                    <a:pt x="14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6"/>
                    <a:pt x="18" y="50"/>
                    <a:pt x="17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3"/>
                    <a:pt x="0" y="65"/>
                    <a:pt x="0" y="68"/>
                  </a:cubicBezTo>
                  <a:cubicBezTo>
                    <a:pt x="0" y="71"/>
                    <a:pt x="0" y="74"/>
                    <a:pt x="0" y="77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7"/>
                    <a:pt x="20" y="91"/>
                    <a:pt x="22" y="94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8" y="115"/>
                    <a:pt x="22" y="119"/>
                    <a:pt x="26" y="12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6" y="117"/>
                    <a:pt x="50" y="118"/>
                    <a:pt x="53" y="119"/>
                  </a:cubicBezTo>
                  <a:cubicBezTo>
                    <a:pt x="59" y="136"/>
                    <a:pt x="59" y="136"/>
                    <a:pt x="59" y="136"/>
                  </a:cubicBezTo>
                  <a:cubicBezTo>
                    <a:pt x="62" y="137"/>
                    <a:pt x="65" y="137"/>
                    <a:pt x="68" y="137"/>
                  </a:cubicBezTo>
                  <a:cubicBezTo>
                    <a:pt x="71" y="137"/>
                    <a:pt x="74" y="137"/>
                    <a:pt x="77" y="136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7" y="118"/>
                    <a:pt x="90" y="117"/>
                    <a:pt x="94" y="115"/>
                  </a:cubicBezTo>
                  <a:cubicBezTo>
                    <a:pt x="110" y="123"/>
                    <a:pt x="110" y="123"/>
                    <a:pt x="110" y="123"/>
                  </a:cubicBezTo>
                  <a:cubicBezTo>
                    <a:pt x="115" y="119"/>
                    <a:pt x="119" y="115"/>
                    <a:pt x="122" y="110"/>
                  </a:cubicBezTo>
                  <a:lnTo>
                    <a:pt x="115" y="94"/>
                  </a:lnTo>
                  <a:close/>
                  <a:moveTo>
                    <a:pt x="68" y="92"/>
                  </a:moveTo>
                  <a:cubicBezTo>
                    <a:pt x="55" y="92"/>
                    <a:pt x="44" y="82"/>
                    <a:pt x="44" y="68"/>
                  </a:cubicBezTo>
                  <a:cubicBezTo>
                    <a:pt x="44" y="55"/>
                    <a:pt x="55" y="45"/>
                    <a:pt x="68" y="45"/>
                  </a:cubicBezTo>
                  <a:cubicBezTo>
                    <a:pt x="81" y="45"/>
                    <a:pt x="92" y="55"/>
                    <a:pt x="92" y="68"/>
                  </a:cubicBezTo>
                  <a:cubicBezTo>
                    <a:pt x="92" y="82"/>
                    <a:pt x="81" y="92"/>
                    <a:pt x="6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08888" y="3633788"/>
              <a:ext cx="282575" cy="282575"/>
            </a:xfrm>
            <a:custGeom>
              <a:avLst/>
              <a:gdLst>
                <a:gd name="T0" fmla="*/ 4 w 90"/>
                <a:gd name="T1" fmla="*/ 67 h 90"/>
                <a:gd name="T2" fmla="*/ 16 w 90"/>
                <a:gd name="T3" fmla="*/ 67 h 90"/>
                <a:gd name="T4" fmla="*/ 22 w 90"/>
                <a:gd name="T5" fmla="*/ 73 h 90"/>
                <a:gd name="T6" fmla="*/ 21 w 90"/>
                <a:gd name="T7" fmla="*/ 85 h 90"/>
                <a:gd name="T8" fmla="*/ 26 w 90"/>
                <a:gd name="T9" fmla="*/ 88 h 90"/>
                <a:gd name="T10" fmla="*/ 32 w 90"/>
                <a:gd name="T11" fmla="*/ 90 h 90"/>
                <a:gd name="T12" fmla="*/ 40 w 90"/>
                <a:gd name="T13" fmla="*/ 81 h 90"/>
                <a:gd name="T14" fmla="*/ 48 w 90"/>
                <a:gd name="T15" fmla="*/ 81 h 90"/>
                <a:gd name="T16" fmla="*/ 56 w 90"/>
                <a:gd name="T17" fmla="*/ 90 h 90"/>
                <a:gd name="T18" fmla="*/ 67 w 90"/>
                <a:gd name="T19" fmla="*/ 86 h 90"/>
                <a:gd name="T20" fmla="*/ 67 w 90"/>
                <a:gd name="T21" fmla="*/ 74 h 90"/>
                <a:gd name="T22" fmla="*/ 73 w 90"/>
                <a:gd name="T23" fmla="*/ 68 h 90"/>
                <a:gd name="T24" fmla="*/ 85 w 90"/>
                <a:gd name="T25" fmla="*/ 69 h 90"/>
                <a:gd name="T26" fmla="*/ 87 w 90"/>
                <a:gd name="T27" fmla="*/ 64 h 90"/>
                <a:gd name="T28" fmla="*/ 89 w 90"/>
                <a:gd name="T29" fmla="*/ 58 h 90"/>
                <a:gd name="T30" fmla="*/ 81 w 90"/>
                <a:gd name="T31" fmla="*/ 50 h 90"/>
                <a:gd name="T32" fmla="*/ 81 w 90"/>
                <a:gd name="T33" fmla="*/ 42 h 90"/>
                <a:gd name="T34" fmla="*/ 90 w 90"/>
                <a:gd name="T35" fmla="*/ 34 h 90"/>
                <a:gd name="T36" fmla="*/ 86 w 90"/>
                <a:gd name="T37" fmla="*/ 23 h 90"/>
                <a:gd name="T38" fmla="*/ 73 w 90"/>
                <a:gd name="T39" fmla="*/ 23 h 90"/>
                <a:gd name="T40" fmla="*/ 68 w 90"/>
                <a:gd name="T41" fmla="*/ 17 h 90"/>
                <a:gd name="T42" fmla="*/ 69 w 90"/>
                <a:gd name="T43" fmla="*/ 5 h 90"/>
                <a:gd name="T44" fmla="*/ 63 w 90"/>
                <a:gd name="T45" fmla="*/ 3 h 90"/>
                <a:gd name="T46" fmla="*/ 58 w 90"/>
                <a:gd name="T47" fmla="*/ 0 h 90"/>
                <a:gd name="T48" fmla="*/ 49 w 90"/>
                <a:gd name="T49" fmla="*/ 9 h 90"/>
                <a:gd name="T50" fmla="*/ 41 w 90"/>
                <a:gd name="T51" fmla="*/ 9 h 90"/>
                <a:gd name="T52" fmla="*/ 33 w 90"/>
                <a:gd name="T53" fmla="*/ 0 h 90"/>
                <a:gd name="T54" fmla="*/ 22 w 90"/>
                <a:gd name="T55" fmla="*/ 4 h 90"/>
                <a:gd name="T56" fmla="*/ 23 w 90"/>
                <a:gd name="T57" fmla="*/ 17 h 90"/>
                <a:gd name="T58" fmla="*/ 17 w 90"/>
                <a:gd name="T59" fmla="*/ 22 h 90"/>
                <a:gd name="T60" fmla="*/ 5 w 90"/>
                <a:gd name="T61" fmla="*/ 21 h 90"/>
                <a:gd name="T62" fmla="*/ 2 w 90"/>
                <a:gd name="T63" fmla="*/ 27 h 90"/>
                <a:gd name="T64" fmla="*/ 0 w 90"/>
                <a:gd name="T65" fmla="*/ 32 h 90"/>
                <a:gd name="T66" fmla="*/ 9 w 90"/>
                <a:gd name="T67" fmla="*/ 40 h 90"/>
                <a:gd name="T68" fmla="*/ 9 w 90"/>
                <a:gd name="T69" fmla="*/ 48 h 90"/>
                <a:gd name="T70" fmla="*/ 0 w 90"/>
                <a:gd name="T71" fmla="*/ 56 h 90"/>
                <a:gd name="T72" fmla="*/ 4 w 90"/>
                <a:gd name="T73" fmla="*/ 67 h 90"/>
                <a:gd name="T74" fmla="*/ 30 w 90"/>
                <a:gd name="T75" fmla="*/ 39 h 90"/>
                <a:gd name="T76" fmla="*/ 51 w 90"/>
                <a:gd name="T77" fmla="*/ 30 h 90"/>
                <a:gd name="T78" fmla="*/ 60 w 90"/>
                <a:gd name="T79" fmla="*/ 52 h 90"/>
                <a:gd name="T80" fmla="*/ 38 w 90"/>
                <a:gd name="T81" fmla="*/ 60 h 90"/>
                <a:gd name="T82" fmla="*/ 30 w 90"/>
                <a:gd name="T83" fmla="*/ 3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" h="90">
                  <a:moveTo>
                    <a:pt x="4" y="67"/>
                  </a:moveTo>
                  <a:cubicBezTo>
                    <a:pt x="16" y="67"/>
                    <a:pt x="16" y="67"/>
                    <a:pt x="16" y="67"/>
                  </a:cubicBezTo>
                  <a:cubicBezTo>
                    <a:pt x="18" y="69"/>
                    <a:pt x="20" y="71"/>
                    <a:pt x="22" y="73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3" y="86"/>
                    <a:pt x="25" y="87"/>
                    <a:pt x="26" y="88"/>
                  </a:cubicBezTo>
                  <a:cubicBezTo>
                    <a:pt x="28" y="88"/>
                    <a:pt x="30" y="89"/>
                    <a:pt x="32" y="9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3" y="81"/>
                    <a:pt x="46" y="81"/>
                    <a:pt x="48" y="81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0" y="89"/>
                    <a:pt x="64" y="88"/>
                    <a:pt x="67" y="86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9" y="72"/>
                    <a:pt x="71" y="70"/>
                    <a:pt x="73" y="68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6" y="67"/>
                    <a:pt x="87" y="65"/>
                    <a:pt x="87" y="64"/>
                  </a:cubicBezTo>
                  <a:cubicBezTo>
                    <a:pt x="88" y="62"/>
                    <a:pt x="89" y="60"/>
                    <a:pt x="89" y="58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1" y="47"/>
                    <a:pt x="81" y="44"/>
                    <a:pt x="81" y="42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89" y="30"/>
                    <a:pt x="87" y="26"/>
                    <a:pt x="86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1"/>
                    <a:pt x="70" y="19"/>
                    <a:pt x="68" y="1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7" y="4"/>
                    <a:pt x="65" y="3"/>
                    <a:pt x="63" y="3"/>
                  </a:cubicBezTo>
                  <a:cubicBezTo>
                    <a:pt x="62" y="2"/>
                    <a:pt x="60" y="1"/>
                    <a:pt x="58" y="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9"/>
                    <a:pt x="44" y="9"/>
                    <a:pt x="41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26" y="3"/>
                    <a:pt x="22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1" y="18"/>
                    <a:pt x="19" y="20"/>
                    <a:pt x="17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3"/>
                    <a:pt x="3" y="25"/>
                    <a:pt x="2" y="27"/>
                  </a:cubicBezTo>
                  <a:cubicBezTo>
                    <a:pt x="2" y="28"/>
                    <a:pt x="1" y="30"/>
                    <a:pt x="0" y="32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3"/>
                    <a:pt x="9" y="46"/>
                    <a:pt x="9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60"/>
                    <a:pt x="2" y="64"/>
                    <a:pt x="4" y="67"/>
                  </a:cubicBezTo>
                  <a:close/>
                  <a:moveTo>
                    <a:pt x="30" y="39"/>
                  </a:moveTo>
                  <a:cubicBezTo>
                    <a:pt x="34" y="30"/>
                    <a:pt x="43" y="27"/>
                    <a:pt x="51" y="30"/>
                  </a:cubicBezTo>
                  <a:cubicBezTo>
                    <a:pt x="60" y="34"/>
                    <a:pt x="63" y="43"/>
                    <a:pt x="60" y="52"/>
                  </a:cubicBezTo>
                  <a:cubicBezTo>
                    <a:pt x="56" y="60"/>
                    <a:pt x="47" y="63"/>
                    <a:pt x="38" y="60"/>
                  </a:cubicBezTo>
                  <a:cubicBezTo>
                    <a:pt x="30" y="56"/>
                    <a:pt x="26" y="47"/>
                    <a:pt x="3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05738" y="3832226"/>
              <a:ext cx="227013" cy="228600"/>
            </a:xfrm>
            <a:custGeom>
              <a:avLst/>
              <a:gdLst>
                <a:gd name="T0" fmla="*/ 63 w 72"/>
                <a:gd name="T1" fmla="*/ 44 h 73"/>
                <a:gd name="T2" fmla="*/ 72 w 72"/>
                <a:gd name="T3" fmla="*/ 41 h 73"/>
                <a:gd name="T4" fmla="*/ 72 w 72"/>
                <a:gd name="T5" fmla="*/ 36 h 73"/>
                <a:gd name="T6" fmla="*/ 72 w 72"/>
                <a:gd name="T7" fmla="*/ 31 h 73"/>
                <a:gd name="T8" fmla="*/ 63 w 72"/>
                <a:gd name="T9" fmla="*/ 28 h 73"/>
                <a:gd name="T10" fmla="*/ 60 w 72"/>
                <a:gd name="T11" fmla="*/ 23 h 73"/>
                <a:gd name="T12" fmla="*/ 64 w 72"/>
                <a:gd name="T13" fmla="*/ 14 h 73"/>
                <a:gd name="T14" fmla="*/ 58 w 72"/>
                <a:gd name="T15" fmla="*/ 8 h 73"/>
                <a:gd name="T16" fmla="*/ 49 w 72"/>
                <a:gd name="T17" fmla="*/ 12 h 73"/>
                <a:gd name="T18" fmla="*/ 43 w 72"/>
                <a:gd name="T19" fmla="*/ 10 h 73"/>
                <a:gd name="T20" fmla="*/ 40 w 72"/>
                <a:gd name="T21" fmla="*/ 1 h 73"/>
                <a:gd name="T22" fmla="*/ 35 w 72"/>
                <a:gd name="T23" fmla="*/ 0 h 73"/>
                <a:gd name="T24" fmla="*/ 31 w 72"/>
                <a:gd name="T25" fmla="*/ 1 h 73"/>
                <a:gd name="T26" fmla="*/ 28 w 72"/>
                <a:gd name="T27" fmla="*/ 10 h 73"/>
                <a:gd name="T28" fmla="*/ 22 w 72"/>
                <a:gd name="T29" fmla="*/ 12 h 73"/>
                <a:gd name="T30" fmla="*/ 13 w 72"/>
                <a:gd name="T31" fmla="*/ 8 h 73"/>
                <a:gd name="T32" fmla="*/ 7 w 72"/>
                <a:gd name="T33" fmla="*/ 15 h 73"/>
                <a:gd name="T34" fmla="*/ 11 w 72"/>
                <a:gd name="T35" fmla="*/ 24 h 73"/>
                <a:gd name="T36" fmla="*/ 9 w 72"/>
                <a:gd name="T37" fmla="*/ 29 h 73"/>
                <a:gd name="T38" fmla="*/ 0 w 72"/>
                <a:gd name="T39" fmla="*/ 33 h 73"/>
                <a:gd name="T40" fmla="*/ 0 w 72"/>
                <a:gd name="T41" fmla="*/ 37 h 73"/>
                <a:gd name="T42" fmla="*/ 0 w 72"/>
                <a:gd name="T43" fmla="*/ 42 h 73"/>
                <a:gd name="T44" fmla="*/ 9 w 72"/>
                <a:gd name="T45" fmla="*/ 45 h 73"/>
                <a:gd name="T46" fmla="*/ 12 w 72"/>
                <a:gd name="T47" fmla="*/ 51 h 73"/>
                <a:gd name="T48" fmla="*/ 8 w 72"/>
                <a:gd name="T49" fmla="*/ 59 h 73"/>
                <a:gd name="T50" fmla="*/ 15 w 72"/>
                <a:gd name="T51" fmla="*/ 66 h 73"/>
                <a:gd name="T52" fmla="*/ 23 w 72"/>
                <a:gd name="T53" fmla="*/ 62 h 73"/>
                <a:gd name="T54" fmla="*/ 29 w 72"/>
                <a:gd name="T55" fmla="*/ 64 h 73"/>
                <a:gd name="T56" fmla="*/ 32 w 72"/>
                <a:gd name="T57" fmla="*/ 73 h 73"/>
                <a:gd name="T58" fmla="*/ 37 w 72"/>
                <a:gd name="T59" fmla="*/ 73 h 73"/>
                <a:gd name="T60" fmla="*/ 41 w 72"/>
                <a:gd name="T61" fmla="*/ 72 h 73"/>
                <a:gd name="T62" fmla="*/ 44 w 72"/>
                <a:gd name="T63" fmla="*/ 63 h 73"/>
                <a:gd name="T64" fmla="*/ 50 w 72"/>
                <a:gd name="T65" fmla="*/ 61 h 73"/>
                <a:gd name="T66" fmla="*/ 59 w 72"/>
                <a:gd name="T67" fmla="*/ 65 h 73"/>
                <a:gd name="T68" fmla="*/ 65 w 72"/>
                <a:gd name="T69" fmla="*/ 58 h 73"/>
                <a:gd name="T70" fmla="*/ 61 w 72"/>
                <a:gd name="T71" fmla="*/ 50 h 73"/>
                <a:gd name="T72" fmla="*/ 63 w 72"/>
                <a:gd name="T73" fmla="*/ 44 h 73"/>
                <a:gd name="T74" fmla="*/ 36 w 72"/>
                <a:gd name="T75" fmla="*/ 49 h 73"/>
                <a:gd name="T76" fmla="*/ 23 w 72"/>
                <a:gd name="T77" fmla="*/ 37 h 73"/>
                <a:gd name="T78" fmla="*/ 36 w 72"/>
                <a:gd name="T79" fmla="*/ 24 h 73"/>
                <a:gd name="T80" fmla="*/ 49 w 72"/>
                <a:gd name="T81" fmla="*/ 36 h 73"/>
                <a:gd name="T82" fmla="*/ 36 w 72"/>
                <a:gd name="T83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73">
                  <a:moveTo>
                    <a:pt x="63" y="44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39"/>
                    <a:pt x="72" y="37"/>
                    <a:pt x="72" y="36"/>
                  </a:cubicBezTo>
                  <a:cubicBezTo>
                    <a:pt x="72" y="34"/>
                    <a:pt x="72" y="33"/>
                    <a:pt x="72" y="31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6"/>
                    <a:pt x="61" y="24"/>
                    <a:pt x="60" y="23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2" y="12"/>
                    <a:pt x="60" y="9"/>
                    <a:pt x="58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1"/>
                    <a:pt x="45" y="10"/>
                    <a:pt x="43" y="1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4" y="0"/>
                    <a:pt x="32" y="1"/>
                    <a:pt x="31" y="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10"/>
                    <a:pt x="24" y="11"/>
                    <a:pt x="22" y="1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1" y="10"/>
                    <a:pt x="9" y="13"/>
                    <a:pt x="7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10" y="27"/>
                    <a:pt x="9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0" y="39"/>
                    <a:pt x="0" y="41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7"/>
                    <a:pt x="11" y="49"/>
                    <a:pt x="12" y="51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0" y="62"/>
                    <a:pt x="12" y="64"/>
                    <a:pt x="15" y="6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2"/>
                    <a:pt x="27" y="63"/>
                    <a:pt x="29" y="64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4" y="73"/>
                    <a:pt x="35" y="73"/>
                    <a:pt x="37" y="73"/>
                  </a:cubicBezTo>
                  <a:cubicBezTo>
                    <a:pt x="38" y="73"/>
                    <a:pt x="40" y="73"/>
                    <a:pt x="41" y="7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6" y="63"/>
                    <a:pt x="48" y="62"/>
                    <a:pt x="50" y="61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1" y="63"/>
                    <a:pt x="63" y="61"/>
                    <a:pt x="65" y="58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2" y="48"/>
                    <a:pt x="63" y="46"/>
                    <a:pt x="63" y="44"/>
                  </a:cubicBezTo>
                  <a:close/>
                  <a:moveTo>
                    <a:pt x="36" y="49"/>
                  </a:moveTo>
                  <a:cubicBezTo>
                    <a:pt x="29" y="49"/>
                    <a:pt x="24" y="44"/>
                    <a:pt x="23" y="37"/>
                  </a:cubicBezTo>
                  <a:cubicBezTo>
                    <a:pt x="23" y="30"/>
                    <a:pt x="29" y="24"/>
                    <a:pt x="36" y="24"/>
                  </a:cubicBezTo>
                  <a:cubicBezTo>
                    <a:pt x="43" y="24"/>
                    <a:pt x="49" y="29"/>
                    <a:pt x="49" y="36"/>
                  </a:cubicBezTo>
                  <a:cubicBezTo>
                    <a:pt x="49" y="43"/>
                    <a:pt x="43" y="49"/>
                    <a:pt x="36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Group 57出自【趣你的PPT】(微信:qunideppt)：最优质的PPT资源库"/>
          <p:cNvGrpSpPr/>
          <p:nvPr/>
        </p:nvGrpSpPr>
        <p:grpSpPr>
          <a:xfrm>
            <a:off x="4115982" y="1713909"/>
            <a:ext cx="468253" cy="413700"/>
            <a:chOff x="7659688" y="1598613"/>
            <a:chExt cx="981074" cy="866775"/>
          </a:xfrm>
          <a:solidFill>
            <a:schemeClr val="accent3"/>
          </a:solidFill>
        </p:grpSpPr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59688" y="1598613"/>
              <a:ext cx="981074" cy="866775"/>
            </a:xfrm>
            <a:custGeom>
              <a:avLst/>
              <a:gdLst>
                <a:gd name="T0" fmla="*/ 167 w 258"/>
                <a:gd name="T1" fmla="*/ 228 h 228"/>
                <a:gd name="T2" fmla="*/ 123 w 258"/>
                <a:gd name="T3" fmla="*/ 210 h 228"/>
                <a:gd name="T4" fmla="*/ 79 w 258"/>
                <a:gd name="T5" fmla="*/ 166 h 228"/>
                <a:gd name="T6" fmla="*/ 72 w 258"/>
                <a:gd name="T7" fmla="*/ 161 h 228"/>
                <a:gd name="T8" fmla="*/ 71 w 258"/>
                <a:gd name="T9" fmla="*/ 162 h 228"/>
                <a:gd name="T10" fmla="*/ 75 w 258"/>
                <a:gd name="T11" fmla="*/ 173 h 228"/>
                <a:gd name="T12" fmla="*/ 75 w 258"/>
                <a:gd name="T13" fmla="*/ 210 h 228"/>
                <a:gd name="T14" fmla="*/ 57 w 258"/>
                <a:gd name="T15" fmla="*/ 218 h 228"/>
                <a:gd name="T16" fmla="*/ 39 w 258"/>
                <a:gd name="T17" fmla="*/ 210 h 228"/>
                <a:gd name="T18" fmla="*/ 1 w 258"/>
                <a:gd name="T19" fmla="*/ 122 h 228"/>
                <a:gd name="T20" fmla="*/ 35 w 258"/>
                <a:gd name="T21" fmla="*/ 33 h 228"/>
                <a:gd name="T22" fmla="*/ 117 w 258"/>
                <a:gd name="T23" fmla="*/ 0 h 228"/>
                <a:gd name="T24" fmla="*/ 207 w 258"/>
                <a:gd name="T25" fmla="*/ 37 h 228"/>
                <a:gd name="T26" fmla="*/ 211 w 258"/>
                <a:gd name="T27" fmla="*/ 210 h 228"/>
                <a:gd name="T28" fmla="*/ 167 w 258"/>
                <a:gd name="T29" fmla="*/ 228 h 228"/>
                <a:gd name="T30" fmla="*/ 72 w 258"/>
                <a:gd name="T31" fmla="*/ 149 h 228"/>
                <a:gd name="T32" fmla="*/ 87 w 258"/>
                <a:gd name="T33" fmla="*/ 157 h 228"/>
                <a:gd name="T34" fmla="*/ 131 w 258"/>
                <a:gd name="T35" fmla="*/ 201 h 228"/>
                <a:gd name="T36" fmla="*/ 167 w 258"/>
                <a:gd name="T37" fmla="*/ 216 h 228"/>
                <a:gd name="T38" fmla="*/ 203 w 258"/>
                <a:gd name="T39" fmla="*/ 201 h 228"/>
                <a:gd name="T40" fmla="*/ 199 w 258"/>
                <a:gd name="T41" fmla="*/ 46 h 228"/>
                <a:gd name="T42" fmla="*/ 117 w 258"/>
                <a:gd name="T43" fmla="*/ 12 h 228"/>
                <a:gd name="T44" fmla="*/ 43 w 258"/>
                <a:gd name="T45" fmla="*/ 42 h 228"/>
                <a:gd name="T46" fmla="*/ 13 w 258"/>
                <a:gd name="T47" fmla="*/ 121 h 228"/>
                <a:gd name="T48" fmla="*/ 47 w 258"/>
                <a:gd name="T49" fmla="*/ 201 h 228"/>
                <a:gd name="T50" fmla="*/ 67 w 258"/>
                <a:gd name="T51" fmla="*/ 201 h 228"/>
                <a:gd name="T52" fmla="*/ 67 w 258"/>
                <a:gd name="T53" fmla="*/ 182 h 228"/>
                <a:gd name="T54" fmla="*/ 63 w 258"/>
                <a:gd name="T55" fmla="*/ 153 h 228"/>
                <a:gd name="T56" fmla="*/ 72 w 258"/>
                <a:gd name="T5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28">
                  <a:moveTo>
                    <a:pt x="167" y="228"/>
                  </a:moveTo>
                  <a:cubicBezTo>
                    <a:pt x="150" y="228"/>
                    <a:pt x="134" y="221"/>
                    <a:pt x="123" y="210"/>
                  </a:cubicBezTo>
                  <a:cubicBezTo>
                    <a:pt x="79" y="166"/>
                    <a:pt x="79" y="166"/>
                    <a:pt x="79" y="166"/>
                  </a:cubicBezTo>
                  <a:cubicBezTo>
                    <a:pt x="74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1" y="162"/>
                  </a:cubicBezTo>
                  <a:cubicBezTo>
                    <a:pt x="70" y="163"/>
                    <a:pt x="70" y="168"/>
                    <a:pt x="75" y="173"/>
                  </a:cubicBezTo>
                  <a:cubicBezTo>
                    <a:pt x="85" y="184"/>
                    <a:pt x="85" y="200"/>
                    <a:pt x="75" y="210"/>
                  </a:cubicBezTo>
                  <a:cubicBezTo>
                    <a:pt x="70" y="215"/>
                    <a:pt x="64" y="218"/>
                    <a:pt x="57" y="218"/>
                  </a:cubicBezTo>
                  <a:cubicBezTo>
                    <a:pt x="50" y="218"/>
                    <a:pt x="44" y="215"/>
                    <a:pt x="39" y="210"/>
                  </a:cubicBezTo>
                  <a:cubicBezTo>
                    <a:pt x="16" y="187"/>
                    <a:pt x="2" y="155"/>
                    <a:pt x="1" y="122"/>
                  </a:cubicBezTo>
                  <a:cubicBezTo>
                    <a:pt x="0" y="88"/>
                    <a:pt x="12" y="56"/>
                    <a:pt x="35" y="33"/>
                  </a:cubicBezTo>
                  <a:cubicBezTo>
                    <a:pt x="57" y="12"/>
                    <a:pt x="86" y="0"/>
                    <a:pt x="117" y="0"/>
                  </a:cubicBezTo>
                  <a:cubicBezTo>
                    <a:pt x="150" y="0"/>
                    <a:pt x="183" y="13"/>
                    <a:pt x="207" y="37"/>
                  </a:cubicBezTo>
                  <a:cubicBezTo>
                    <a:pt x="256" y="86"/>
                    <a:pt x="258" y="163"/>
                    <a:pt x="211" y="210"/>
                  </a:cubicBezTo>
                  <a:cubicBezTo>
                    <a:pt x="200" y="221"/>
                    <a:pt x="184" y="228"/>
                    <a:pt x="167" y="228"/>
                  </a:cubicBezTo>
                  <a:close/>
                  <a:moveTo>
                    <a:pt x="72" y="149"/>
                  </a:moveTo>
                  <a:cubicBezTo>
                    <a:pt x="77" y="149"/>
                    <a:pt x="81" y="152"/>
                    <a:pt x="87" y="157"/>
                  </a:cubicBezTo>
                  <a:cubicBezTo>
                    <a:pt x="131" y="201"/>
                    <a:pt x="131" y="201"/>
                    <a:pt x="131" y="201"/>
                  </a:cubicBezTo>
                  <a:cubicBezTo>
                    <a:pt x="141" y="211"/>
                    <a:pt x="153" y="216"/>
                    <a:pt x="167" y="216"/>
                  </a:cubicBezTo>
                  <a:cubicBezTo>
                    <a:pt x="181" y="216"/>
                    <a:pt x="193" y="211"/>
                    <a:pt x="203" y="201"/>
                  </a:cubicBezTo>
                  <a:cubicBezTo>
                    <a:pt x="245" y="160"/>
                    <a:pt x="243" y="90"/>
                    <a:pt x="199" y="46"/>
                  </a:cubicBezTo>
                  <a:cubicBezTo>
                    <a:pt x="177" y="24"/>
                    <a:pt x="147" y="12"/>
                    <a:pt x="117" y="12"/>
                  </a:cubicBezTo>
                  <a:cubicBezTo>
                    <a:pt x="89" y="12"/>
                    <a:pt x="63" y="22"/>
                    <a:pt x="43" y="42"/>
                  </a:cubicBezTo>
                  <a:cubicBezTo>
                    <a:pt x="23" y="62"/>
                    <a:pt x="12" y="91"/>
                    <a:pt x="13" y="121"/>
                  </a:cubicBezTo>
                  <a:cubicBezTo>
                    <a:pt x="14" y="151"/>
                    <a:pt x="26" y="181"/>
                    <a:pt x="47" y="201"/>
                  </a:cubicBezTo>
                  <a:cubicBezTo>
                    <a:pt x="53" y="207"/>
                    <a:pt x="61" y="207"/>
                    <a:pt x="67" y="201"/>
                  </a:cubicBezTo>
                  <a:cubicBezTo>
                    <a:pt x="72" y="196"/>
                    <a:pt x="72" y="187"/>
                    <a:pt x="67" y="182"/>
                  </a:cubicBezTo>
                  <a:cubicBezTo>
                    <a:pt x="56" y="171"/>
                    <a:pt x="57" y="159"/>
                    <a:pt x="63" y="153"/>
                  </a:cubicBezTo>
                  <a:cubicBezTo>
                    <a:pt x="66" y="150"/>
                    <a:pt x="69" y="149"/>
                    <a:pt x="72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07375" y="1789113"/>
              <a:ext cx="166687" cy="168275"/>
            </a:xfrm>
            <a:custGeom>
              <a:avLst/>
              <a:gdLst>
                <a:gd name="T0" fmla="*/ 22 w 44"/>
                <a:gd name="T1" fmla="*/ 44 h 44"/>
                <a:gd name="T2" fmla="*/ 6 w 44"/>
                <a:gd name="T3" fmla="*/ 37 h 44"/>
                <a:gd name="T4" fmla="*/ 0 w 44"/>
                <a:gd name="T5" fmla="*/ 22 h 44"/>
                <a:gd name="T6" fmla="*/ 6 w 44"/>
                <a:gd name="T7" fmla="*/ 6 h 44"/>
                <a:gd name="T8" fmla="*/ 22 w 44"/>
                <a:gd name="T9" fmla="*/ 0 h 44"/>
                <a:gd name="T10" fmla="*/ 37 w 44"/>
                <a:gd name="T11" fmla="*/ 6 h 44"/>
                <a:gd name="T12" fmla="*/ 44 w 44"/>
                <a:gd name="T13" fmla="*/ 22 h 44"/>
                <a:gd name="T14" fmla="*/ 37 w 44"/>
                <a:gd name="T15" fmla="*/ 37 h 44"/>
                <a:gd name="T16" fmla="*/ 22 w 44"/>
                <a:gd name="T17" fmla="*/ 44 h 44"/>
                <a:gd name="T18" fmla="*/ 22 w 44"/>
                <a:gd name="T19" fmla="*/ 12 h 44"/>
                <a:gd name="T20" fmla="*/ 15 w 44"/>
                <a:gd name="T21" fmla="*/ 15 h 44"/>
                <a:gd name="T22" fmla="*/ 12 w 44"/>
                <a:gd name="T23" fmla="*/ 22 h 44"/>
                <a:gd name="T24" fmla="*/ 15 w 44"/>
                <a:gd name="T25" fmla="*/ 29 h 44"/>
                <a:gd name="T26" fmla="*/ 29 w 44"/>
                <a:gd name="T27" fmla="*/ 29 h 44"/>
                <a:gd name="T28" fmla="*/ 32 w 44"/>
                <a:gd name="T29" fmla="*/ 22 h 44"/>
                <a:gd name="T30" fmla="*/ 29 w 44"/>
                <a:gd name="T31" fmla="*/ 15 h 44"/>
                <a:gd name="T32" fmla="*/ 22 w 44"/>
                <a:gd name="T3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6" y="44"/>
                    <a:pt x="10" y="41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10" y="2"/>
                    <a:pt x="16" y="0"/>
                    <a:pt x="22" y="0"/>
                  </a:cubicBezTo>
                  <a:cubicBezTo>
                    <a:pt x="28" y="0"/>
                    <a:pt x="33" y="2"/>
                    <a:pt x="37" y="6"/>
                  </a:cubicBezTo>
                  <a:cubicBezTo>
                    <a:pt x="42" y="10"/>
                    <a:pt x="44" y="16"/>
                    <a:pt x="44" y="22"/>
                  </a:cubicBezTo>
                  <a:cubicBezTo>
                    <a:pt x="44" y="28"/>
                    <a:pt x="42" y="33"/>
                    <a:pt x="37" y="37"/>
                  </a:cubicBezTo>
                  <a:cubicBezTo>
                    <a:pt x="33" y="41"/>
                    <a:pt x="28" y="44"/>
                    <a:pt x="22" y="44"/>
                  </a:cubicBezTo>
                  <a:close/>
                  <a:moveTo>
                    <a:pt x="22" y="12"/>
                  </a:moveTo>
                  <a:cubicBezTo>
                    <a:pt x="19" y="12"/>
                    <a:pt x="17" y="13"/>
                    <a:pt x="15" y="15"/>
                  </a:cubicBezTo>
                  <a:cubicBezTo>
                    <a:pt x="13" y="17"/>
                    <a:pt x="12" y="19"/>
                    <a:pt x="12" y="22"/>
                  </a:cubicBezTo>
                  <a:cubicBezTo>
                    <a:pt x="12" y="24"/>
                    <a:pt x="13" y="27"/>
                    <a:pt x="15" y="29"/>
                  </a:cubicBezTo>
                  <a:cubicBezTo>
                    <a:pt x="19" y="33"/>
                    <a:pt x="25" y="33"/>
                    <a:pt x="29" y="29"/>
                  </a:cubicBezTo>
                  <a:cubicBezTo>
                    <a:pt x="31" y="27"/>
                    <a:pt x="32" y="24"/>
                    <a:pt x="32" y="22"/>
                  </a:cubicBezTo>
                  <a:cubicBezTo>
                    <a:pt x="32" y="19"/>
                    <a:pt x="31" y="17"/>
                    <a:pt x="29" y="15"/>
                  </a:cubicBezTo>
                  <a:cubicBezTo>
                    <a:pt x="27" y="13"/>
                    <a:pt x="24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21675" y="1995488"/>
              <a:ext cx="147637" cy="136525"/>
            </a:xfrm>
            <a:custGeom>
              <a:avLst/>
              <a:gdLst>
                <a:gd name="T0" fmla="*/ 20 w 39"/>
                <a:gd name="T1" fmla="*/ 36 h 36"/>
                <a:gd name="T2" fmla="*/ 7 w 39"/>
                <a:gd name="T3" fmla="*/ 30 h 36"/>
                <a:gd name="T4" fmla="*/ 7 w 39"/>
                <a:gd name="T5" fmla="*/ 5 h 36"/>
                <a:gd name="T6" fmla="*/ 20 w 39"/>
                <a:gd name="T7" fmla="*/ 0 h 36"/>
                <a:gd name="T8" fmla="*/ 32 w 39"/>
                <a:gd name="T9" fmla="*/ 5 h 36"/>
                <a:gd name="T10" fmla="*/ 32 w 39"/>
                <a:gd name="T11" fmla="*/ 30 h 36"/>
                <a:gd name="T12" fmla="*/ 20 w 39"/>
                <a:gd name="T13" fmla="*/ 36 h 36"/>
                <a:gd name="T14" fmla="*/ 20 w 39"/>
                <a:gd name="T15" fmla="*/ 12 h 36"/>
                <a:gd name="T16" fmla="*/ 15 w 39"/>
                <a:gd name="T17" fmla="*/ 13 h 36"/>
                <a:gd name="T18" fmla="*/ 15 w 39"/>
                <a:gd name="T19" fmla="*/ 22 h 36"/>
                <a:gd name="T20" fmla="*/ 24 w 39"/>
                <a:gd name="T21" fmla="*/ 22 h 36"/>
                <a:gd name="T22" fmla="*/ 24 w 39"/>
                <a:gd name="T23" fmla="*/ 13 h 36"/>
                <a:gd name="T24" fmla="*/ 20 w 39"/>
                <a:gd name="T2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6">
                  <a:moveTo>
                    <a:pt x="20" y="36"/>
                  </a:moveTo>
                  <a:cubicBezTo>
                    <a:pt x="15" y="36"/>
                    <a:pt x="10" y="34"/>
                    <a:pt x="7" y="30"/>
                  </a:cubicBezTo>
                  <a:cubicBezTo>
                    <a:pt x="0" y="23"/>
                    <a:pt x="0" y="12"/>
                    <a:pt x="7" y="5"/>
                  </a:cubicBezTo>
                  <a:cubicBezTo>
                    <a:pt x="10" y="1"/>
                    <a:pt x="15" y="0"/>
                    <a:pt x="20" y="0"/>
                  </a:cubicBezTo>
                  <a:cubicBezTo>
                    <a:pt x="24" y="0"/>
                    <a:pt x="29" y="1"/>
                    <a:pt x="32" y="5"/>
                  </a:cubicBezTo>
                  <a:cubicBezTo>
                    <a:pt x="39" y="12"/>
                    <a:pt x="39" y="23"/>
                    <a:pt x="32" y="30"/>
                  </a:cubicBezTo>
                  <a:cubicBezTo>
                    <a:pt x="29" y="34"/>
                    <a:pt x="24" y="36"/>
                    <a:pt x="20" y="36"/>
                  </a:cubicBezTo>
                  <a:close/>
                  <a:moveTo>
                    <a:pt x="20" y="12"/>
                  </a:moveTo>
                  <a:cubicBezTo>
                    <a:pt x="18" y="12"/>
                    <a:pt x="17" y="12"/>
                    <a:pt x="15" y="13"/>
                  </a:cubicBezTo>
                  <a:cubicBezTo>
                    <a:pt x="13" y="16"/>
                    <a:pt x="13" y="20"/>
                    <a:pt x="15" y="22"/>
                  </a:cubicBezTo>
                  <a:cubicBezTo>
                    <a:pt x="18" y="24"/>
                    <a:pt x="22" y="24"/>
                    <a:pt x="24" y="22"/>
                  </a:cubicBezTo>
                  <a:cubicBezTo>
                    <a:pt x="26" y="20"/>
                    <a:pt x="26" y="16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91500" y="2154238"/>
              <a:ext cx="198437" cy="198438"/>
            </a:xfrm>
            <a:custGeom>
              <a:avLst/>
              <a:gdLst>
                <a:gd name="T0" fmla="*/ 26 w 52"/>
                <a:gd name="T1" fmla="*/ 52 h 52"/>
                <a:gd name="T2" fmla="*/ 7 w 52"/>
                <a:gd name="T3" fmla="*/ 44 h 52"/>
                <a:gd name="T4" fmla="*/ 0 w 52"/>
                <a:gd name="T5" fmla="*/ 26 h 52"/>
                <a:gd name="T6" fmla="*/ 7 w 52"/>
                <a:gd name="T7" fmla="*/ 7 h 52"/>
                <a:gd name="T8" fmla="*/ 26 w 52"/>
                <a:gd name="T9" fmla="*/ 0 h 52"/>
                <a:gd name="T10" fmla="*/ 44 w 52"/>
                <a:gd name="T11" fmla="*/ 7 h 52"/>
                <a:gd name="T12" fmla="*/ 52 w 52"/>
                <a:gd name="T13" fmla="*/ 26 h 52"/>
                <a:gd name="T14" fmla="*/ 44 w 52"/>
                <a:gd name="T15" fmla="*/ 44 h 52"/>
                <a:gd name="T16" fmla="*/ 26 w 52"/>
                <a:gd name="T17" fmla="*/ 52 h 52"/>
                <a:gd name="T18" fmla="*/ 26 w 52"/>
                <a:gd name="T19" fmla="*/ 12 h 52"/>
                <a:gd name="T20" fmla="*/ 16 w 52"/>
                <a:gd name="T21" fmla="*/ 16 h 52"/>
                <a:gd name="T22" fmla="*/ 12 w 52"/>
                <a:gd name="T23" fmla="*/ 26 h 52"/>
                <a:gd name="T24" fmla="*/ 16 w 52"/>
                <a:gd name="T25" fmla="*/ 35 h 52"/>
                <a:gd name="T26" fmla="*/ 36 w 52"/>
                <a:gd name="T27" fmla="*/ 35 h 52"/>
                <a:gd name="T28" fmla="*/ 40 w 52"/>
                <a:gd name="T29" fmla="*/ 26 h 52"/>
                <a:gd name="T30" fmla="*/ 36 w 52"/>
                <a:gd name="T31" fmla="*/ 16 h 52"/>
                <a:gd name="T32" fmla="*/ 26 w 52"/>
                <a:gd name="T33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9" y="52"/>
                    <a:pt x="12" y="49"/>
                    <a:pt x="7" y="44"/>
                  </a:cubicBezTo>
                  <a:cubicBezTo>
                    <a:pt x="3" y="39"/>
                    <a:pt x="0" y="32"/>
                    <a:pt x="0" y="26"/>
                  </a:cubicBezTo>
                  <a:cubicBezTo>
                    <a:pt x="0" y="19"/>
                    <a:pt x="3" y="12"/>
                    <a:pt x="7" y="7"/>
                  </a:cubicBezTo>
                  <a:cubicBezTo>
                    <a:pt x="12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2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lose/>
                  <a:moveTo>
                    <a:pt x="26" y="12"/>
                  </a:moveTo>
                  <a:cubicBezTo>
                    <a:pt x="22" y="12"/>
                    <a:pt x="19" y="13"/>
                    <a:pt x="16" y="16"/>
                  </a:cubicBezTo>
                  <a:cubicBezTo>
                    <a:pt x="13" y="18"/>
                    <a:pt x="12" y="22"/>
                    <a:pt x="12" y="26"/>
                  </a:cubicBezTo>
                  <a:cubicBezTo>
                    <a:pt x="12" y="29"/>
                    <a:pt x="13" y="33"/>
                    <a:pt x="16" y="35"/>
                  </a:cubicBezTo>
                  <a:cubicBezTo>
                    <a:pt x="21" y="41"/>
                    <a:pt x="30" y="41"/>
                    <a:pt x="36" y="35"/>
                  </a:cubicBezTo>
                  <a:cubicBezTo>
                    <a:pt x="38" y="33"/>
                    <a:pt x="40" y="29"/>
                    <a:pt x="40" y="26"/>
                  </a:cubicBezTo>
                  <a:cubicBezTo>
                    <a:pt x="40" y="22"/>
                    <a:pt x="38" y="18"/>
                    <a:pt x="36" y="16"/>
                  </a:cubicBezTo>
                  <a:cubicBezTo>
                    <a:pt x="33" y="13"/>
                    <a:pt x="30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7663" y="1747838"/>
              <a:ext cx="166687" cy="166688"/>
            </a:xfrm>
            <a:custGeom>
              <a:avLst/>
              <a:gdLst>
                <a:gd name="T0" fmla="*/ 22 w 44"/>
                <a:gd name="T1" fmla="*/ 44 h 44"/>
                <a:gd name="T2" fmla="*/ 6 w 44"/>
                <a:gd name="T3" fmla="*/ 38 h 44"/>
                <a:gd name="T4" fmla="*/ 0 w 44"/>
                <a:gd name="T5" fmla="*/ 22 h 44"/>
                <a:gd name="T6" fmla="*/ 6 w 44"/>
                <a:gd name="T7" fmla="*/ 6 h 44"/>
                <a:gd name="T8" fmla="*/ 22 w 44"/>
                <a:gd name="T9" fmla="*/ 0 h 44"/>
                <a:gd name="T10" fmla="*/ 38 w 44"/>
                <a:gd name="T11" fmla="*/ 6 h 44"/>
                <a:gd name="T12" fmla="*/ 44 w 44"/>
                <a:gd name="T13" fmla="*/ 22 h 44"/>
                <a:gd name="T14" fmla="*/ 38 w 44"/>
                <a:gd name="T15" fmla="*/ 38 h 44"/>
                <a:gd name="T16" fmla="*/ 22 w 44"/>
                <a:gd name="T17" fmla="*/ 44 h 44"/>
                <a:gd name="T18" fmla="*/ 22 w 44"/>
                <a:gd name="T19" fmla="*/ 12 h 44"/>
                <a:gd name="T20" fmla="*/ 15 w 44"/>
                <a:gd name="T21" fmla="*/ 15 h 44"/>
                <a:gd name="T22" fmla="*/ 12 w 44"/>
                <a:gd name="T23" fmla="*/ 22 h 44"/>
                <a:gd name="T24" fmla="*/ 15 w 44"/>
                <a:gd name="T25" fmla="*/ 29 h 44"/>
                <a:gd name="T26" fmla="*/ 29 w 44"/>
                <a:gd name="T27" fmla="*/ 29 h 44"/>
                <a:gd name="T28" fmla="*/ 32 w 44"/>
                <a:gd name="T29" fmla="*/ 22 h 44"/>
                <a:gd name="T30" fmla="*/ 29 w 44"/>
                <a:gd name="T31" fmla="*/ 15 h 44"/>
                <a:gd name="T32" fmla="*/ 22 w 44"/>
                <a:gd name="T3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6" y="44"/>
                    <a:pt x="11" y="42"/>
                    <a:pt x="6" y="38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8"/>
                  </a:cubicBezTo>
                  <a:cubicBezTo>
                    <a:pt x="33" y="42"/>
                    <a:pt x="28" y="44"/>
                    <a:pt x="22" y="44"/>
                  </a:cubicBezTo>
                  <a:close/>
                  <a:moveTo>
                    <a:pt x="22" y="12"/>
                  </a:moveTo>
                  <a:cubicBezTo>
                    <a:pt x="19" y="12"/>
                    <a:pt x="17" y="13"/>
                    <a:pt x="15" y="15"/>
                  </a:cubicBezTo>
                  <a:cubicBezTo>
                    <a:pt x="13" y="17"/>
                    <a:pt x="12" y="19"/>
                    <a:pt x="12" y="22"/>
                  </a:cubicBezTo>
                  <a:cubicBezTo>
                    <a:pt x="12" y="25"/>
                    <a:pt x="13" y="27"/>
                    <a:pt x="15" y="29"/>
                  </a:cubicBezTo>
                  <a:cubicBezTo>
                    <a:pt x="19" y="33"/>
                    <a:pt x="25" y="33"/>
                    <a:pt x="29" y="29"/>
                  </a:cubicBezTo>
                  <a:cubicBezTo>
                    <a:pt x="31" y="27"/>
                    <a:pt x="32" y="25"/>
                    <a:pt x="32" y="22"/>
                  </a:cubicBezTo>
                  <a:cubicBezTo>
                    <a:pt x="32" y="19"/>
                    <a:pt x="31" y="17"/>
                    <a:pt x="29" y="15"/>
                  </a:cubicBezTo>
                  <a:cubicBezTo>
                    <a:pt x="27" y="13"/>
                    <a:pt x="25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Group 63出自【趣你的PPT】(微信:qunideppt)：最优质的PPT资源库"/>
          <p:cNvGrpSpPr/>
          <p:nvPr/>
        </p:nvGrpSpPr>
        <p:grpSpPr>
          <a:xfrm>
            <a:off x="2865872" y="2752739"/>
            <a:ext cx="400024" cy="398703"/>
            <a:chOff x="3237347" y="1144829"/>
            <a:chExt cx="400024" cy="398703"/>
          </a:xfrm>
          <a:solidFill>
            <a:schemeClr val="accent2"/>
          </a:solidFill>
        </p:grpSpPr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37347" y="1144829"/>
              <a:ext cx="400024" cy="398703"/>
            </a:xfrm>
            <a:custGeom>
              <a:avLst/>
              <a:gdLst>
                <a:gd name="T0" fmla="*/ 80 w 128"/>
                <a:gd name="T1" fmla="*/ 0 h 128"/>
                <a:gd name="T2" fmla="*/ 32 w 128"/>
                <a:gd name="T3" fmla="*/ 48 h 128"/>
                <a:gd name="T4" fmla="*/ 38 w 128"/>
                <a:gd name="T5" fmla="*/ 70 h 128"/>
                <a:gd name="T6" fmla="*/ 4 w 128"/>
                <a:gd name="T7" fmla="*/ 104 h 128"/>
                <a:gd name="T8" fmla="*/ 4 w 128"/>
                <a:gd name="T9" fmla="*/ 104 h 128"/>
                <a:gd name="T10" fmla="*/ 0 w 128"/>
                <a:gd name="T11" fmla="*/ 114 h 128"/>
                <a:gd name="T12" fmla="*/ 14 w 128"/>
                <a:gd name="T13" fmla="*/ 128 h 128"/>
                <a:gd name="T14" fmla="*/ 24 w 128"/>
                <a:gd name="T15" fmla="*/ 124 h 128"/>
                <a:gd name="T16" fmla="*/ 24 w 128"/>
                <a:gd name="T17" fmla="*/ 124 h 128"/>
                <a:gd name="T18" fmla="*/ 58 w 128"/>
                <a:gd name="T19" fmla="*/ 90 h 128"/>
                <a:gd name="T20" fmla="*/ 80 w 128"/>
                <a:gd name="T21" fmla="*/ 96 h 128"/>
                <a:gd name="T22" fmla="*/ 128 w 128"/>
                <a:gd name="T23" fmla="*/ 48 h 128"/>
                <a:gd name="T24" fmla="*/ 80 w 128"/>
                <a:gd name="T25" fmla="*/ 0 h 128"/>
                <a:gd name="T26" fmla="*/ 19 w 128"/>
                <a:gd name="T27" fmla="*/ 119 h 128"/>
                <a:gd name="T28" fmla="*/ 14 w 128"/>
                <a:gd name="T29" fmla="*/ 121 h 128"/>
                <a:gd name="T30" fmla="*/ 7 w 128"/>
                <a:gd name="T31" fmla="*/ 114 h 128"/>
                <a:gd name="T32" fmla="*/ 9 w 128"/>
                <a:gd name="T33" fmla="*/ 109 h 128"/>
                <a:gd name="T34" fmla="*/ 9 w 128"/>
                <a:gd name="T35" fmla="*/ 109 h 128"/>
                <a:gd name="T36" fmla="*/ 41 w 128"/>
                <a:gd name="T37" fmla="*/ 77 h 128"/>
                <a:gd name="T38" fmla="*/ 51 w 128"/>
                <a:gd name="T39" fmla="*/ 87 h 128"/>
                <a:gd name="T40" fmla="*/ 19 w 128"/>
                <a:gd name="T41" fmla="*/ 119 h 128"/>
                <a:gd name="T42" fmla="*/ 80 w 128"/>
                <a:gd name="T43" fmla="*/ 88 h 128"/>
                <a:gd name="T44" fmla="*/ 40 w 128"/>
                <a:gd name="T45" fmla="*/ 48 h 128"/>
                <a:gd name="T46" fmla="*/ 80 w 128"/>
                <a:gd name="T47" fmla="*/ 8 h 128"/>
                <a:gd name="T48" fmla="*/ 120 w 128"/>
                <a:gd name="T49" fmla="*/ 48 h 128"/>
                <a:gd name="T50" fmla="*/ 80 w 128"/>
                <a:gd name="T5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80" y="0"/>
                  </a:moveTo>
                  <a:cubicBezTo>
                    <a:pt x="53" y="0"/>
                    <a:pt x="32" y="21"/>
                    <a:pt x="32" y="48"/>
                  </a:cubicBezTo>
                  <a:cubicBezTo>
                    <a:pt x="32" y="56"/>
                    <a:pt x="34" y="64"/>
                    <a:pt x="38" y="70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2" y="106"/>
                    <a:pt x="0" y="110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8" y="128"/>
                    <a:pt x="22" y="126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4" y="94"/>
                    <a:pt x="72" y="96"/>
                    <a:pt x="80" y="96"/>
                  </a:cubicBezTo>
                  <a:cubicBezTo>
                    <a:pt x="107" y="96"/>
                    <a:pt x="128" y="75"/>
                    <a:pt x="128" y="48"/>
                  </a:cubicBezTo>
                  <a:cubicBezTo>
                    <a:pt x="128" y="21"/>
                    <a:pt x="107" y="0"/>
                    <a:pt x="80" y="0"/>
                  </a:cubicBezTo>
                  <a:close/>
                  <a:moveTo>
                    <a:pt x="19" y="119"/>
                  </a:moveTo>
                  <a:cubicBezTo>
                    <a:pt x="18" y="120"/>
                    <a:pt x="16" y="121"/>
                    <a:pt x="14" y="121"/>
                  </a:cubicBezTo>
                  <a:cubicBezTo>
                    <a:pt x="10" y="121"/>
                    <a:pt x="7" y="118"/>
                    <a:pt x="7" y="114"/>
                  </a:cubicBezTo>
                  <a:cubicBezTo>
                    <a:pt x="7" y="112"/>
                    <a:pt x="8" y="110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4" y="80"/>
                    <a:pt x="48" y="84"/>
                    <a:pt x="51" y="87"/>
                  </a:cubicBezTo>
                  <a:lnTo>
                    <a:pt x="19" y="119"/>
                  </a:lnTo>
                  <a:close/>
                  <a:moveTo>
                    <a:pt x="80" y="88"/>
                  </a:moveTo>
                  <a:cubicBezTo>
                    <a:pt x="58" y="88"/>
                    <a:pt x="40" y="70"/>
                    <a:pt x="40" y="48"/>
                  </a:cubicBezTo>
                  <a:cubicBezTo>
                    <a:pt x="40" y="26"/>
                    <a:pt x="58" y="8"/>
                    <a:pt x="80" y="8"/>
                  </a:cubicBezTo>
                  <a:cubicBezTo>
                    <a:pt x="102" y="8"/>
                    <a:pt x="120" y="26"/>
                    <a:pt x="120" y="48"/>
                  </a:cubicBezTo>
                  <a:cubicBezTo>
                    <a:pt x="120" y="70"/>
                    <a:pt x="102" y="88"/>
                    <a:pt x="8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9733" y="1206880"/>
              <a:ext cx="93735" cy="93735"/>
            </a:xfrm>
            <a:custGeom>
              <a:avLst/>
              <a:gdLst>
                <a:gd name="T0" fmla="*/ 28 w 30"/>
                <a:gd name="T1" fmla="*/ 0 h 30"/>
                <a:gd name="T2" fmla="*/ 0 w 30"/>
                <a:gd name="T3" fmla="*/ 28 h 30"/>
                <a:gd name="T4" fmla="*/ 2 w 30"/>
                <a:gd name="T5" fmla="*/ 30 h 30"/>
                <a:gd name="T6" fmla="*/ 4 w 30"/>
                <a:gd name="T7" fmla="*/ 28 h 30"/>
                <a:gd name="T8" fmla="*/ 28 w 30"/>
                <a:gd name="T9" fmla="*/ 4 h 30"/>
                <a:gd name="T10" fmla="*/ 30 w 30"/>
                <a:gd name="T11" fmla="*/ 2 h 30"/>
                <a:gd name="T12" fmla="*/ 28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241300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-3175" y="5281803"/>
            <a:ext cx="1762125" cy="1162050"/>
          </a:xfrm>
          <a:custGeom>
            <a:avLst/>
            <a:gdLst>
              <a:gd name="T0" fmla="*/ 570 w 570"/>
              <a:gd name="T1" fmla="*/ 0 h 375"/>
              <a:gd name="T2" fmla="*/ 442 w 570"/>
              <a:gd name="T3" fmla="*/ 134 h 375"/>
              <a:gd name="T4" fmla="*/ 442 w 570"/>
              <a:gd name="T5" fmla="*/ 241 h 375"/>
              <a:gd name="T6" fmla="*/ 359 w 570"/>
              <a:gd name="T7" fmla="*/ 331 h 375"/>
              <a:gd name="T8" fmla="*/ 0 w 570"/>
              <a:gd name="T9" fmla="*/ 331 h 375"/>
              <a:gd name="T10" fmla="*/ 0 w 570"/>
              <a:gd name="T11" fmla="*/ 375 h 375"/>
              <a:gd name="T12" fmla="*/ 359 w 570"/>
              <a:gd name="T13" fmla="*/ 375 h 375"/>
              <a:gd name="T14" fmla="*/ 486 w 570"/>
              <a:gd name="T15" fmla="*/ 241 h 375"/>
              <a:gd name="T16" fmla="*/ 486 w 570"/>
              <a:gd name="T17" fmla="*/ 134 h 375"/>
              <a:gd name="T18" fmla="*/ 570 w 570"/>
              <a:gd name="T19" fmla="*/ 44 h 375"/>
              <a:gd name="T20" fmla="*/ 570 w 570"/>
              <a:gd name="T21" fmla="*/ 0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0" h="375">
                <a:moveTo>
                  <a:pt x="570" y="0"/>
                </a:moveTo>
                <a:cubicBezTo>
                  <a:pt x="500" y="0"/>
                  <a:pt x="442" y="60"/>
                  <a:pt x="442" y="134"/>
                </a:cubicBezTo>
                <a:cubicBezTo>
                  <a:pt x="442" y="241"/>
                  <a:pt x="442" y="241"/>
                  <a:pt x="442" y="241"/>
                </a:cubicBezTo>
                <a:cubicBezTo>
                  <a:pt x="442" y="291"/>
                  <a:pt x="405" y="331"/>
                  <a:pt x="359" y="331"/>
                </a:cubicBezTo>
                <a:cubicBezTo>
                  <a:pt x="0" y="331"/>
                  <a:pt x="0" y="331"/>
                  <a:pt x="0" y="331"/>
                </a:cubicBezTo>
                <a:cubicBezTo>
                  <a:pt x="0" y="375"/>
                  <a:pt x="0" y="375"/>
                  <a:pt x="0" y="375"/>
                </a:cubicBezTo>
                <a:cubicBezTo>
                  <a:pt x="359" y="375"/>
                  <a:pt x="359" y="375"/>
                  <a:pt x="359" y="375"/>
                </a:cubicBezTo>
                <a:cubicBezTo>
                  <a:pt x="429" y="375"/>
                  <a:pt x="486" y="315"/>
                  <a:pt x="486" y="241"/>
                </a:cubicBezTo>
                <a:cubicBezTo>
                  <a:pt x="486" y="134"/>
                  <a:pt x="486" y="134"/>
                  <a:pt x="486" y="134"/>
                </a:cubicBezTo>
                <a:cubicBezTo>
                  <a:pt x="486" y="85"/>
                  <a:pt x="524" y="44"/>
                  <a:pt x="570" y="44"/>
                </a:cubicBezTo>
                <a:lnTo>
                  <a:pt x="5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306546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437356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5673725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503078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372110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6994005" y="3352179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30968" y="4657098"/>
            <a:ext cx="172750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2192388" y="3593057"/>
            <a:ext cx="172750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3484944" y="2642647"/>
            <a:ext cx="172750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4769916" y="1903741"/>
            <a:ext cx="172750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>
            <a:off x="6996703" y="3777912"/>
            <a:ext cx="3748840" cy="931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3958610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054943" y="1785501"/>
            <a:ext cx="10082113" cy="1298620"/>
          </a:xfrm>
          <a:custGeom>
            <a:avLst/>
            <a:gdLst>
              <a:gd name="connsiteX0" fmla="*/ 8947704 w 9430508"/>
              <a:gd name="connsiteY0" fmla="*/ 0 h 999986"/>
              <a:gd name="connsiteX1" fmla="*/ 9430508 w 9430508"/>
              <a:gd name="connsiteY1" fmla="*/ 499994 h 999986"/>
              <a:gd name="connsiteX2" fmla="*/ 8947704 w 9430508"/>
              <a:gd name="connsiteY2" fmla="*/ 999986 h 999986"/>
              <a:gd name="connsiteX3" fmla="*/ 8947704 w 9430508"/>
              <a:gd name="connsiteY3" fmla="*/ 734943 h 999986"/>
              <a:gd name="connsiteX4" fmla="*/ 0 w 9430508"/>
              <a:gd name="connsiteY4" fmla="*/ 734943 h 999986"/>
              <a:gd name="connsiteX5" fmla="*/ 0 w 9430508"/>
              <a:gd name="connsiteY5" fmla="*/ 265043 h 999986"/>
              <a:gd name="connsiteX6" fmla="*/ 8947704 w 9430508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0508" h="999986">
                <a:moveTo>
                  <a:pt x="8947704" y="0"/>
                </a:moveTo>
                <a:lnTo>
                  <a:pt x="9430508" y="499994"/>
                </a:lnTo>
                <a:lnTo>
                  <a:pt x="8947704" y="999986"/>
                </a:lnTo>
                <a:lnTo>
                  <a:pt x="89477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8947704" y="2650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5400000">
            <a:off x="6661878" y="-715836"/>
            <a:ext cx="1298619" cy="7651739"/>
          </a:xfrm>
          <a:custGeom>
            <a:avLst/>
            <a:gdLst>
              <a:gd name="connsiteX0" fmla="*/ 0 w 999985"/>
              <a:gd name="connsiteY0" fmla="*/ 482805 h 7157209"/>
              <a:gd name="connsiteX1" fmla="*/ 499993 w 999985"/>
              <a:gd name="connsiteY1" fmla="*/ 0 h 7157209"/>
              <a:gd name="connsiteX2" fmla="*/ 999985 w 999985"/>
              <a:gd name="connsiteY2" fmla="*/ 482805 h 7157209"/>
              <a:gd name="connsiteX3" fmla="*/ 734943 w 999985"/>
              <a:gd name="connsiteY3" fmla="*/ 482805 h 7157209"/>
              <a:gd name="connsiteX4" fmla="*/ 734943 w 999985"/>
              <a:gd name="connsiteY4" fmla="*/ 7157209 h 7157209"/>
              <a:gd name="connsiteX5" fmla="*/ 265043 w 999985"/>
              <a:gd name="connsiteY5" fmla="*/ 7157209 h 7157209"/>
              <a:gd name="connsiteX6" fmla="*/ 265043 w 999985"/>
              <a:gd name="connsiteY6" fmla="*/ 482805 h 715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985" h="7157209">
                <a:moveTo>
                  <a:pt x="0" y="482805"/>
                </a:moveTo>
                <a:lnTo>
                  <a:pt x="499993" y="0"/>
                </a:lnTo>
                <a:lnTo>
                  <a:pt x="999985" y="482805"/>
                </a:lnTo>
                <a:lnTo>
                  <a:pt x="734943" y="482805"/>
                </a:lnTo>
                <a:lnTo>
                  <a:pt x="734943" y="7157209"/>
                </a:lnTo>
                <a:lnTo>
                  <a:pt x="265043" y="7157209"/>
                </a:lnTo>
                <a:lnTo>
                  <a:pt x="265043" y="4828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779917" y="3154238"/>
            <a:ext cx="5357139" cy="1298620"/>
          </a:xfrm>
          <a:custGeom>
            <a:avLst/>
            <a:gdLst>
              <a:gd name="connsiteX0" fmla="*/ 4528104 w 5010908"/>
              <a:gd name="connsiteY0" fmla="*/ 0 h 999986"/>
              <a:gd name="connsiteX1" fmla="*/ 5010908 w 5010908"/>
              <a:gd name="connsiteY1" fmla="*/ 499994 h 999986"/>
              <a:gd name="connsiteX2" fmla="*/ 4528104 w 5010908"/>
              <a:gd name="connsiteY2" fmla="*/ 999986 h 999986"/>
              <a:gd name="connsiteX3" fmla="*/ 4528104 w 5010908"/>
              <a:gd name="connsiteY3" fmla="*/ 734943 h 999986"/>
              <a:gd name="connsiteX4" fmla="*/ 0 w 5010908"/>
              <a:gd name="connsiteY4" fmla="*/ 734943 h 999986"/>
              <a:gd name="connsiteX5" fmla="*/ 0 w 5010908"/>
              <a:gd name="connsiteY5" fmla="*/ 265043 h 999986"/>
              <a:gd name="connsiteX6" fmla="*/ 4528104 w 5010908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0908" h="999986">
                <a:moveTo>
                  <a:pt x="4528104" y="0"/>
                </a:moveTo>
                <a:lnTo>
                  <a:pt x="5010908" y="499994"/>
                </a:lnTo>
                <a:lnTo>
                  <a:pt x="4528104" y="999986"/>
                </a:lnTo>
                <a:lnTo>
                  <a:pt x="45281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4528104" y="2650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038206" y="3833944"/>
            <a:ext cx="3098850" cy="1298620"/>
          </a:xfrm>
          <a:custGeom>
            <a:avLst/>
            <a:gdLst>
              <a:gd name="connsiteX0" fmla="*/ 2415768 w 2898572"/>
              <a:gd name="connsiteY0" fmla="*/ 0 h 999986"/>
              <a:gd name="connsiteX1" fmla="*/ 2898572 w 2898572"/>
              <a:gd name="connsiteY1" fmla="*/ 499994 h 999986"/>
              <a:gd name="connsiteX2" fmla="*/ 2415768 w 2898572"/>
              <a:gd name="connsiteY2" fmla="*/ 999986 h 999986"/>
              <a:gd name="connsiteX3" fmla="*/ 2415768 w 2898572"/>
              <a:gd name="connsiteY3" fmla="*/ 734943 h 999986"/>
              <a:gd name="connsiteX4" fmla="*/ 0 w 2898572"/>
              <a:gd name="connsiteY4" fmla="*/ 734943 h 999986"/>
              <a:gd name="connsiteX5" fmla="*/ 0 w 2898572"/>
              <a:gd name="connsiteY5" fmla="*/ 265043 h 999986"/>
              <a:gd name="connsiteX6" fmla="*/ 2415768 w 2898572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8572" h="999986">
                <a:moveTo>
                  <a:pt x="2415768" y="0"/>
                </a:moveTo>
                <a:lnTo>
                  <a:pt x="2898572" y="499994"/>
                </a:lnTo>
                <a:lnTo>
                  <a:pt x="2415768" y="999986"/>
                </a:lnTo>
                <a:lnTo>
                  <a:pt x="2415768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2415768" y="2650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14出自【趣你的PPT】(微信:qunideppt)：最优质的PPT资源库"/>
          <p:cNvGrpSpPr/>
          <p:nvPr/>
        </p:nvGrpSpPr>
        <p:grpSpPr>
          <a:xfrm>
            <a:off x="5903913" y="3567498"/>
            <a:ext cx="475240" cy="452244"/>
            <a:chOff x="6719888" y="887413"/>
            <a:chExt cx="492125" cy="468312"/>
          </a:xfrm>
          <a:solidFill>
            <a:srgbClr val="17182A"/>
          </a:solidFill>
        </p:grpSpPr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36277" y="2899699"/>
            <a:ext cx="387402" cy="389778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1271278" y="2220763"/>
            <a:ext cx="249506" cy="459506"/>
          </a:xfrm>
          <a:custGeom>
            <a:avLst/>
            <a:gdLst>
              <a:gd name="T0" fmla="*/ 482 w 579"/>
              <a:gd name="T1" fmla="*/ 367 h 1073"/>
              <a:gd name="T2" fmla="*/ 482 w 579"/>
              <a:gd name="T3" fmla="*/ 148 h 1073"/>
              <a:gd name="T4" fmla="*/ 525 w 579"/>
              <a:gd name="T5" fmla="*/ 79 h 1073"/>
              <a:gd name="T6" fmla="*/ 447 w 579"/>
              <a:gd name="T7" fmla="*/ 0 h 1073"/>
              <a:gd name="T8" fmla="*/ 132 w 579"/>
              <a:gd name="T9" fmla="*/ 0 h 1073"/>
              <a:gd name="T10" fmla="*/ 54 w 579"/>
              <a:gd name="T11" fmla="*/ 79 h 1073"/>
              <a:gd name="T12" fmla="*/ 96 w 579"/>
              <a:gd name="T13" fmla="*/ 148 h 1073"/>
              <a:gd name="T14" fmla="*/ 96 w 579"/>
              <a:gd name="T15" fmla="*/ 367 h 1073"/>
              <a:gd name="T16" fmla="*/ 0 w 579"/>
              <a:gd name="T17" fmla="*/ 583 h 1073"/>
              <a:gd name="T18" fmla="*/ 0 w 579"/>
              <a:gd name="T19" fmla="*/ 612 h 1073"/>
              <a:gd name="T20" fmla="*/ 224 w 579"/>
              <a:gd name="T21" fmla="*/ 612 h 1073"/>
              <a:gd name="T22" fmla="*/ 224 w 579"/>
              <a:gd name="T23" fmla="*/ 923 h 1073"/>
              <a:gd name="T24" fmla="*/ 289 w 579"/>
              <a:gd name="T25" fmla="*/ 1073 h 1073"/>
              <a:gd name="T26" fmla="*/ 355 w 579"/>
              <a:gd name="T27" fmla="*/ 923 h 1073"/>
              <a:gd name="T28" fmla="*/ 355 w 579"/>
              <a:gd name="T29" fmla="*/ 612 h 1073"/>
              <a:gd name="T30" fmla="*/ 579 w 579"/>
              <a:gd name="T31" fmla="*/ 612 h 1073"/>
              <a:gd name="T32" fmla="*/ 579 w 579"/>
              <a:gd name="T33" fmla="*/ 583 h 1073"/>
              <a:gd name="T34" fmla="*/ 482 w 579"/>
              <a:gd name="T35" fmla="*/ 367 h 1073"/>
              <a:gd name="T36" fmla="*/ 132 w 579"/>
              <a:gd name="T37" fmla="*/ 58 h 1073"/>
              <a:gd name="T38" fmla="*/ 447 w 579"/>
              <a:gd name="T39" fmla="*/ 58 h 1073"/>
              <a:gd name="T40" fmla="*/ 467 w 579"/>
              <a:gd name="T41" fmla="*/ 79 h 1073"/>
              <a:gd name="T42" fmla="*/ 449 w 579"/>
              <a:gd name="T43" fmla="*/ 99 h 1073"/>
              <a:gd name="T44" fmla="*/ 436 w 579"/>
              <a:gd name="T45" fmla="*/ 101 h 1073"/>
              <a:gd name="T46" fmla="*/ 143 w 579"/>
              <a:gd name="T47" fmla="*/ 101 h 1073"/>
              <a:gd name="T48" fmla="*/ 129 w 579"/>
              <a:gd name="T49" fmla="*/ 99 h 1073"/>
              <a:gd name="T50" fmla="*/ 111 w 579"/>
              <a:gd name="T51" fmla="*/ 79 h 1073"/>
              <a:gd name="T52" fmla="*/ 132 w 579"/>
              <a:gd name="T53" fmla="*/ 58 h 1073"/>
              <a:gd name="T54" fmla="*/ 424 w 579"/>
              <a:gd name="T55" fmla="*/ 370 h 1073"/>
              <a:gd name="T56" fmla="*/ 154 w 579"/>
              <a:gd name="T57" fmla="*/ 370 h 1073"/>
              <a:gd name="T58" fmla="*/ 154 w 579"/>
              <a:gd name="T59" fmla="*/ 130 h 1073"/>
              <a:gd name="T60" fmla="*/ 424 w 579"/>
              <a:gd name="T61" fmla="*/ 130 h 1073"/>
              <a:gd name="T62" fmla="*/ 424 w 579"/>
              <a:gd name="T63" fmla="*/ 370 h 1073"/>
              <a:gd name="T64" fmla="*/ 297 w 579"/>
              <a:gd name="T65" fmla="*/ 911 h 1073"/>
              <a:gd name="T66" fmla="*/ 289 w 579"/>
              <a:gd name="T67" fmla="*/ 928 h 1073"/>
              <a:gd name="T68" fmla="*/ 282 w 579"/>
              <a:gd name="T69" fmla="*/ 911 h 1073"/>
              <a:gd name="T70" fmla="*/ 282 w 579"/>
              <a:gd name="T71" fmla="*/ 612 h 1073"/>
              <a:gd name="T72" fmla="*/ 297 w 579"/>
              <a:gd name="T73" fmla="*/ 612 h 1073"/>
              <a:gd name="T74" fmla="*/ 297 w 579"/>
              <a:gd name="T75" fmla="*/ 911 h 1073"/>
              <a:gd name="T76" fmla="*/ 355 w 579"/>
              <a:gd name="T77" fmla="*/ 554 h 1073"/>
              <a:gd name="T78" fmla="*/ 224 w 579"/>
              <a:gd name="T79" fmla="*/ 554 h 1073"/>
              <a:gd name="T80" fmla="*/ 59 w 579"/>
              <a:gd name="T81" fmla="*/ 554 h 1073"/>
              <a:gd name="T82" fmla="*/ 144 w 579"/>
              <a:gd name="T83" fmla="*/ 403 h 1073"/>
              <a:gd name="T84" fmla="*/ 149 w 579"/>
              <a:gd name="T85" fmla="*/ 399 h 1073"/>
              <a:gd name="T86" fmla="*/ 430 w 579"/>
              <a:gd name="T87" fmla="*/ 399 h 1073"/>
              <a:gd name="T88" fmla="*/ 435 w 579"/>
              <a:gd name="T89" fmla="*/ 403 h 1073"/>
              <a:gd name="T90" fmla="*/ 519 w 579"/>
              <a:gd name="T91" fmla="*/ 554 h 1073"/>
              <a:gd name="T92" fmla="*/ 355 w 579"/>
              <a:gd name="T93" fmla="*/ 554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rgbClr val="17182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8" name="Group 23出自【趣你的PPT】(微信:qunideppt)：最优质的PPT资源库"/>
          <p:cNvGrpSpPr/>
          <p:nvPr/>
        </p:nvGrpSpPr>
        <p:grpSpPr>
          <a:xfrm rot="2700000">
            <a:off x="8259209" y="4186348"/>
            <a:ext cx="316524" cy="551595"/>
            <a:chOff x="4732338" y="4783138"/>
            <a:chExt cx="703263" cy="1225550"/>
          </a:xfrm>
          <a:solidFill>
            <a:srgbClr val="000000"/>
          </a:solidFill>
        </p:grpSpPr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" name="出自【趣你的PPT】(微信:qunideppt)：最优质的PPT资源库"/>
          <p:cNvSpPr txBox="1"/>
          <p:nvPr/>
        </p:nvSpPr>
        <p:spPr>
          <a:xfrm>
            <a:off x="1792451" y="2299806"/>
            <a:ext cx="1239955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2222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22222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4089038" y="296050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2222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22222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561036" y="366163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2222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22222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737030" y="4330820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2222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22222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792451" y="2898075"/>
            <a:ext cx="1531574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4092816" y="3549134"/>
            <a:ext cx="1531574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442892" y="4250934"/>
            <a:ext cx="1531574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737030" y="4910965"/>
            <a:ext cx="1531574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21097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-190500" y="5327650"/>
            <a:ext cx="12382500" cy="1530350"/>
            <a:chOff x="1624013" y="5014913"/>
            <a:chExt cx="5943600" cy="633413"/>
          </a:xfrm>
          <a:noFill/>
        </p:grpSpPr>
        <p:sp>
          <p:nvSpPr>
            <p:cNvPr id="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798888" y="5430838"/>
              <a:ext cx="0" cy="0"/>
            </a:xfrm>
            <a:prstGeom prst="line">
              <a:avLst/>
            </a:pr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4013" y="5014913"/>
              <a:ext cx="2174875" cy="633413"/>
            </a:xfrm>
            <a:custGeom>
              <a:avLst/>
              <a:gdLst>
                <a:gd name="T0" fmla="*/ 574 w 579"/>
                <a:gd name="T1" fmla="*/ 108 h 166"/>
                <a:gd name="T2" fmla="*/ 559 w 579"/>
                <a:gd name="T3" fmla="*/ 106 h 166"/>
                <a:gd name="T4" fmla="*/ 548 w 579"/>
                <a:gd name="T5" fmla="*/ 103 h 166"/>
                <a:gd name="T6" fmla="*/ 545 w 579"/>
                <a:gd name="T7" fmla="*/ 113 h 166"/>
                <a:gd name="T8" fmla="*/ 540 w 579"/>
                <a:gd name="T9" fmla="*/ 110 h 166"/>
                <a:gd name="T10" fmla="*/ 532 w 579"/>
                <a:gd name="T11" fmla="*/ 73 h 166"/>
                <a:gd name="T12" fmla="*/ 502 w 579"/>
                <a:gd name="T13" fmla="*/ 106 h 166"/>
                <a:gd name="T14" fmla="*/ 460 w 579"/>
                <a:gd name="T15" fmla="*/ 25 h 166"/>
                <a:gd name="T16" fmla="*/ 428 w 579"/>
                <a:gd name="T17" fmla="*/ 60 h 166"/>
                <a:gd name="T18" fmla="*/ 423 w 579"/>
                <a:gd name="T19" fmla="*/ 111 h 166"/>
                <a:gd name="T20" fmla="*/ 422 w 579"/>
                <a:gd name="T21" fmla="*/ 107 h 166"/>
                <a:gd name="T22" fmla="*/ 419 w 579"/>
                <a:gd name="T23" fmla="*/ 86 h 166"/>
                <a:gd name="T24" fmla="*/ 419 w 579"/>
                <a:gd name="T25" fmla="*/ 81 h 166"/>
                <a:gd name="T26" fmla="*/ 418 w 579"/>
                <a:gd name="T27" fmla="*/ 76 h 166"/>
                <a:gd name="T28" fmla="*/ 417 w 579"/>
                <a:gd name="T29" fmla="*/ 73 h 166"/>
                <a:gd name="T30" fmla="*/ 406 w 579"/>
                <a:gd name="T31" fmla="*/ 47 h 166"/>
                <a:gd name="T32" fmla="*/ 403 w 579"/>
                <a:gd name="T33" fmla="*/ 43 h 166"/>
                <a:gd name="T34" fmla="*/ 403 w 579"/>
                <a:gd name="T35" fmla="*/ 34 h 166"/>
                <a:gd name="T36" fmla="*/ 399 w 579"/>
                <a:gd name="T37" fmla="*/ 27 h 166"/>
                <a:gd name="T38" fmla="*/ 397 w 579"/>
                <a:gd name="T39" fmla="*/ 16 h 166"/>
                <a:gd name="T40" fmla="*/ 396 w 579"/>
                <a:gd name="T41" fmla="*/ 25 h 166"/>
                <a:gd name="T42" fmla="*/ 394 w 579"/>
                <a:gd name="T43" fmla="*/ 28 h 166"/>
                <a:gd name="T44" fmla="*/ 390 w 579"/>
                <a:gd name="T45" fmla="*/ 36 h 166"/>
                <a:gd name="T46" fmla="*/ 389 w 579"/>
                <a:gd name="T47" fmla="*/ 43 h 166"/>
                <a:gd name="T48" fmla="*/ 387 w 579"/>
                <a:gd name="T49" fmla="*/ 49 h 166"/>
                <a:gd name="T50" fmla="*/ 374 w 579"/>
                <a:gd name="T51" fmla="*/ 74 h 166"/>
                <a:gd name="T52" fmla="*/ 375 w 579"/>
                <a:gd name="T53" fmla="*/ 80 h 166"/>
                <a:gd name="T54" fmla="*/ 371 w 579"/>
                <a:gd name="T55" fmla="*/ 83 h 166"/>
                <a:gd name="T56" fmla="*/ 374 w 579"/>
                <a:gd name="T57" fmla="*/ 103 h 166"/>
                <a:gd name="T58" fmla="*/ 374 w 579"/>
                <a:gd name="T59" fmla="*/ 108 h 166"/>
                <a:gd name="T60" fmla="*/ 361 w 579"/>
                <a:gd name="T61" fmla="*/ 113 h 166"/>
                <a:gd name="T62" fmla="*/ 344 w 579"/>
                <a:gd name="T63" fmla="*/ 57 h 166"/>
                <a:gd name="T64" fmla="*/ 333 w 579"/>
                <a:gd name="T65" fmla="*/ 63 h 166"/>
                <a:gd name="T66" fmla="*/ 324 w 579"/>
                <a:gd name="T67" fmla="*/ 69 h 166"/>
                <a:gd name="T68" fmla="*/ 315 w 579"/>
                <a:gd name="T69" fmla="*/ 112 h 166"/>
                <a:gd name="T70" fmla="*/ 298 w 579"/>
                <a:gd name="T71" fmla="*/ 0 h 166"/>
                <a:gd name="T72" fmla="*/ 252 w 579"/>
                <a:gd name="T73" fmla="*/ 67 h 166"/>
                <a:gd name="T74" fmla="*/ 205 w 579"/>
                <a:gd name="T75" fmla="*/ 107 h 166"/>
                <a:gd name="T76" fmla="*/ 193 w 579"/>
                <a:gd name="T77" fmla="*/ 105 h 166"/>
                <a:gd name="T78" fmla="*/ 172 w 579"/>
                <a:gd name="T79" fmla="*/ 99 h 166"/>
                <a:gd name="T80" fmla="*/ 123 w 579"/>
                <a:gd name="T81" fmla="*/ 105 h 166"/>
                <a:gd name="T82" fmla="*/ 93 w 579"/>
                <a:gd name="T83" fmla="*/ 107 h 166"/>
                <a:gd name="T84" fmla="*/ 86 w 579"/>
                <a:gd name="T85" fmla="*/ 100 h 166"/>
                <a:gd name="T86" fmla="*/ 83 w 579"/>
                <a:gd name="T87" fmla="*/ 72 h 166"/>
                <a:gd name="T88" fmla="*/ 60 w 579"/>
                <a:gd name="T89" fmla="*/ 64 h 166"/>
                <a:gd name="T90" fmla="*/ 40 w 579"/>
                <a:gd name="T91" fmla="*/ 73 h 166"/>
                <a:gd name="T92" fmla="*/ 35 w 579"/>
                <a:gd name="T93" fmla="*/ 85 h 166"/>
                <a:gd name="T94" fmla="*/ 29 w 579"/>
                <a:gd name="T95" fmla="*/ 98 h 166"/>
                <a:gd name="T96" fmla="*/ 18 w 579"/>
                <a:gd name="T97" fmla="*/ 111 h 166"/>
                <a:gd name="T98" fmla="*/ 0 w 579"/>
                <a:gd name="T9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9" h="166">
                  <a:moveTo>
                    <a:pt x="579" y="109"/>
                  </a:moveTo>
                  <a:cubicBezTo>
                    <a:pt x="579" y="108"/>
                    <a:pt x="579" y="108"/>
                    <a:pt x="579" y="108"/>
                  </a:cubicBezTo>
                  <a:cubicBezTo>
                    <a:pt x="577" y="108"/>
                    <a:pt x="576" y="108"/>
                    <a:pt x="574" y="108"/>
                  </a:cubicBezTo>
                  <a:cubicBezTo>
                    <a:pt x="574" y="107"/>
                    <a:pt x="574" y="105"/>
                    <a:pt x="574" y="103"/>
                  </a:cubicBezTo>
                  <a:cubicBezTo>
                    <a:pt x="570" y="103"/>
                    <a:pt x="566" y="103"/>
                    <a:pt x="562" y="103"/>
                  </a:cubicBezTo>
                  <a:cubicBezTo>
                    <a:pt x="561" y="104"/>
                    <a:pt x="560" y="105"/>
                    <a:pt x="559" y="106"/>
                  </a:cubicBezTo>
                  <a:cubicBezTo>
                    <a:pt x="557" y="106"/>
                    <a:pt x="555" y="106"/>
                    <a:pt x="553" y="106"/>
                  </a:cubicBezTo>
                  <a:cubicBezTo>
                    <a:pt x="553" y="105"/>
                    <a:pt x="553" y="104"/>
                    <a:pt x="553" y="103"/>
                  </a:cubicBezTo>
                  <a:cubicBezTo>
                    <a:pt x="552" y="103"/>
                    <a:pt x="550" y="103"/>
                    <a:pt x="548" y="103"/>
                  </a:cubicBezTo>
                  <a:cubicBezTo>
                    <a:pt x="548" y="104"/>
                    <a:pt x="548" y="105"/>
                    <a:pt x="548" y="106"/>
                  </a:cubicBezTo>
                  <a:cubicBezTo>
                    <a:pt x="547" y="106"/>
                    <a:pt x="546" y="106"/>
                    <a:pt x="545" y="106"/>
                  </a:cubicBezTo>
                  <a:cubicBezTo>
                    <a:pt x="545" y="108"/>
                    <a:pt x="545" y="111"/>
                    <a:pt x="545" y="113"/>
                  </a:cubicBezTo>
                  <a:cubicBezTo>
                    <a:pt x="544" y="113"/>
                    <a:pt x="543" y="113"/>
                    <a:pt x="542" y="113"/>
                  </a:cubicBezTo>
                  <a:cubicBezTo>
                    <a:pt x="542" y="112"/>
                    <a:pt x="542" y="111"/>
                    <a:pt x="542" y="110"/>
                  </a:cubicBezTo>
                  <a:cubicBezTo>
                    <a:pt x="541" y="110"/>
                    <a:pt x="540" y="110"/>
                    <a:pt x="540" y="110"/>
                  </a:cubicBezTo>
                  <a:cubicBezTo>
                    <a:pt x="538" y="108"/>
                    <a:pt x="537" y="107"/>
                    <a:pt x="536" y="106"/>
                  </a:cubicBezTo>
                  <a:cubicBezTo>
                    <a:pt x="535" y="106"/>
                    <a:pt x="533" y="106"/>
                    <a:pt x="532" y="106"/>
                  </a:cubicBezTo>
                  <a:cubicBezTo>
                    <a:pt x="532" y="95"/>
                    <a:pt x="532" y="84"/>
                    <a:pt x="532" y="73"/>
                  </a:cubicBezTo>
                  <a:cubicBezTo>
                    <a:pt x="531" y="70"/>
                    <a:pt x="529" y="68"/>
                    <a:pt x="527" y="65"/>
                  </a:cubicBezTo>
                  <a:cubicBezTo>
                    <a:pt x="519" y="65"/>
                    <a:pt x="510" y="65"/>
                    <a:pt x="502" y="65"/>
                  </a:cubicBezTo>
                  <a:cubicBezTo>
                    <a:pt x="502" y="79"/>
                    <a:pt x="502" y="92"/>
                    <a:pt x="502" y="106"/>
                  </a:cubicBezTo>
                  <a:cubicBezTo>
                    <a:pt x="498" y="106"/>
                    <a:pt x="494" y="106"/>
                    <a:pt x="490" y="106"/>
                  </a:cubicBezTo>
                  <a:cubicBezTo>
                    <a:pt x="490" y="79"/>
                    <a:pt x="490" y="52"/>
                    <a:pt x="490" y="25"/>
                  </a:cubicBezTo>
                  <a:cubicBezTo>
                    <a:pt x="483" y="18"/>
                    <a:pt x="468" y="18"/>
                    <a:pt x="460" y="25"/>
                  </a:cubicBezTo>
                  <a:cubicBezTo>
                    <a:pt x="460" y="35"/>
                    <a:pt x="460" y="46"/>
                    <a:pt x="460" y="57"/>
                  </a:cubicBezTo>
                  <a:cubicBezTo>
                    <a:pt x="456" y="57"/>
                    <a:pt x="452" y="57"/>
                    <a:pt x="449" y="57"/>
                  </a:cubicBezTo>
                  <a:cubicBezTo>
                    <a:pt x="442" y="58"/>
                    <a:pt x="435" y="59"/>
                    <a:pt x="428" y="60"/>
                  </a:cubicBezTo>
                  <a:cubicBezTo>
                    <a:pt x="428" y="78"/>
                    <a:pt x="428" y="96"/>
                    <a:pt x="428" y="113"/>
                  </a:cubicBezTo>
                  <a:cubicBezTo>
                    <a:pt x="426" y="113"/>
                    <a:pt x="424" y="113"/>
                    <a:pt x="423" y="113"/>
                  </a:cubicBezTo>
                  <a:cubicBezTo>
                    <a:pt x="423" y="112"/>
                    <a:pt x="423" y="111"/>
                    <a:pt x="423" y="111"/>
                  </a:cubicBezTo>
                  <a:cubicBezTo>
                    <a:pt x="422" y="111"/>
                    <a:pt x="420" y="111"/>
                    <a:pt x="419" y="111"/>
                  </a:cubicBezTo>
                  <a:cubicBezTo>
                    <a:pt x="419" y="110"/>
                    <a:pt x="419" y="109"/>
                    <a:pt x="419" y="108"/>
                  </a:cubicBezTo>
                  <a:cubicBezTo>
                    <a:pt x="420" y="108"/>
                    <a:pt x="421" y="107"/>
                    <a:pt x="422" y="107"/>
                  </a:cubicBezTo>
                  <a:cubicBezTo>
                    <a:pt x="422" y="106"/>
                    <a:pt x="422" y="105"/>
                    <a:pt x="422" y="105"/>
                  </a:cubicBezTo>
                  <a:cubicBezTo>
                    <a:pt x="421" y="104"/>
                    <a:pt x="420" y="104"/>
                    <a:pt x="419" y="103"/>
                  </a:cubicBezTo>
                  <a:cubicBezTo>
                    <a:pt x="419" y="97"/>
                    <a:pt x="419" y="92"/>
                    <a:pt x="419" y="86"/>
                  </a:cubicBezTo>
                  <a:cubicBezTo>
                    <a:pt x="420" y="86"/>
                    <a:pt x="421" y="85"/>
                    <a:pt x="421" y="85"/>
                  </a:cubicBezTo>
                  <a:cubicBezTo>
                    <a:pt x="421" y="84"/>
                    <a:pt x="421" y="83"/>
                    <a:pt x="421" y="83"/>
                  </a:cubicBezTo>
                  <a:cubicBezTo>
                    <a:pt x="421" y="82"/>
                    <a:pt x="420" y="82"/>
                    <a:pt x="419" y="81"/>
                  </a:cubicBezTo>
                  <a:cubicBezTo>
                    <a:pt x="419" y="81"/>
                    <a:pt x="419" y="80"/>
                    <a:pt x="419" y="80"/>
                  </a:cubicBezTo>
                  <a:cubicBezTo>
                    <a:pt x="419" y="80"/>
                    <a:pt x="418" y="80"/>
                    <a:pt x="418" y="80"/>
                  </a:cubicBezTo>
                  <a:cubicBezTo>
                    <a:pt x="418" y="79"/>
                    <a:pt x="418" y="77"/>
                    <a:pt x="418" y="76"/>
                  </a:cubicBezTo>
                  <a:cubicBezTo>
                    <a:pt x="418" y="76"/>
                    <a:pt x="419" y="76"/>
                    <a:pt x="419" y="76"/>
                  </a:cubicBezTo>
                  <a:cubicBezTo>
                    <a:pt x="419" y="76"/>
                    <a:pt x="419" y="75"/>
                    <a:pt x="419" y="74"/>
                  </a:cubicBezTo>
                  <a:cubicBezTo>
                    <a:pt x="418" y="73"/>
                    <a:pt x="417" y="73"/>
                    <a:pt x="417" y="73"/>
                  </a:cubicBezTo>
                  <a:cubicBezTo>
                    <a:pt x="416" y="63"/>
                    <a:pt x="414" y="55"/>
                    <a:pt x="404" y="51"/>
                  </a:cubicBezTo>
                  <a:cubicBezTo>
                    <a:pt x="405" y="50"/>
                    <a:pt x="405" y="50"/>
                    <a:pt x="406" y="50"/>
                  </a:cubicBezTo>
                  <a:cubicBezTo>
                    <a:pt x="406" y="49"/>
                    <a:pt x="406" y="48"/>
                    <a:pt x="406" y="47"/>
                  </a:cubicBezTo>
                  <a:cubicBezTo>
                    <a:pt x="405" y="47"/>
                    <a:pt x="405" y="46"/>
                    <a:pt x="404" y="46"/>
                  </a:cubicBezTo>
                  <a:cubicBezTo>
                    <a:pt x="404" y="45"/>
                    <a:pt x="404" y="44"/>
                    <a:pt x="404" y="43"/>
                  </a:cubicBezTo>
                  <a:cubicBezTo>
                    <a:pt x="403" y="43"/>
                    <a:pt x="403" y="43"/>
                    <a:pt x="403" y="43"/>
                  </a:cubicBezTo>
                  <a:cubicBezTo>
                    <a:pt x="403" y="41"/>
                    <a:pt x="403" y="38"/>
                    <a:pt x="403" y="36"/>
                  </a:cubicBezTo>
                  <a:cubicBezTo>
                    <a:pt x="403" y="36"/>
                    <a:pt x="403" y="36"/>
                    <a:pt x="403" y="36"/>
                  </a:cubicBezTo>
                  <a:cubicBezTo>
                    <a:pt x="403" y="35"/>
                    <a:pt x="403" y="35"/>
                    <a:pt x="403" y="34"/>
                  </a:cubicBezTo>
                  <a:cubicBezTo>
                    <a:pt x="403" y="34"/>
                    <a:pt x="402" y="34"/>
                    <a:pt x="402" y="33"/>
                  </a:cubicBezTo>
                  <a:cubicBezTo>
                    <a:pt x="401" y="32"/>
                    <a:pt x="400" y="30"/>
                    <a:pt x="399" y="28"/>
                  </a:cubicBezTo>
                  <a:cubicBezTo>
                    <a:pt x="399" y="28"/>
                    <a:pt x="399" y="28"/>
                    <a:pt x="399" y="27"/>
                  </a:cubicBezTo>
                  <a:cubicBezTo>
                    <a:pt x="399" y="27"/>
                    <a:pt x="398" y="27"/>
                    <a:pt x="398" y="27"/>
                  </a:cubicBezTo>
                  <a:cubicBezTo>
                    <a:pt x="398" y="26"/>
                    <a:pt x="398" y="26"/>
                    <a:pt x="398" y="25"/>
                  </a:cubicBezTo>
                  <a:cubicBezTo>
                    <a:pt x="399" y="22"/>
                    <a:pt x="399" y="19"/>
                    <a:pt x="397" y="16"/>
                  </a:cubicBezTo>
                  <a:cubicBezTo>
                    <a:pt x="396" y="14"/>
                    <a:pt x="396" y="14"/>
                    <a:pt x="396" y="14"/>
                  </a:cubicBezTo>
                  <a:cubicBezTo>
                    <a:pt x="396" y="16"/>
                    <a:pt x="396" y="16"/>
                    <a:pt x="396" y="16"/>
                  </a:cubicBezTo>
                  <a:cubicBezTo>
                    <a:pt x="394" y="19"/>
                    <a:pt x="394" y="23"/>
                    <a:pt x="396" y="25"/>
                  </a:cubicBezTo>
                  <a:cubicBezTo>
                    <a:pt x="396" y="26"/>
                    <a:pt x="396" y="26"/>
                    <a:pt x="396" y="27"/>
                  </a:cubicBezTo>
                  <a:cubicBezTo>
                    <a:pt x="395" y="27"/>
                    <a:pt x="395" y="27"/>
                    <a:pt x="394" y="27"/>
                  </a:cubicBezTo>
                  <a:cubicBezTo>
                    <a:pt x="394" y="28"/>
                    <a:pt x="394" y="28"/>
                    <a:pt x="394" y="28"/>
                  </a:cubicBezTo>
                  <a:cubicBezTo>
                    <a:pt x="393" y="30"/>
                    <a:pt x="392" y="32"/>
                    <a:pt x="391" y="34"/>
                  </a:cubicBezTo>
                  <a:cubicBezTo>
                    <a:pt x="391" y="34"/>
                    <a:pt x="390" y="34"/>
                    <a:pt x="390" y="35"/>
                  </a:cubicBezTo>
                  <a:cubicBezTo>
                    <a:pt x="390" y="35"/>
                    <a:pt x="390" y="35"/>
                    <a:pt x="390" y="36"/>
                  </a:cubicBezTo>
                  <a:cubicBezTo>
                    <a:pt x="390" y="36"/>
                    <a:pt x="390" y="36"/>
                    <a:pt x="391" y="36"/>
                  </a:cubicBezTo>
                  <a:cubicBezTo>
                    <a:pt x="391" y="38"/>
                    <a:pt x="391" y="41"/>
                    <a:pt x="391" y="43"/>
                  </a:cubicBezTo>
                  <a:cubicBezTo>
                    <a:pt x="390" y="43"/>
                    <a:pt x="390" y="43"/>
                    <a:pt x="389" y="43"/>
                  </a:cubicBezTo>
                  <a:cubicBezTo>
                    <a:pt x="389" y="44"/>
                    <a:pt x="389" y="45"/>
                    <a:pt x="389" y="46"/>
                  </a:cubicBezTo>
                  <a:cubicBezTo>
                    <a:pt x="389" y="46"/>
                    <a:pt x="388" y="47"/>
                    <a:pt x="387" y="47"/>
                  </a:cubicBezTo>
                  <a:cubicBezTo>
                    <a:pt x="387" y="48"/>
                    <a:pt x="387" y="49"/>
                    <a:pt x="387" y="49"/>
                  </a:cubicBezTo>
                  <a:cubicBezTo>
                    <a:pt x="388" y="50"/>
                    <a:pt x="388" y="50"/>
                    <a:pt x="388" y="51"/>
                  </a:cubicBezTo>
                  <a:cubicBezTo>
                    <a:pt x="379" y="55"/>
                    <a:pt x="376" y="63"/>
                    <a:pt x="376" y="73"/>
                  </a:cubicBezTo>
                  <a:cubicBezTo>
                    <a:pt x="375" y="73"/>
                    <a:pt x="374" y="74"/>
                    <a:pt x="374" y="74"/>
                  </a:cubicBezTo>
                  <a:cubicBezTo>
                    <a:pt x="374" y="75"/>
                    <a:pt x="374" y="76"/>
                    <a:pt x="374" y="76"/>
                  </a:cubicBezTo>
                  <a:cubicBezTo>
                    <a:pt x="374" y="76"/>
                    <a:pt x="374" y="76"/>
                    <a:pt x="375" y="76"/>
                  </a:cubicBezTo>
                  <a:cubicBezTo>
                    <a:pt x="375" y="77"/>
                    <a:pt x="375" y="78"/>
                    <a:pt x="375" y="80"/>
                  </a:cubicBezTo>
                  <a:cubicBezTo>
                    <a:pt x="375" y="80"/>
                    <a:pt x="374" y="80"/>
                    <a:pt x="374" y="80"/>
                  </a:cubicBezTo>
                  <a:cubicBezTo>
                    <a:pt x="374" y="80"/>
                    <a:pt x="374" y="81"/>
                    <a:pt x="374" y="81"/>
                  </a:cubicBezTo>
                  <a:cubicBezTo>
                    <a:pt x="373" y="82"/>
                    <a:pt x="372" y="82"/>
                    <a:pt x="371" y="83"/>
                  </a:cubicBezTo>
                  <a:cubicBezTo>
                    <a:pt x="371" y="83"/>
                    <a:pt x="371" y="84"/>
                    <a:pt x="371" y="85"/>
                  </a:cubicBezTo>
                  <a:cubicBezTo>
                    <a:pt x="372" y="85"/>
                    <a:pt x="373" y="85"/>
                    <a:pt x="374" y="86"/>
                  </a:cubicBezTo>
                  <a:cubicBezTo>
                    <a:pt x="374" y="92"/>
                    <a:pt x="374" y="97"/>
                    <a:pt x="374" y="103"/>
                  </a:cubicBezTo>
                  <a:cubicBezTo>
                    <a:pt x="373" y="104"/>
                    <a:pt x="372" y="104"/>
                    <a:pt x="371" y="105"/>
                  </a:cubicBezTo>
                  <a:cubicBezTo>
                    <a:pt x="371" y="105"/>
                    <a:pt x="371" y="106"/>
                    <a:pt x="371" y="107"/>
                  </a:cubicBezTo>
                  <a:cubicBezTo>
                    <a:pt x="372" y="107"/>
                    <a:pt x="373" y="108"/>
                    <a:pt x="374" y="108"/>
                  </a:cubicBezTo>
                  <a:cubicBezTo>
                    <a:pt x="374" y="109"/>
                    <a:pt x="374" y="110"/>
                    <a:pt x="374" y="111"/>
                  </a:cubicBezTo>
                  <a:cubicBezTo>
                    <a:pt x="372" y="112"/>
                    <a:pt x="370" y="112"/>
                    <a:pt x="368" y="113"/>
                  </a:cubicBezTo>
                  <a:cubicBezTo>
                    <a:pt x="365" y="113"/>
                    <a:pt x="363" y="113"/>
                    <a:pt x="361" y="113"/>
                  </a:cubicBezTo>
                  <a:cubicBezTo>
                    <a:pt x="361" y="99"/>
                    <a:pt x="361" y="84"/>
                    <a:pt x="361" y="69"/>
                  </a:cubicBezTo>
                  <a:cubicBezTo>
                    <a:pt x="356" y="69"/>
                    <a:pt x="350" y="69"/>
                    <a:pt x="344" y="69"/>
                  </a:cubicBezTo>
                  <a:cubicBezTo>
                    <a:pt x="344" y="65"/>
                    <a:pt x="344" y="61"/>
                    <a:pt x="344" y="57"/>
                  </a:cubicBezTo>
                  <a:cubicBezTo>
                    <a:pt x="342" y="57"/>
                    <a:pt x="339" y="57"/>
                    <a:pt x="337" y="57"/>
                  </a:cubicBezTo>
                  <a:cubicBezTo>
                    <a:pt x="335" y="57"/>
                    <a:pt x="334" y="58"/>
                    <a:pt x="333" y="59"/>
                  </a:cubicBezTo>
                  <a:cubicBezTo>
                    <a:pt x="333" y="60"/>
                    <a:pt x="333" y="62"/>
                    <a:pt x="333" y="63"/>
                  </a:cubicBezTo>
                  <a:cubicBezTo>
                    <a:pt x="332" y="63"/>
                    <a:pt x="330" y="63"/>
                    <a:pt x="329" y="63"/>
                  </a:cubicBezTo>
                  <a:cubicBezTo>
                    <a:pt x="328" y="64"/>
                    <a:pt x="326" y="64"/>
                    <a:pt x="324" y="65"/>
                  </a:cubicBezTo>
                  <a:cubicBezTo>
                    <a:pt x="324" y="67"/>
                    <a:pt x="324" y="68"/>
                    <a:pt x="324" y="69"/>
                  </a:cubicBezTo>
                  <a:cubicBezTo>
                    <a:pt x="323" y="69"/>
                    <a:pt x="321" y="69"/>
                    <a:pt x="320" y="69"/>
                  </a:cubicBezTo>
                  <a:cubicBezTo>
                    <a:pt x="320" y="83"/>
                    <a:pt x="320" y="98"/>
                    <a:pt x="320" y="112"/>
                  </a:cubicBezTo>
                  <a:cubicBezTo>
                    <a:pt x="318" y="112"/>
                    <a:pt x="316" y="112"/>
                    <a:pt x="315" y="112"/>
                  </a:cubicBezTo>
                  <a:cubicBezTo>
                    <a:pt x="315" y="77"/>
                    <a:pt x="315" y="42"/>
                    <a:pt x="315" y="6"/>
                  </a:cubicBezTo>
                  <a:cubicBezTo>
                    <a:pt x="314" y="5"/>
                    <a:pt x="313" y="5"/>
                    <a:pt x="312" y="4"/>
                  </a:cubicBezTo>
                  <a:cubicBezTo>
                    <a:pt x="308" y="3"/>
                    <a:pt x="303" y="1"/>
                    <a:pt x="298" y="0"/>
                  </a:cubicBezTo>
                  <a:cubicBezTo>
                    <a:pt x="286" y="2"/>
                    <a:pt x="273" y="4"/>
                    <a:pt x="260" y="6"/>
                  </a:cubicBezTo>
                  <a:cubicBezTo>
                    <a:pt x="258" y="7"/>
                    <a:pt x="255" y="9"/>
                    <a:pt x="252" y="10"/>
                  </a:cubicBezTo>
                  <a:cubicBezTo>
                    <a:pt x="252" y="29"/>
                    <a:pt x="252" y="48"/>
                    <a:pt x="252" y="67"/>
                  </a:cubicBezTo>
                  <a:cubicBezTo>
                    <a:pt x="242" y="67"/>
                    <a:pt x="231" y="67"/>
                    <a:pt x="221" y="67"/>
                  </a:cubicBezTo>
                  <a:cubicBezTo>
                    <a:pt x="216" y="68"/>
                    <a:pt x="210" y="70"/>
                    <a:pt x="205" y="71"/>
                  </a:cubicBezTo>
                  <a:cubicBezTo>
                    <a:pt x="205" y="83"/>
                    <a:pt x="205" y="95"/>
                    <a:pt x="205" y="107"/>
                  </a:cubicBezTo>
                  <a:cubicBezTo>
                    <a:pt x="203" y="107"/>
                    <a:pt x="201" y="107"/>
                    <a:pt x="199" y="107"/>
                  </a:cubicBezTo>
                  <a:cubicBezTo>
                    <a:pt x="199" y="106"/>
                    <a:pt x="199" y="105"/>
                    <a:pt x="199" y="105"/>
                  </a:cubicBezTo>
                  <a:cubicBezTo>
                    <a:pt x="197" y="105"/>
                    <a:pt x="195" y="105"/>
                    <a:pt x="193" y="105"/>
                  </a:cubicBezTo>
                  <a:cubicBezTo>
                    <a:pt x="193" y="104"/>
                    <a:pt x="193" y="103"/>
                    <a:pt x="193" y="102"/>
                  </a:cubicBezTo>
                  <a:cubicBezTo>
                    <a:pt x="186" y="102"/>
                    <a:pt x="179" y="102"/>
                    <a:pt x="172" y="102"/>
                  </a:cubicBezTo>
                  <a:cubicBezTo>
                    <a:pt x="172" y="101"/>
                    <a:pt x="172" y="100"/>
                    <a:pt x="172" y="99"/>
                  </a:cubicBezTo>
                  <a:cubicBezTo>
                    <a:pt x="161" y="99"/>
                    <a:pt x="150" y="99"/>
                    <a:pt x="139" y="99"/>
                  </a:cubicBezTo>
                  <a:cubicBezTo>
                    <a:pt x="139" y="101"/>
                    <a:pt x="139" y="103"/>
                    <a:pt x="139" y="105"/>
                  </a:cubicBezTo>
                  <a:cubicBezTo>
                    <a:pt x="133" y="105"/>
                    <a:pt x="128" y="105"/>
                    <a:pt x="123" y="105"/>
                  </a:cubicBezTo>
                  <a:cubicBezTo>
                    <a:pt x="123" y="108"/>
                    <a:pt x="123" y="112"/>
                    <a:pt x="123" y="116"/>
                  </a:cubicBezTo>
                  <a:cubicBezTo>
                    <a:pt x="113" y="117"/>
                    <a:pt x="103" y="117"/>
                    <a:pt x="93" y="118"/>
                  </a:cubicBezTo>
                  <a:cubicBezTo>
                    <a:pt x="93" y="114"/>
                    <a:pt x="93" y="111"/>
                    <a:pt x="93" y="107"/>
                  </a:cubicBezTo>
                  <a:cubicBezTo>
                    <a:pt x="91" y="107"/>
                    <a:pt x="90" y="107"/>
                    <a:pt x="88" y="107"/>
                  </a:cubicBezTo>
                  <a:cubicBezTo>
                    <a:pt x="88" y="105"/>
                    <a:pt x="88" y="102"/>
                    <a:pt x="88" y="100"/>
                  </a:cubicBezTo>
                  <a:cubicBezTo>
                    <a:pt x="87" y="100"/>
                    <a:pt x="86" y="100"/>
                    <a:pt x="86" y="100"/>
                  </a:cubicBezTo>
                  <a:cubicBezTo>
                    <a:pt x="86" y="95"/>
                    <a:pt x="86" y="90"/>
                    <a:pt x="86" y="85"/>
                  </a:cubicBezTo>
                  <a:cubicBezTo>
                    <a:pt x="85" y="85"/>
                    <a:pt x="84" y="85"/>
                    <a:pt x="83" y="85"/>
                  </a:cubicBezTo>
                  <a:cubicBezTo>
                    <a:pt x="83" y="81"/>
                    <a:pt x="83" y="76"/>
                    <a:pt x="83" y="72"/>
                  </a:cubicBezTo>
                  <a:cubicBezTo>
                    <a:pt x="82" y="72"/>
                    <a:pt x="80" y="72"/>
                    <a:pt x="79" y="72"/>
                  </a:cubicBezTo>
                  <a:cubicBezTo>
                    <a:pt x="79" y="73"/>
                    <a:pt x="79" y="73"/>
                    <a:pt x="79" y="74"/>
                  </a:cubicBezTo>
                  <a:cubicBezTo>
                    <a:pt x="72" y="71"/>
                    <a:pt x="66" y="67"/>
                    <a:pt x="60" y="64"/>
                  </a:cubicBezTo>
                  <a:cubicBezTo>
                    <a:pt x="60" y="62"/>
                    <a:pt x="59" y="60"/>
                    <a:pt x="59" y="57"/>
                  </a:cubicBezTo>
                  <a:cubicBezTo>
                    <a:pt x="59" y="60"/>
                    <a:pt x="58" y="62"/>
                    <a:pt x="58" y="64"/>
                  </a:cubicBezTo>
                  <a:cubicBezTo>
                    <a:pt x="52" y="67"/>
                    <a:pt x="46" y="70"/>
                    <a:pt x="40" y="73"/>
                  </a:cubicBezTo>
                  <a:cubicBezTo>
                    <a:pt x="40" y="72"/>
                    <a:pt x="40" y="72"/>
                    <a:pt x="40" y="71"/>
                  </a:cubicBezTo>
                  <a:cubicBezTo>
                    <a:pt x="38" y="71"/>
                    <a:pt x="37" y="71"/>
                    <a:pt x="35" y="71"/>
                  </a:cubicBezTo>
                  <a:cubicBezTo>
                    <a:pt x="35" y="76"/>
                    <a:pt x="35" y="80"/>
                    <a:pt x="35" y="85"/>
                  </a:cubicBezTo>
                  <a:cubicBezTo>
                    <a:pt x="34" y="85"/>
                    <a:pt x="34" y="85"/>
                    <a:pt x="33" y="85"/>
                  </a:cubicBezTo>
                  <a:cubicBezTo>
                    <a:pt x="33" y="89"/>
                    <a:pt x="33" y="94"/>
                    <a:pt x="33" y="99"/>
                  </a:cubicBezTo>
                  <a:cubicBezTo>
                    <a:pt x="32" y="98"/>
                    <a:pt x="30" y="98"/>
                    <a:pt x="29" y="98"/>
                  </a:cubicBezTo>
                  <a:cubicBezTo>
                    <a:pt x="29" y="102"/>
                    <a:pt x="29" y="105"/>
                    <a:pt x="29" y="108"/>
                  </a:cubicBezTo>
                  <a:cubicBezTo>
                    <a:pt x="26" y="108"/>
                    <a:pt x="22" y="108"/>
                    <a:pt x="18" y="108"/>
                  </a:cubicBezTo>
                  <a:cubicBezTo>
                    <a:pt x="18" y="109"/>
                    <a:pt x="18" y="110"/>
                    <a:pt x="18" y="111"/>
                  </a:cubicBezTo>
                  <a:cubicBezTo>
                    <a:pt x="12" y="110"/>
                    <a:pt x="6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28"/>
                    <a:pt x="0" y="147"/>
                    <a:pt x="0" y="166"/>
                  </a:cubicBezTo>
                  <a:cubicBezTo>
                    <a:pt x="193" y="166"/>
                    <a:pt x="386" y="166"/>
                    <a:pt x="579" y="166"/>
                  </a:cubicBezTo>
                  <a:cubicBezTo>
                    <a:pt x="579" y="166"/>
                    <a:pt x="579" y="166"/>
                    <a:pt x="579" y="165"/>
                  </a:cubicBezTo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798888" y="5430838"/>
              <a:ext cx="0" cy="0"/>
            </a:xfrm>
            <a:prstGeom prst="line">
              <a:avLst/>
            </a:pr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8888" y="5057775"/>
              <a:ext cx="3768725" cy="590550"/>
            </a:xfrm>
            <a:custGeom>
              <a:avLst/>
              <a:gdLst>
                <a:gd name="T0" fmla="*/ 17 w 2374"/>
                <a:gd name="T1" fmla="*/ 221 h 372"/>
                <a:gd name="T2" fmla="*/ 27 w 2374"/>
                <a:gd name="T3" fmla="*/ 233 h 372"/>
                <a:gd name="T4" fmla="*/ 36 w 2374"/>
                <a:gd name="T5" fmla="*/ 266 h 372"/>
                <a:gd name="T6" fmla="*/ 53 w 2374"/>
                <a:gd name="T7" fmla="*/ 158 h 372"/>
                <a:gd name="T8" fmla="*/ 147 w 2374"/>
                <a:gd name="T9" fmla="*/ 151 h 372"/>
                <a:gd name="T10" fmla="*/ 159 w 2374"/>
                <a:gd name="T11" fmla="*/ 187 h 372"/>
                <a:gd name="T12" fmla="*/ 173 w 2374"/>
                <a:gd name="T13" fmla="*/ 211 h 372"/>
                <a:gd name="T14" fmla="*/ 190 w 2374"/>
                <a:gd name="T15" fmla="*/ 185 h 372"/>
                <a:gd name="T16" fmla="*/ 287 w 2374"/>
                <a:gd name="T17" fmla="*/ 211 h 372"/>
                <a:gd name="T18" fmla="*/ 299 w 2374"/>
                <a:gd name="T19" fmla="*/ 19 h 372"/>
                <a:gd name="T20" fmla="*/ 422 w 2374"/>
                <a:gd name="T21" fmla="*/ 209 h 372"/>
                <a:gd name="T22" fmla="*/ 443 w 2374"/>
                <a:gd name="T23" fmla="*/ 214 h 372"/>
                <a:gd name="T24" fmla="*/ 450 w 2374"/>
                <a:gd name="T25" fmla="*/ 298 h 372"/>
                <a:gd name="T26" fmla="*/ 526 w 2374"/>
                <a:gd name="T27" fmla="*/ 2 h 372"/>
                <a:gd name="T28" fmla="*/ 585 w 2374"/>
                <a:gd name="T29" fmla="*/ 218 h 372"/>
                <a:gd name="T30" fmla="*/ 592 w 2374"/>
                <a:gd name="T31" fmla="*/ 288 h 372"/>
                <a:gd name="T32" fmla="*/ 630 w 2374"/>
                <a:gd name="T33" fmla="*/ 216 h 372"/>
                <a:gd name="T34" fmla="*/ 647 w 2374"/>
                <a:gd name="T35" fmla="*/ 182 h 372"/>
                <a:gd name="T36" fmla="*/ 720 w 2374"/>
                <a:gd name="T37" fmla="*/ 317 h 372"/>
                <a:gd name="T38" fmla="*/ 751 w 2374"/>
                <a:gd name="T39" fmla="*/ 317 h 372"/>
                <a:gd name="T40" fmla="*/ 774 w 2374"/>
                <a:gd name="T41" fmla="*/ 250 h 372"/>
                <a:gd name="T42" fmla="*/ 855 w 2374"/>
                <a:gd name="T43" fmla="*/ 233 h 372"/>
                <a:gd name="T44" fmla="*/ 862 w 2374"/>
                <a:gd name="T45" fmla="*/ 252 h 372"/>
                <a:gd name="T46" fmla="*/ 954 w 2374"/>
                <a:gd name="T47" fmla="*/ 271 h 372"/>
                <a:gd name="T48" fmla="*/ 997 w 2374"/>
                <a:gd name="T49" fmla="*/ 228 h 372"/>
                <a:gd name="T50" fmla="*/ 1004 w 2374"/>
                <a:gd name="T51" fmla="*/ 197 h 372"/>
                <a:gd name="T52" fmla="*/ 1028 w 2374"/>
                <a:gd name="T53" fmla="*/ 166 h 372"/>
                <a:gd name="T54" fmla="*/ 1044 w 2374"/>
                <a:gd name="T55" fmla="*/ 209 h 372"/>
                <a:gd name="T56" fmla="*/ 1056 w 2374"/>
                <a:gd name="T57" fmla="*/ 264 h 372"/>
                <a:gd name="T58" fmla="*/ 1061 w 2374"/>
                <a:gd name="T59" fmla="*/ 202 h 372"/>
                <a:gd name="T60" fmla="*/ 1080 w 2374"/>
                <a:gd name="T61" fmla="*/ 209 h 372"/>
                <a:gd name="T62" fmla="*/ 1120 w 2374"/>
                <a:gd name="T63" fmla="*/ 223 h 372"/>
                <a:gd name="T64" fmla="*/ 1167 w 2374"/>
                <a:gd name="T65" fmla="*/ 283 h 372"/>
                <a:gd name="T66" fmla="*/ 1205 w 2374"/>
                <a:gd name="T67" fmla="*/ 211 h 372"/>
                <a:gd name="T68" fmla="*/ 1286 w 2374"/>
                <a:gd name="T69" fmla="*/ 319 h 372"/>
                <a:gd name="T70" fmla="*/ 1361 w 2374"/>
                <a:gd name="T71" fmla="*/ 283 h 372"/>
                <a:gd name="T72" fmla="*/ 1465 w 2374"/>
                <a:gd name="T73" fmla="*/ 307 h 372"/>
                <a:gd name="T74" fmla="*/ 1551 w 2374"/>
                <a:gd name="T75" fmla="*/ 286 h 372"/>
                <a:gd name="T76" fmla="*/ 1603 w 2374"/>
                <a:gd name="T77" fmla="*/ 283 h 372"/>
                <a:gd name="T78" fmla="*/ 1650 w 2374"/>
                <a:gd name="T79" fmla="*/ 336 h 372"/>
                <a:gd name="T80" fmla="*/ 1688 w 2374"/>
                <a:gd name="T81" fmla="*/ 293 h 372"/>
                <a:gd name="T82" fmla="*/ 1745 w 2374"/>
                <a:gd name="T83" fmla="*/ 334 h 372"/>
                <a:gd name="T84" fmla="*/ 1806 w 2374"/>
                <a:gd name="T85" fmla="*/ 334 h 372"/>
                <a:gd name="T86" fmla="*/ 1894 w 2374"/>
                <a:gd name="T87" fmla="*/ 310 h 372"/>
                <a:gd name="T88" fmla="*/ 1946 w 2374"/>
                <a:gd name="T89" fmla="*/ 223 h 372"/>
                <a:gd name="T90" fmla="*/ 2022 w 2374"/>
                <a:gd name="T91" fmla="*/ 266 h 372"/>
                <a:gd name="T92" fmla="*/ 2064 w 2374"/>
                <a:gd name="T93" fmla="*/ 132 h 372"/>
                <a:gd name="T94" fmla="*/ 2104 w 2374"/>
                <a:gd name="T95" fmla="*/ 132 h 372"/>
                <a:gd name="T96" fmla="*/ 2145 w 2374"/>
                <a:gd name="T97" fmla="*/ 293 h 372"/>
                <a:gd name="T98" fmla="*/ 2183 w 2374"/>
                <a:gd name="T99" fmla="*/ 204 h 372"/>
                <a:gd name="T100" fmla="*/ 2246 w 2374"/>
                <a:gd name="T101" fmla="*/ 235 h 372"/>
                <a:gd name="T102" fmla="*/ 2346 w 2374"/>
                <a:gd name="T103" fmla="*/ 168 h 372"/>
                <a:gd name="T104" fmla="*/ 0 w 2374"/>
                <a:gd name="T105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74" h="372">
                  <a:moveTo>
                    <a:pt x="0" y="235"/>
                  </a:moveTo>
                  <a:lnTo>
                    <a:pt x="0" y="216"/>
                  </a:lnTo>
                  <a:lnTo>
                    <a:pt x="17" y="216"/>
                  </a:lnTo>
                  <a:lnTo>
                    <a:pt x="17" y="221"/>
                  </a:lnTo>
                  <a:lnTo>
                    <a:pt x="24" y="221"/>
                  </a:lnTo>
                  <a:lnTo>
                    <a:pt x="24" y="228"/>
                  </a:lnTo>
                  <a:lnTo>
                    <a:pt x="27" y="228"/>
                  </a:lnTo>
                  <a:lnTo>
                    <a:pt x="27" y="233"/>
                  </a:lnTo>
                  <a:lnTo>
                    <a:pt x="31" y="233"/>
                  </a:lnTo>
                  <a:lnTo>
                    <a:pt x="31" y="257"/>
                  </a:lnTo>
                  <a:lnTo>
                    <a:pt x="36" y="257"/>
                  </a:lnTo>
                  <a:lnTo>
                    <a:pt x="36" y="266"/>
                  </a:lnTo>
                  <a:lnTo>
                    <a:pt x="41" y="266"/>
                  </a:lnTo>
                  <a:lnTo>
                    <a:pt x="41" y="185"/>
                  </a:lnTo>
                  <a:lnTo>
                    <a:pt x="53" y="185"/>
                  </a:lnTo>
                  <a:lnTo>
                    <a:pt x="53" y="158"/>
                  </a:lnTo>
                  <a:lnTo>
                    <a:pt x="62" y="158"/>
                  </a:lnTo>
                  <a:lnTo>
                    <a:pt x="62" y="151"/>
                  </a:lnTo>
                  <a:lnTo>
                    <a:pt x="105" y="129"/>
                  </a:lnTo>
                  <a:lnTo>
                    <a:pt x="147" y="151"/>
                  </a:lnTo>
                  <a:lnTo>
                    <a:pt x="147" y="158"/>
                  </a:lnTo>
                  <a:lnTo>
                    <a:pt x="154" y="158"/>
                  </a:lnTo>
                  <a:lnTo>
                    <a:pt x="154" y="185"/>
                  </a:lnTo>
                  <a:lnTo>
                    <a:pt x="159" y="187"/>
                  </a:lnTo>
                  <a:lnTo>
                    <a:pt x="159" y="242"/>
                  </a:lnTo>
                  <a:lnTo>
                    <a:pt x="166" y="242"/>
                  </a:lnTo>
                  <a:lnTo>
                    <a:pt x="173" y="262"/>
                  </a:lnTo>
                  <a:lnTo>
                    <a:pt x="173" y="211"/>
                  </a:lnTo>
                  <a:lnTo>
                    <a:pt x="185" y="211"/>
                  </a:lnTo>
                  <a:lnTo>
                    <a:pt x="185" y="197"/>
                  </a:lnTo>
                  <a:lnTo>
                    <a:pt x="190" y="197"/>
                  </a:lnTo>
                  <a:lnTo>
                    <a:pt x="190" y="185"/>
                  </a:lnTo>
                  <a:lnTo>
                    <a:pt x="280" y="182"/>
                  </a:lnTo>
                  <a:lnTo>
                    <a:pt x="280" y="194"/>
                  </a:lnTo>
                  <a:lnTo>
                    <a:pt x="287" y="194"/>
                  </a:lnTo>
                  <a:lnTo>
                    <a:pt x="287" y="211"/>
                  </a:lnTo>
                  <a:lnTo>
                    <a:pt x="292" y="211"/>
                  </a:lnTo>
                  <a:lnTo>
                    <a:pt x="292" y="257"/>
                  </a:lnTo>
                  <a:lnTo>
                    <a:pt x="299" y="257"/>
                  </a:lnTo>
                  <a:lnTo>
                    <a:pt x="299" y="19"/>
                  </a:lnTo>
                  <a:lnTo>
                    <a:pt x="365" y="0"/>
                  </a:lnTo>
                  <a:lnTo>
                    <a:pt x="419" y="14"/>
                  </a:lnTo>
                  <a:lnTo>
                    <a:pt x="419" y="204"/>
                  </a:lnTo>
                  <a:lnTo>
                    <a:pt x="422" y="209"/>
                  </a:lnTo>
                  <a:lnTo>
                    <a:pt x="429" y="180"/>
                  </a:lnTo>
                  <a:lnTo>
                    <a:pt x="438" y="209"/>
                  </a:lnTo>
                  <a:lnTo>
                    <a:pt x="441" y="202"/>
                  </a:lnTo>
                  <a:lnTo>
                    <a:pt x="443" y="214"/>
                  </a:lnTo>
                  <a:lnTo>
                    <a:pt x="443" y="250"/>
                  </a:lnTo>
                  <a:lnTo>
                    <a:pt x="445" y="252"/>
                  </a:lnTo>
                  <a:lnTo>
                    <a:pt x="445" y="298"/>
                  </a:lnTo>
                  <a:lnTo>
                    <a:pt x="450" y="298"/>
                  </a:lnTo>
                  <a:lnTo>
                    <a:pt x="450" y="240"/>
                  </a:lnTo>
                  <a:lnTo>
                    <a:pt x="455" y="240"/>
                  </a:lnTo>
                  <a:lnTo>
                    <a:pt x="455" y="19"/>
                  </a:lnTo>
                  <a:lnTo>
                    <a:pt x="526" y="2"/>
                  </a:lnTo>
                  <a:lnTo>
                    <a:pt x="576" y="17"/>
                  </a:lnTo>
                  <a:lnTo>
                    <a:pt x="576" y="194"/>
                  </a:lnTo>
                  <a:lnTo>
                    <a:pt x="585" y="204"/>
                  </a:lnTo>
                  <a:lnTo>
                    <a:pt x="585" y="218"/>
                  </a:lnTo>
                  <a:lnTo>
                    <a:pt x="590" y="218"/>
                  </a:lnTo>
                  <a:lnTo>
                    <a:pt x="590" y="230"/>
                  </a:lnTo>
                  <a:lnTo>
                    <a:pt x="592" y="230"/>
                  </a:lnTo>
                  <a:lnTo>
                    <a:pt x="592" y="288"/>
                  </a:lnTo>
                  <a:lnTo>
                    <a:pt x="594" y="288"/>
                  </a:lnTo>
                  <a:lnTo>
                    <a:pt x="594" y="269"/>
                  </a:lnTo>
                  <a:lnTo>
                    <a:pt x="630" y="269"/>
                  </a:lnTo>
                  <a:lnTo>
                    <a:pt x="630" y="216"/>
                  </a:lnTo>
                  <a:lnTo>
                    <a:pt x="644" y="216"/>
                  </a:lnTo>
                  <a:lnTo>
                    <a:pt x="644" y="192"/>
                  </a:lnTo>
                  <a:lnTo>
                    <a:pt x="647" y="192"/>
                  </a:lnTo>
                  <a:lnTo>
                    <a:pt x="647" y="182"/>
                  </a:lnTo>
                  <a:lnTo>
                    <a:pt x="649" y="182"/>
                  </a:lnTo>
                  <a:lnTo>
                    <a:pt x="649" y="175"/>
                  </a:lnTo>
                  <a:lnTo>
                    <a:pt x="720" y="173"/>
                  </a:lnTo>
                  <a:lnTo>
                    <a:pt x="720" y="317"/>
                  </a:lnTo>
                  <a:lnTo>
                    <a:pt x="732" y="317"/>
                  </a:lnTo>
                  <a:lnTo>
                    <a:pt x="732" y="324"/>
                  </a:lnTo>
                  <a:lnTo>
                    <a:pt x="751" y="324"/>
                  </a:lnTo>
                  <a:lnTo>
                    <a:pt x="751" y="317"/>
                  </a:lnTo>
                  <a:lnTo>
                    <a:pt x="760" y="317"/>
                  </a:lnTo>
                  <a:lnTo>
                    <a:pt x="760" y="312"/>
                  </a:lnTo>
                  <a:lnTo>
                    <a:pt x="774" y="312"/>
                  </a:lnTo>
                  <a:lnTo>
                    <a:pt x="774" y="250"/>
                  </a:lnTo>
                  <a:lnTo>
                    <a:pt x="781" y="250"/>
                  </a:lnTo>
                  <a:lnTo>
                    <a:pt x="781" y="211"/>
                  </a:lnTo>
                  <a:lnTo>
                    <a:pt x="855" y="211"/>
                  </a:lnTo>
                  <a:lnTo>
                    <a:pt x="855" y="233"/>
                  </a:lnTo>
                  <a:lnTo>
                    <a:pt x="855" y="233"/>
                  </a:lnTo>
                  <a:lnTo>
                    <a:pt x="855" y="245"/>
                  </a:lnTo>
                  <a:lnTo>
                    <a:pt x="862" y="245"/>
                  </a:lnTo>
                  <a:lnTo>
                    <a:pt x="862" y="252"/>
                  </a:lnTo>
                  <a:lnTo>
                    <a:pt x="867" y="252"/>
                  </a:lnTo>
                  <a:lnTo>
                    <a:pt x="867" y="187"/>
                  </a:lnTo>
                  <a:lnTo>
                    <a:pt x="954" y="187"/>
                  </a:lnTo>
                  <a:lnTo>
                    <a:pt x="954" y="271"/>
                  </a:lnTo>
                  <a:lnTo>
                    <a:pt x="968" y="271"/>
                  </a:lnTo>
                  <a:lnTo>
                    <a:pt x="968" y="204"/>
                  </a:lnTo>
                  <a:lnTo>
                    <a:pt x="997" y="204"/>
                  </a:lnTo>
                  <a:lnTo>
                    <a:pt x="997" y="228"/>
                  </a:lnTo>
                  <a:lnTo>
                    <a:pt x="1002" y="228"/>
                  </a:lnTo>
                  <a:lnTo>
                    <a:pt x="1002" y="216"/>
                  </a:lnTo>
                  <a:lnTo>
                    <a:pt x="1004" y="216"/>
                  </a:lnTo>
                  <a:lnTo>
                    <a:pt x="1004" y="197"/>
                  </a:lnTo>
                  <a:lnTo>
                    <a:pt x="1006" y="197"/>
                  </a:lnTo>
                  <a:lnTo>
                    <a:pt x="1018" y="166"/>
                  </a:lnTo>
                  <a:lnTo>
                    <a:pt x="1023" y="132"/>
                  </a:lnTo>
                  <a:lnTo>
                    <a:pt x="1028" y="166"/>
                  </a:lnTo>
                  <a:lnTo>
                    <a:pt x="1039" y="197"/>
                  </a:lnTo>
                  <a:lnTo>
                    <a:pt x="1042" y="197"/>
                  </a:lnTo>
                  <a:lnTo>
                    <a:pt x="1042" y="209"/>
                  </a:lnTo>
                  <a:lnTo>
                    <a:pt x="1044" y="209"/>
                  </a:lnTo>
                  <a:lnTo>
                    <a:pt x="1044" y="226"/>
                  </a:lnTo>
                  <a:lnTo>
                    <a:pt x="1047" y="226"/>
                  </a:lnTo>
                  <a:lnTo>
                    <a:pt x="1047" y="264"/>
                  </a:lnTo>
                  <a:lnTo>
                    <a:pt x="1056" y="264"/>
                  </a:lnTo>
                  <a:lnTo>
                    <a:pt x="1056" y="218"/>
                  </a:lnTo>
                  <a:lnTo>
                    <a:pt x="1058" y="218"/>
                  </a:lnTo>
                  <a:lnTo>
                    <a:pt x="1058" y="202"/>
                  </a:lnTo>
                  <a:lnTo>
                    <a:pt x="1061" y="202"/>
                  </a:lnTo>
                  <a:lnTo>
                    <a:pt x="1068" y="153"/>
                  </a:lnTo>
                  <a:lnTo>
                    <a:pt x="1075" y="199"/>
                  </a:lnTo>
                  <a:lnTo>
                    <a:pt x="1080" y="202"/>
                  </a:lnTo>
                  <a:lnTo>
                    <a:pt x="1080" y="209"/>
                  </a:lnTo>
                  <a:lnTo>
                    <a:pt x="1091" y="209"/>
                  </a:lnTo>
                  <a:lnTo>
                    <a:pt x="1091" y="216"/>
                  </a:lnTo>
                  <a:lnTo>
                    <a:pt x="1120" y="216"/>
                  </a:lnTo>
                  <a:lnTo>
                    <a:pt x="1120" y="223"/>
                  </a:lnTo>
                  <a:lnTo>
                    <a:pt x="1158" y="235"/>
                  </a:lnTo>
                  <a:lnTo>
                    <a:pt x="1158" y="264"/>
                  </a:lnTo>
                  <a:lnTo>
                    <a:pt x="1167" y="264"/>
                  </a:lnTo>
                  <a:lnTo>
                    <a:pt x="1167" y="283"/>
                  </a:lnTo>
                  <a:lnTo>
                    <a:pt x="1179" y="283"/>
                  </a:lnTo>
                  <a:lnTo>
                    <a:pt x="1179" y="264"/>
                  </a:lnTo>
                  <a:lnTo>
                    <a:pt x="1205" y="264"/>
                  </a:lnTo>
                  <a:lnTo>
                    <a:pt x="1205" y="211"/>
                  </a:lnTo>
                  <a:lnTo>
                    <a:pt x="1264" y="211"/>
                  </a:lnTo>
                  <a:lnTo>
                    <a:pt x="1264" y="245"/>
                  </a:lnTo>
                  <a:lnTo>
                    <a:pt x="1286" y="245"/>
                  </a:lnTo>
                  <a:lnTo>
                    <a:pt x="1286" y="319"/>
                  </a:lnTo>
                  <a:lnTo>
                    <a:pt x="1312" y="319"/>
                  </a:lnTo>
                  <a:lnTo>
                    <a:pt x="1312" y="264"/>
                  </a:lnTo>
                  <a:lnTo>
                    <a:pt x="1361" y="264"/>
                  </a:lnTo>
                  <a:lnTo>
                    <a:pt x="1361" y="283"/>
                  </a:lnTo>
                  <a:lnTo>
                    <a:pt x="1387" y="283"/>
                  </a:lnTo>
                  <a:lnTo>
                    <a:pt x="1387" y="19"/>
                  </a:lnTo>
                  <a:lnTo>
                    <a:pt x="1465" y="19"/>
                  </a:lnTo>
                  <a:lnTo>
                    <a:pt x="1465" y="307"/>
                  </a:lnTo>
                  <a:lnTo>
                    <a:pt x="1477" y="307"/>
                  </a:lnTo>
                  <a:lnTo>
                    <a:pt x="1477" y="19"/>
                  </a:lnTo>
                  <a:lnTo>
                    <a:pt x="1551" y="19"/>
                  </a:lnTo>
                  <a:lnTo>
                    <a:pt x="1551" y="286"/>
                  </a:lnTo>
                  <a:lnTo>
                    <a:pt x="1560" y="286"/>
                  </a:lnTo>
                  <a:lnTo>
                    <a:pt x="1560" y="238"/>
                  </a:lnTo>
                  <a:lnTo>
                    <a:pt x="1603" y="238"/>
                  </a:lnTo>
                  <a:lnTo>
                    <a:pt x="1603" y="283"/>
                  </a:lnTo>
                  <a:lnTo>
                    <a:pt x="1629" y="283"/>
                  </a:lnTo>
                  <a:lnTo>
                    <a:pt x="1629" y="295"/>
                  </a:lnTo>
                  <a:lnTo>
                    <a:pt x="1650" y="295"/>
                  </a:lnTo>
                  <a:lnTo>
                    <a:pt x="1650" y="336"/>
                  </a:lnTo>
                  <a:lnTo>
                    <a:pt x="1674" y="336"/>
                  </a:lnTo>
                  <a:lnTo>
                    <a:pt x="1674" y="307"/>
                  </a:lnTo>
                  <a:lnTo>
                    <a:pt x="1688" y="307"/>
                  </a:lnTo>
                  <a:lnTo>
                    <a:pt x="1688" y="293"/>
                  </a:lnTo>
                  <a:lnTo>
                    <a:pt x="1728" y="293"/>
                  </a:lnTo>
                  <a:lnTo>
                    <a:pt x="1728" y="307"/>
                  </a:lnTo>
                  <a:lnTo>
                    <a:pt x="1745" y="307"/>
                  </a:lnTo>
                  <a:lnTo>
                    <a:pt x="1745" y="334"/>
                  </a:lnTo>
                  <a:lnTo>
                    <a:pt x="1761" y="334"/>
                  </a:lnTo>
                  <a:lnTo>
                    <a:pt x="1761" y="233"/>
                  </a:lnTo>
                  <a:lnTo>
                    <a:pt x="1806" y="233"/>
                  </a:lnTo>
                  <a:lnTo>
                    <a:pt x="1806" y="334"/>
                  </a:lnTo>
                  <a:lnTo>
                    <a:pt x="1825" y="334"/>
                  </a:lnTo>
                  <a:lnTo>
                    <a:pt x="1825" y="180"/>
                  </a:lnTo>
                  <a:lnTo>
                    <a:pt x="1894" y="204"/>
                  </a:lnTo>
                  <a:lnTo>
                    <a:pt x="1894" y="310"/>
                  </a:lnTo>
                  <a:lnTo>
                    <a:pt x="1915" y="310"/>
                  </a:lnTo>
                  <a:lnTo>
                    <a:pt x="1915" y="250"/>
                  </a:lnTo>
                  <a:lnTo>
                    <a:pt x="1946" y="250"/>
                  </a:lnTo>
                  <a:lnTo>
                    <a:pt x="1946" y="223"/>
                  </a:lnTo>
                  <a:lnTo>
                    <a:pt x="1988" y="223"/>
                  </a:lnTo>
                  <a:lnTo>
                    <a:pt x="1988" y="310"/>
                  </a:lnTo>
                  <a:lnTo>
                    <a:pt x="2022" y="310"/>
                  </a:lnTo>
                  <a:lnTo>
                    <a:pt x="2022" y="266"/>
                  </a:lnTo>
                  <a:lnTo>
                    <a:pt x="2052" y="266"/>
                  </a:lnTo>
                  <a:lnTo>
                    <a:pt x="2052" y="170"/>
                  </a:lnTo>
                  <a:lnTo>
                    <a:pt x="2064" y="161"/>
                  </a:lnTo>
                  <a:lnTo>
                    <a:pt x="2064" y="132"/>
                  </a:lnTo>
                  <a:lnTo>
                    <a:pt x="2083" y="122"/>
                  </a:lnTo>
                  <a:lnTo>
                    <a:pt x="2083" y="77"/>
                  </a:lnTo>
                  <a:lnTo>
                    <a:pt x="2085" y="122"/>
                  </a:lnTo>
                  <a:lnTo>
                    <a:pt x="2104" y="132"/>
                  </a:lnTo>
                  <a:lnTo>
                    <a:pt x="2104" y="161"/>
                  </a:lnTo>
                  <a:lnTo>
                    <a:pt x="2116" y="168"/>
                  </a:lnTo>
                  <a:lnTo>
                    <a:pt x="2116" y="293"/>
                  </a:lnTo>
                  <a:lnTo>
                    <a:pt x="2145" y="293"/>
                  </a:lnTo>
                  <a:lnTo>
                    <a:pt x="2145" y="230"/>
                  </a:lnTo>
                  <a:lnTo>
                    <a:pt x="2164" y="230"/>
                  </a:lnTo>
                  <a:lnTo>
                    <a:pt x="2164" y="204"/>
                  </a:lnTo>
                  <a:lnTo>
                    <a:pt x="2183" y="204"/>
                  </a:lnTo>
                  <a:lnTo>
                    <a:pt x="2183" y="149"/>
                  </a:lnTo>
                  <a:lnTo>
                    <a:pt x="2225" y="149"/>
                  </a:lnTo>
                  <a:lnTo>
                    <a:pt x="2225" y="235"/>
                  </a:lnTo>
                  <a:lnTo>
                    <a:pt x="2246" y="235"/>
                  </a:lnTo>
                  <a:lnTo>
                    <a:pt x="2246" y="185"/>
                  </a:lnTo>
                  <a:lnTo>
                    <a:pt x="2296" y="185"/>
                  </a:lnTo>
                  <a:lnTo>
                    <a:pt x="2296" y="168"/>
                  </a:lnTo>
                  <a:lnTo>
                    <a:pt x="2346" y="168"/>
                  </a:lnTo>
                  <a:lnTo>
                    <a:pt x="2346" y="252"/>
                  </a:lnTo>
                  <a:lnTo>
                    <a:pt x="2374" y="252"/>
                  </a:lnTo>
                  <a:lnTo>
                    <a:pt x="2374" y="372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0" y="372"/>
                  </a:lnTo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1371600" y="1981200"/>
            <a:ext cx="9448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impact" panose="020B0806030902050204" pitchFamily="34" charset="0"/>
              </a:rPr>
              <a:t>Thank   You  For  Your  Watching</a:t>
            </a:r>
            <a:endParaRPr lang="zh-CN" altLang="en-US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696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426443" y="504157"/>
            <a:ext cx="9339114" cy="1611452"/>
            <a:chOff x="851371" y="5009914"/>
            <a:chExt cx="10635290" cy="1835106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1371" y="5009914"/>
              <a:ext cx="10635290" cy="183510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zh-CN" sz="1581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422617" y="5216411"/>
              <a:ext cx="9492799" cy="145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z="772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送可编辑学术图标</a:t>
              </a: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598184" y="2777939"/>
            <a:ext cx="8995633" cy="3423722"/>
            <a:chOff x="962026" y="2513013"/>
            <a:chExt cx="10244137" cy="3898900"/>
          </a:xfrm>
        </p:grpSpPr>
        <p:grpSp>
          <p:nvGrpSpPr>
            <p:cNvPr id="8" name="组合 7"/>
            <p:cNvGrpSpPr/>
            <p:nvPr/>
          </p:nvGrpSpPr>
          <p:grpSpPr>
            <a:xfrm>
              <a:off x="10710862" y="5880101"/>
              <a:ext cx="479425" cy="509588"/>
              <a:chOff x="8424863" y="5900738"/>
              <a:chExt cx="479425" cy="509588"/>
            </a:xfrm>
          </p:grpSpPr>
          <p:sp>
            <p:nvSpPr>
              <p:cNvPr id="7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24863" y="5951538"/>
                <a:ext cx="479425" cy="458788"/>
              </a:xfrm>
              <a:custGeom>
                <a:avLst/>
                <a:gdLst>
                  <a:gd name="T0" fmla="*/ 177 w 177"/>
                  <a:gd name="T1" fmla="*/ 156 h 169"/>
                  <a:gd name="T2" fmla="*/ 165 w 177"/>
                  <a:gd name="T3" fmla="*/ 169 h 169"/>
                  <a:gd name="T4" fmla="*/ 13 w 177"/>
                  <a:gd name="T5" fmla="*/ 169 h 169"/>
                  <a:gd name="T6" fmla="*/ 0 w 177"/>
                  <a:gd name="T7" fmla="*/ 156 h 169"/>
                  <a:gd name="T8" fmla="*/ 0 w 177"/>
                  <a:gd name="T9" fmla="*/ 13 h 169"/>
                  <a:gd name="T10" fmla="*/ 13 w 177"/>
                  <a:gd name="T11" fmla="*/ 0 h 169"/>
                  <a:gd name="T12" fmla="*/ 165 w 177"/>
                  <a:gd name="T13" fmla="*/ 0 h 169"/>
                  <a:gd name="T14" fmla="*/ 177 w 177"/>
                  <a:gd name="T15" fmla="*/ 13 h 169"/>
                  <a:gd name="T16" fmla="*/ 177 w 177"/>
                  <a:gd name="T17" fmla="*/ 15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7" h="169">
                    <a:moveTo>
                      <a:pt x="177" y="156"/>
                    </a:moveTo>
                    <a:cubicBezTo>
                      <a:pt x="177" y="163"/>
                      <a:pt x="172" y="169"/>
                      <a:pt x="165" y="169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6" y="169"/>
                      <a:pt x="0" y="163"/>
                      <a:pt x="0" y="15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2" y="0"/>
                      <a:pt x="177" y="6"/>
                      <a:pt x="177" y="13"/>
                    </a:cubicBezTo>
                    <a:lnTo>
                      <a:pt x="177" y="156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24863" y="5951538"/>
                <a:ext cx="479425" cy="98425"/>
              </a:xfrm>
              <a:custGeom>
                <a:avLst/>
                <a:gdLst>
                  <a:gd name="T0" fmla="*/ 165 w 177"/>
                  <a:gd name="T1" fmla="*/ 0 h 36"/>
                  <a:gd name="T2" fmla="*/ 13 w 177"/>
                  <a:gd name="T3" fmla="*/ 0 h 36"/>
                  <a:gd name="T4" fmla="*/ 0 w 177"/>
                  <a:gd name="T5" fmla="*/ 13 h 36"/>
                  <a:gd name="T6" fmla="*/ 0 w 177"/>
                  <a:gd name="T7" fmla="*/ 36 h 36"/>
                  <a:gd name="T8" fmla="*/ 177 w 177"/>
                  <a:gd name="T9" fmla="*/ 36 h 36"/>
                  <a:gd name="T10" fmla="*/ 177 w 177"/>
                  <a:gd name="T11" fmla="*/ 13 h 36"/>
                  <a:gd name="T12" fmla="*/ 165 w 177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7" h="36">
                    <a:moveTo>
                      <a:pt x="165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77" y="36"/>
                      <a:pt x="177" y="36"/>
                      <a:pt x="177" y="36"/>
                    </a:cubicBezTo>
                    <a:cubicBezTo>
                      <a:pt x="177" y="13"/>
                      <a:pt x="177" y="13"/>
                      <a:pt x="177" y="13"/>
                    </a:cubicBezTo>
                    <a:cubicBezTo>
                      <a:pt x="177" y="6"/>
                      <a:pt x="172" y="0"/>
                      <a:pt x="165" y="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21701" y="5900738"/>
                <a:ext cx="53975" cy="104775"/>
              </a:xfrm>
              <a:custGeom>
                <a:avLst/>
                <a:gdLst>
                  <a:gd name="T0" fmla="*/ 20 w 20"/>
                  <a:gd name="T1" fmla="*/ 29 h 39"/>
                  <a:gd name="T2" fmla="*/ 10 w 20"/>
                  <a:gd name="T3" fmla="*/ 39 h 39"/>
                  <a:gd name="T4" fmla="*/ 10 w 20"/>
                  <a:gd name="T5" fmla="*/ 39 h 39"/>
                  <a:gd name="T6" fmla="*/ 0 w 20"/>
                  <a:gd name="T7" fmla="*/ 29 h 39"/>
                  <a:gd name="T8" fmla="*/ 0 w 20"/>
                  <a:gd name="T9" fmla="*/ 10 h 39"/>
                  <a:gd name="T10" fmla="*/ 10 w 20"/>
                  <a:gd name="T11" fmla="*/ 0 h 39"/>
                  <a:gd name="T12" fmla="*/ 10 w 20"/>
                  <a:gd name="T13" fmla="*/ 0 h 39"/>
                  <a:gd name="T14" fmla="*/ 20 w 20"/>
                  <a:gd name="T15" fmla="*/ 10 h 39"/>
                  <a:gd name="T16" fmla="*/ 20 w 20"/>
                  <a:gd name="T17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9">
                    <a:moveTo>
                      <a:pt x="20" y="29"/>
                    </a:moveTo>
                    <a:cubicBezTo>
                      <a:pt x="20" y="34"/>
                      <a:pt x="16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5" y="39"/>
                      <a:pt x="0" y="34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lnTo>
                      <a:pt x="20" y="29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51888" y="5900738"/>
                <a:ext cx="53975" cy="104775"/>
              </a:xfrm>
              <a:custGeom>
                <a:avLst/>
                <a:gdLst>
                  <a:gd name="T0" fmla="*/ 20 w 20"/>
                  <a:gd name="T1" fmla="*/ 29 h 39"/>
                  <a:gd name="T2" fmla="*/ 10 w 20"/>
                  <a:gd name="T3" fmla="*/ 39 h 39"/>
                  <a:gd name="T4" fmla="*/ 10 w 20"/>
                  <a:gd name="T5" fmla="*/ 39 h 39"/>
                  <a:gd name="T6" fmla="*/ 0 w 20"/>
                  <a:gd name="T7" fmla="*/ 29 h 39"/>
                  <a:gd name="T8" fmla="*/ 0 w 20"/>
                  <a:gd name="T9" fmla="*/ 10 h 39"/>
                  <a:gd name="T10" fmla="*/ 10 w 20"/>
                  <a:gd name="T11" fmla="*/ 0 h 39"/>
                  <a:gd name="T12" fmla="*/ 10 w 20"/>
                  <a:gd name="T13" fmla="*/ 0 h 39"/>
                  <a:gd name="T14" fmla="*/ 20 w 20"/>
                  <a:gd name="T15" fmla="*/ 10 h 39"/>
                  <a:gd name="T16" fmla="*/ 20 w 20"/>
                  <a:gd name="T17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9">
                    <a:moveTo>
                      <a:pt x="20" y="29"/>
                    </a:moveTo>
                    <a:cubicBezTo>
                      <a:pt x="20" y="34"/>
                      <a:pt x="16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5" y="39"/>
                      <a:pt x="0" y="34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lnTo>
                      <a:pt x="20" y="29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83601" y="6096001"/>
                <a:ext cx="138113" cy="246063"/>
              </a:xfrm>
              <a:custGeom>
                <a:avLst/>
                <a:gdLst>
                  <a:gd name="T0" fmla="*/ 50 w 87"/>
                  <a:gd name="T1" fmla="*/ 0 h 155"/>
                  <a:gd name="T2" fmla="*/ 50 w 87"/>
                  <a:gd name="T3" fmla="*/ 0 h 155"/>
                  <a:gd name="T4" fmla="*/ 87 w 87"/>
                  <a:gd name="T5" fmla="*/ 0 h 155"/>
                  <a:gd name="T6" fmla="*/ 87 w 87"/>
                  <a:gd name="T7" fmla="*/ 155 h 155"/>
                  <a:gd name="T8" fmla="*/ 50 w 87"/>
                  <a:gd name="T9" fmla="*/ 155 h 155"/>
                  <a:gd name="T10" fmla="*/ 50 w 87"/>
                  <a:gd name="T11" fmla="*/ 49 h 155"/>
                  <a:gd name="T12" fmla="*/ 26 w 87"/>
                  <a:gd name="T13" fmla="*/ 73 h 155"/>
                  <a:gd name="T14" fmla="*/ 0 w 87"/>
                  <a:gd name="T15" fmla="*/ 49 h 155"/>
                  <a:gd name="T16" fmla="*/ 50 w 87"/>
                  <a:gd name="T17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155">
                    <a:moveTo>
                      <a:pt x="50" y="0"/>
                    </a:moveTo>
                    <a:lnTo>
                      <a:pt x="50" y="0"/>
                    </a:lnTo>
                    <a:lnTo>
                      <a:pt x="87" y="0"/>
                    </a:lnTo>
                    <a:lnTo>
                      <a:pt x="87" y="155"/>
                    </a:lnTo>
                    <a:lnTo>
                      <a:pt x="50" y="155"/>
                    </a:lnTo>
                    <a:lnTo>
                      <a:pt x="50" y="49"/>
                    </a:lnTo>
                    <a:lnTo>
                      <a:pt x="26" y="73"/>
                    </a:lnTo>
                    <a:lnTo>
                      <a:pt x="0" y="4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67751" y="6096001"/>
                <a:ext cx="138113" cy="246063"/>
              </a:xfrm>
              <a:custGeom>
                <a:avLst/>
                <a:gdLst>
                  <a:gd name="T0" fmla="*/ 50 w 87"/>
                  <a:gd name="T1" fmla="*/ 0 h 155"/>
                  <a:gd name="T2" fmla="*/ 50 w 87"/>
                  <a:gd name="T3" fmla="*/ 0 h 155"/>
                  <a:gd name="T4" fmla="*/ 87 w 87"/>
                  <a:gd name="T5" fmla="*/ 0 h 155"/>
                  <a:gd name="T6" fmla="*/ 87 w 87"/>
                  <a:gd name="T7" fmla="*/ 155 h 155"/>
                  <a:gd name="T8" fmla="*/ 50 w 87"/>
                  <a:gd name="T9" fmla="*/ 155 h 155"/>
                  <a:gd name="T10" fmla="*/ 50 w 87"/>
                  <a:gd name="T11" fmla="*/ 49 h 155"/>
                  <a:gd name="T12" fmla="*/ 26 w 87"/>
                  <a:gd name="T13" fmla="*/ 73 h 155"/>
                  <a:gd name="T14" fmla="*/ 0 w 87"/>
                  <a:gd name="T15" fmla="*/ 49 h 155"/>
                  <a:gd name="T16" fmla="*/ 50 w 87"/>
                  <a:gd name="T17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155">
                    <a:moveTo>
                      <a:pt x="50" y="0"/>
                    </a:moveTo>
                    <a:lnTo>
                      <a:pt x="50" y="0"/>
                    </a:lnTo>
                    <a:lnTo>
                      <a:pt x="87" y="0"/>
                    </a:lnTo>
                    <a:lnTo>
                      <a:pt x="87" y="155"/>
                    </a:lnTo>
                    <a:lnTo>
                      <a:pt x="50" y="155"/>
                    </a:lnTo>
                    <a:lnTo>
                      <a:pt x="50" y="49"/>
                    </a:lnTo>
                    <a:lnTo>
                      <a:pt x="26" y="73"/>
                    </a:lnTo>
                    <a:lnTo>
                      <a:pt x="0" y="4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873858" y="5900738"/>
              <a:ext cx="509588" cy="509588"/>
              <a:chOff x="7734301" y="5900738"/>
              <a:chExt cx="509588" cy="509588"/>
            </a:xfrm>
          </p:grpSpPr>
          <p:sp>
            <p:nvSpPr>
              <p:cNvPr id="7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734301" y="5900738"/>
                <a:ext cx="509588" cy="509588"/>
              </a:xfrm>
              <a:custGeom>
                <a:avLst/>
                <a:gdLst>
                  <a:gd name="T0" fmla="*/ 177 w 188"/>
                  <a:gd name="T1" fmla="*/ 72 h 188"/>
                  <a:gd name="T2" fmla="*/ 147 w 188"/>
                  <a:gd name="T3" fmla="*/ 72 h 188"/>
                  <a:gd name="T4" fmla="*/ 168 w 188"/>
                  <a:gd name="T5" fmla="*/ 51 h 188"/>
                  <a:gd name="T6" fmla="*/ 168 w 188"/>
                  <a:gd name="T7" fmla="*/ 36 h 188"/>
                  <a:gd name="T8" fmla="*/ 152 w 188"/>
                  <a:gd name="T9" fmla="*/ 20 h 188"/>
                  <a:gd name="T10" fmla="*/ 137 w 188"/>
                  <a:gd name="T11" fmla="*/ 20 h 188"/>
                  <a:gd name="T12" fmla="*/ 116 w 188"/>
                  <a:gd name="T13" fmla="*/ 41 h 188"/>
                  <a:gd name="T14" fmla="*/ 116 w 188"/>
                  <a:gd name="T15" fmla="*/ 11 h 188"/>
                  <a:gd name="T16" fmla="*/ 105 w 188"/>
                  <a:gd name="T17" fmla="*/ 0 h 188"/>
                  <a:gd name="T18" fmla="*/ 83 w 188"/>
                  <a:gd name="T19" fmla="*/ 0 h 188"/>
                  <a:gd name="T20" fmla="*/ 72 w 188"/>
                  <a:gd name="T21" fmla="*/ 11 h 188"/>
                  <a:gd name="T22" fmla="*/ 72 w 188"/>
                  <a:gd name="T23" fmla="*/ 41 h 188"/>
                  <a:gd name="T24" fmla="*/ 51 w 188"/>
                  <a:gd name="T25" fmla="*/ 20 h 188"/>
                  <a:gd name="T26" fmla="*/ 36 w 188"/>
                  <a:gd name="T27" fmla="*/ 20 h 188"/>
                  <a:gd name="T28" fmla="*/ 20 w 188"/>
                  <a:gd name="T29" fmla="*/ 36 h 188"/>
                  <a:gd name="T30" fmla="*/ 20 w 188"/>
                  <a:gd name="T31" fmla="*/ 51 h 188"/>
                  <a:gd name="T32" fmla="*/ 41 w 188"/>
                  <a:gd name="T33" fmla="*/ 72 h 188"/>
                  <a:gd name="T34" fmla="*/ 11 w 188"/>
                  <a:gd name="T35" fmla="*/ 72 h 188"/>
                  <a:gd name="T36" fmla="*/ 0 w 188"/>
                  <a:gd name="T37" fmla="*/ 83 h 188"/>
                  <a:gd name="T38" fmla="*/ 0 w 188"/>
                  <a:gd name="T39" fmla="*/ 105 h 188"/>
                  <a:gd name="T40" fmla="*/ 11 w 188"/>
                  <a:gd name="T41" fmla="*/ 116 h 188"/>
                  <a:gd name="T42" fmla="*/ 41 w 188"/>
                  <a:gd name="T43" fmla="*/ 116 h 188"/>
                  <a:gd name="T44" fmla="*/ 20 w 188"/>
                  <a:gd name="T45" fmla="*/ 137 h 188"/>
                  <a:gd name="T46" fmla="*/ 20 w 188"/>
                  <a:gd name="T47" fmla="*/ 152 h 188"/>
                  <a:gd name="T48" fmla="*/ 36 w 188"/>
                  <a:gd name="T49" fmla="*/ 168 h 188"/>
                  <a:gd name="T50" fmla="*/ 51 w 188"/>
                  <a:gd name="T51" fmla="*/ 168 h 188"/>
                  <a:gd name="T52" fmla="*/ 72 w 188"/>
                  <a:gd name="T53" fmla="*/ 147 h 188"/>
                  <a:gd name="T54" fmla="*/ 72 w 188"/>
                  <a:gd name="T55" fmla="*/ 177 h 188"/>
                  <a:gd name="T56" fmla="*/ 83 w 188"/>
                  <a:gd name="T57" fmla="*/ 188 h 188"/>
                  <a:gd name="T58" fmla="*/ 105 w 188"/>
                  <a:gd name="T59" fmla="*/ 188 h 188"/>
                  <a:gd name="T60" fmla="*/ 116 w 188"/>
                  <a:gd name="T61" fmla="*/ 177 h 188"/>
                  <a:gd name="T62" fmla="*/ 116 w 188"/>
                  <a:gd name="T63" fmla="*/ 147 h 188"/>
                  <a:gd name="T64" fmla="*/ 137 w 188"/>
                  <a:gd name="T65" fmla="*/ 168 h 188"/>
                  <a:gd name="T66" fmla="*/ 152 w 188"/>
                  <a:gd name="T67" fmla="*/ 168 h 188"/>
                  <a:gd name="T68" fmla="*/ 168 w 188"/>
                  <a:gd name="T69" fmla="*/ 152 h 188"/>
                  <a:gd name="T70" fmla="*/ 168 w 188"/>
                  <a:gd name="T71" fmla="*/ 137 h 188"/>
                  <a:gd name="T72" fmla="*/ 147 w 188"/>
                  <a:gd name="T73" fmla="*/ 116 h 188"/>
                  <a:gd name="T74" fmla="*/ 177 w 188"/>
                  <a:gd name="T75" fmla="*/ 116 h 188"/>
                  <a:gd name="T76" fmla="*/ 188 w 188"/>
                  <a:gd name="T77" fmla="*/ 105 h 188"/>
                  <a:gd name="T78" fmla="*/ 188 w 188"/>
                  <a:gd name="T79" fmla="*/ 83 h 188"/>
                  <a:gd name="T80" fmla="*/ 177 w 188"/>
                  <a:gd name="T81" fmla="*/ 72 h 188"/>
                  <a:gd name="T82" fmla="*/ 94 w 188"/>
                  <a:gd name="T83" fmla="*/ 121 h 188"/>
                  <a:gd name="T84" fmla="*/ 67 w 188"/>
                  <a:gd name="T85" fmla="*/ 94 h 188"/>
                  <a:gd name="T86" fmla="*/ 94 w 188"/>
                  <a:gd name="T87" fmla="*/ 67 h 188"/>
                  <a:gd name="T88" fmla="*/ 121 w 188"/>
                  <a:gd name="T89" fmla="*/ 94 h 188"/>
                  <a:gd name="T90" fmla="*/ 94 w 188"/>
                  <a:gd name="T91" fmla="*/ 12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8" h="188">
                    <a:moveTo>
                      <a:pt x="177" y="72"/>
                    </a:moveTo>
                    <a:cubicBezTo>
                      <a:pt x="147" y="72"/>
                      <a:pt x="147" y="72"/>
                      <a:pt x="147" y="72"/>
                    </a:cubicBezTo>
                    <a:cubicBezTo>
                      <a:pt x="168" y="51"/>
                      <a:pt x="168" y="51"/>
                      <a:pt x="168" y="51"/>
                    </a:cubicBezTo>
                    <a:cubicBezTo>
                      <a:pt x="172" y="46"/>
                      <a:pt x="172" y="40"/>
                      <a:pt x="168" y="36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48" y="16"/>
                      <a:pt x="141" y="16"/>
                      <a:pt x="137" y="20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6" y="11"/>
                      <a:pt x="116" y="11"/>
                      <a:pt x="116" y="11"/>
                    </a:cubicBezTo>
                    <a:cubicBezTo>
                      <a:pt x="116" y="5"/>
                      <a:pt x="111" y="0"/>
                      <a:pt x="105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7" y="0"/>
                      <a:pt x="72" y="5"/>
                      <a:pt x="72" y="1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46" y="16"/>
                      <a:pt x="40" y="16"/>
                      <a:pt x="36" y="2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5" y="40"/>
                      <a:pt x="15" y="46"/>
                      <a:pt x="20" y="5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5" y="72"/>
                      <a:pt x="0" y="77"/>
                      <a:pt x="0" y="8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1"/>
                      <a:pt x="5" y="116"/>
                      <a:pt x="11" y="116"/>
                    </a:cubicBezTo>
                    <a:cubicBezTo>
                      <a:pt x="41" y="116"/>
                      <a:pt x="41" y="116"/>
                      <a:pt x="41" y="116"/>
                    </a:cubicBezTo>
                    <a:cubicBezTo>
                      <a:pt x="20" y="137"/>
                      <a:pt x="20" y="137"/>
                      <a:pt x="20" y="137"/>
                    </a:cubicBezTo>
                    <a:cubicBezTo>
                      <a:pt x="15" y="141"/>
                      <a:pt x="15" y="148"/>
                      <a:pt x="20" y="152"/>
                    </a:cubicBezTo>
                    <a:cubicBezTo>
                      <a:pt x="36" y="168"/>
                      <a:pt x="36" y="168"/>
                      <a:pt x="36" y="168"/>
                    </a:cubicBezTo>
                    <a:cubicBezTo>
                      <a:pt x="40" y="172"/>
                      <a:pt x="46" y="172"/>
                      <a:pt x="51" y="168"/>
                    </a:cubicBezTo>
                    <a:cubicBezTo>
                      <a:pt x="72" y="147"/>
                      <a:pt x="72" y="147"/>
                      <a:pt x="72" y="147"/>
                    </a:cubicBezTo>
                    <a:cubicBezTo>
                      <a:pt x="72" y="177"/>
                      <a:pt x="72" y="177"/>
                      <a:pt x="72" y="177"/>
                    </a:cubicBezTo>
                    <a:cubicBezTo>
                      <a:pt x="72" y="183"/>
                      <a:pt x="77" y="188"/>
                      <a:pt x="83" y="188"/>
                    </a:cubicBezTo>
                    <a:cubicBezTo>
                      <a:pt x="105" y="188"/>
                      <a:pt x="105" y="188"/>
                      <a:pt x="105" y="188"/>
                    </a:cubicBezTo>
                    <a:cubicBezTo>
                      <a:pt x="111" y="188"/>
                      <a:pt x="116" y="183"/>
                      <a:pt x="116" y="177"/>
                    </a:cubicBezTo>
                    <a:cubicBezTo>
                      <a:pt x="116" y="147"/>
                      <a:pt x="116" y="147"/>
                      <a:pt x="116" y="147"/>
                    </a:cubicBezTo>
                    <a:cubicBezTo>
                      <a:pt x="137" y="168"/>
                      <a:pt x="137" y="168"/>
                      <a:pt x="137" y="168"/>
                    </a:cubicBezTo>
                    <a:cubicBezTo>
                      <a:pt x="141" y="172"/>
                      <a:pt x="148" y="172"/>
                      <a:pt x="152" y="168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72" y="148"/>
                      <a:pt x="172" y="141"/>
                      <a:pt x="168" y="137"/>
                    </a:cubicBezTo>
                    <a:cubicBezTo>
                      <a:pt x="147" y="116"/>
                      <a:pt x="147" y="116"/>
                      <a:pt x="147" y="116"/>
                    </a:cubicBezTo>
                    <a:cubicBezTo>
                      <a:pt x="177" y="116"/>
                      <a:pt x="177" y="116"/>
                      <a:pt x="177" y="116"/>
                    </a:cubicBezTo>
                    <a:cubicBezTo>
                      <a:pt x="183" y="116"/>
                      <a:pt x="188" y="111"/>
                      <a:pt x="188" y="105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77"/>
                      <a:pt x="183" y="72"/>
                      <a:pt x="177" y="72"/>
                    </a:cubicBezTo>
                    <a:close/>
                    <a:moveTo>
                      <a:pt x="94" y="121"/>
                    </a:moveTo>
                    <a:cubicBezTo>
                      <a:pt x="79" y="121"/>
                      <a:pt x="67" y="109"/>
                      <a:pt x="67" y="94"/>
                    </a:cubicBezTo>
                    <a:cubicBezTo>
                      <a:pt x="67" y="79"/>
                      <a:pt x="79" y="67"/>
                      <a:pt x="94" y="67"/>
                    </a:cubicBezTo>
                    <a:cubicBezTo>
                      <a:pt x="109" y="67"/>
                      <a:pt x="121" y="79"/>
                      <a:pt x="121" y="94"/>
                    </a:cubicBezTo>
                    <a:cubicBezTo>
                      <a:pt x="121" y="109"/>
                      <a:pt x="109" y="121"/>
                      <a:pt x="94" y="121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883526" y="6049963"/>
                <a:ext cx="207963" cy="211138"/>
              </a:xfrm>
              <a:custGeom>
                <a:avLst/>
                <a:gdLst>
                  <a:gd name="T0" fmla="*/ 39 w 77"/>
                  <a:gd name="T1" fmla="*/ 0 h 78"/>
                  <a:gd name="T2" fmla="*/ 0 w 77"/>
                  <a:gd name="T3" fmla="*/ 39 h 78"/>
                  <a:gd name="T4" fmla="*/ 39 w 77"/>
                  <a:gd name="T5" fmla="*/ 78 h 78"/>
                  <a:gd name="T6" fmla="*/ 77 w 77"/>
                  <a:gd name="T7" fmla="*/ 39 h 78"/>
                  <a:gd name="T8" fmla="*/ 39 w 77"/>
                  <a:gd name="T9" fmla="*/ 0 h 78"/>
                  <a:gd name="T10" fmla="*/ 39 w 77"/>
                  <a:gd name="T11" fmla="*/ 66 h 78"/>
                  <a:gd name="T12" fmla="*/ 12 w 77"/>
                  <a:gd name="T13" fmla="*/ 39 h 78"/>
                  <a:gd name="T14" fmla="*/ 39 w 77"/>
                  <a:gd name="T15" fmla="*/ 12 h 78"/>
                  <a:gd name="T16" fmla="*/ 66 w 77"/>
                  <a:gd name="T17" fmla="*/ 39 h 78"/>
                  <a:gd name="T18" fmla="*/ 39 w 77"/>
                  <a:gd name="T19" fmla="*/ 6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8">
                    <a:moveTo>
                      <a:pt x="39" y="0"/>
                    </a:moveTo>
                    <a:cubicBezTo>
                      <a:pt x="18" y="0"/>
                      <a:pt x="0" y="18"/>
                      <a:pt x="0" y="39"/>
                    </a:cubicBezTo>
                    <a:cubicBezTo>
                      <a:pt x="0" y="60"/>
                      <a:pt x="18" y="78"/>
                      <a:pt x="39" y="78"/>
                    </a:cubicBezTo>
                    <a:cubicBezTo>
                      <a:pt x="60" y="78"/>
                      <a:pt x="77" y="60"/>
                      <a:pt x="77" y="39"/>
                    </a:cubicBezTo>
                    <a:cubicBezTo>
                      <a:pt x="77" y="18"/>
                      <a:pt x="60" y="0"/>
                      <a:pt x="39" y="0"/>
                    </a:cubicBezTo>
                    <a:close/>
                    <a:moveTo>
                      <a:pt x="39" y="66"/>
                    </a:moveTo>
                    <a:cubicBezTo>
                      <a:pt x="24" y="66"/>
                      <a:pt x="12" y="54"/>
                      <a:pt x="12" y="39"/>
                    </a:cubicBezTo>
                    <a:cubicBezTo>
                      <a:pt x="12" y="24"/>
                      <a:pt x="24" y="12"/>
                      <a:pt x="39" y="12"/>
                    </a:cubicBezTo>
                    <a:cubicBezTo>
                      <a:pt x="54" y="12"/>
                      <a:pt x="66" y="24"/>
                      <a:pt x="66" y="39"/>
                    </a:cubicBezTo>
                    <a:cubicBezTo>
                      <a:pt x="66" y="54"/>
                      <a:pt x="54" y="66"/>
                      <a:pt x="39" y="66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9038436" y="5948363"/>
              <a:ext cx="508000" cy="412750"/>
              <a:chOff x="7058026" y="5948363"/>
              <a:chExt cx="508000" cy="412750"/>
            </a:xfrm>
          </p:grpSpPr>
          <p:sp>
            <p:nvSpPr>
              <p:cNvPr id="7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58026" y="6092826"/>
                <a:ext cx="300038" cy="219075"/>
              </a:xfrm>
              <a:custGeom>
                <a:avLst/>
                <a:gdLst>
                  <a:gd name="T0" fmla="*/ 111 w 111"/>
                  <a:gd name="T1" fmla="*/ 71 h 81"/>
                  <a:gd name="T2" fmla="*/ 100 w 111"/>
                  <a:gd name="T3" fmla="*/ 81 h 81"/>
                  <a:gd name="T4" fmla="*/ 11 w 111"/>
                  <a:gd name="T5" fmla="*/ 81 h 81"/>
                  <a:gd name="T6" fmla="*/ 0 w 111"/>
                  <a:gd name="T7" fmla="*/ 71 h 81"/>
                  <a:gd name="T8" fmla="*/ 0 w 111"/>
                  <a:gd name="T9" fmla="*/ 10 h 81"/>
                  <a:gd name="T10" fmla="*/ 11 w 111"/>
                  <a:gd name="T11" fmla="*/ 0 h 81"/>
                  <a:gd name="T12" fmla="*/ 100 w 111"/>
                  <a:gd name="T13" fmla="*/ 0 h 81"/>
                  <a:gd name="T14" fmla="*/ 111 w 111"/>
                  <a:gd name="T15" fmla="*/ 10 h 81"/>
                  <a:gd name="T16" fmla="*/ 111 w 111"/>
                  <a:gd name="T17" fmla="*/ 7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81">
                    <a:moveTo>
                      <a:pt x="111" y="71"/>
                    </a:moveTo>
                    <a:cubicBezTo>
                      <a:pt x="111" y="76"/>
                      <a:pt x="106" y="81"/>
                      <a:pt x="100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5" y="81"/>
                      <a:pt x="0" y="76"/>
                      <a:pt x="0" y="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6" y="0"/>
                      <a:pt x="111" y="4"/>
                      <a:pt x="111" y="10"/>
                    </a:cubicBezTo>
                    <a:lnTo>
                      <a:pt x="111" y="71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16763" y="6281738"/>
                <a:ext cx="71438" cy="79375"/>
              </a:xfrm>
              <a:custGeom>
                <a:avLst/>
                <a:gdLst>
                  <a:gd name="T0" fmla="*/ 45 w 45"/>
                  <a:gd name="T1" fmla="*/ 0 h 50"/>
                  <a:gd name="T2" fmla="*/ 0 w 45"/>
                  <a:gd name="T3" fmla="*/ 0 h 50"/>
                  <a:gd name="T4" fmla="*/ 24 w 45"/>
                  <a:gd name="T5" fmla="*/ 50 h 50"/>
                  <a:gd name="T6" fmla="*/ 45 w 45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50">
                    <a:moveTo>
                      <a:pt x="45" y="0"/>
                    </a:moveTo>
                    <a:lnTo>
                      <a:pt x="0" y="0"/>
                    </a:lnTo>
                    <a:lnTo>
                      <a:pt x="24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85013" y="6138863"/>
                <a:ext cx="249238" cy="11113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85013" y="6199188"/>
                <a:ext cx="249238" cy="7938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85013" y="6254751"/>
                <a:ext cx="249238" cy="11113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31063" y="5948363"/>
                <a:ext cx="334963" cy="282575"/>
              </a:xfrm>
              <a:custGeom>
                <a:avLst/>
                <a:gdLst>
                  <a:gd name="T0" fmla="*/ 124 w 124"/>
                  <a:gd name="T1" fmla="*/ 93 h 104"/>
                  <a:gd name="T2" fmla="*/ 113 w 124"/>
                  <a:gd name="T3" fmla="*/ 104 h 104"/>
                  <a:gd name="T4" fmla="*/ 11 w 124"/>
                  <a:gd name="T5" fmla="*/ 104 h 104"/>
                  <a:gd name="T6" fmla="*/ 0 w 124"/>
                  <a:gd name="T7" fmla="*/ 93 h 104"/>
                  <a:gd name="T8" fmla="*/ 0 w 124"/>
                  <a:gd name="T9" fmla="*/ 10 h 104"/>
                  <a:gd name="T10" fmla="*/ 11 w 124"/>
                  <a:gd name="T11" fmla="*/ 0 h 104"/>
                  <a:gd name="T12" fmla="*/ 113 w 124"/>
                  <a:gd name="T13" fmla="*/ 0 h 104"/>
                  <a:gd name="T14" fmla="*/ 124 w 124"/>
                  <a:gd name="T15" fmla="*/ 10 h 104"/>
                  <a:gd name="T16" fmla="*/ 124 w 124"/>
                  <a:gd name="T17" fmla="*/ 9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" h="104">
                    <a:moveTo>
                      <a:pt x="124" y="93"/>
                    </a:moveTo>
                    <a:cubicBezTo>
                      <a:pt x="124" y="99"/>
                      <a:pt x="119" y="104"/>
                      <a:pt x="113" y="104"/>
                    </a:cubicBezTo>
                    <a:cubicBezTo>
                      <a:pt x="11" y="104"/>
                      <a:pt x="11" y="104"/>
                      <a:pt x="11" y="104"/>
                    </a:cubicBezTo>
                    <a:cubicBezTo>
                      <a:pt x="5" y="104"/>
                      <a:pt x="0" y="99"/>
                      <a:pt x="0" y="9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9" y="0"/>
                      <a:pt x="124" y="5"/>
                      <a:pt x="124" y="10"/>
                    </a:cubicBezTo>
                    <a:lnTo>
                      <a:pt x="124" y="93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34263" y="6216651"/>
                <a:ext cx="69850" cy="114300"/>
              </a:xfrm>
              <a:custGeom>
                <a:avLst/>
                <a:gdLst>
                  <a:gd name="T0" fmla="*/ 44 w 44"/>
                  <a:gd name="T1" fmla="*/ 0 h 72"/>
                  <a:gd name="T2" fmla="*/ 0 w 44"/>
                  <a:gd name="T3" fmla="*/ 0 h 72"/>
                  <a:gd name="T4" fmla="*/ 24 w 44"/>
                  <a:gd name="T5" fmla="*/ 72 h 72"/>
                  <a:gd name="T6" fmla="*/ 44 w 44"/>
                  <a:gd name="T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72">
                    <a:moveTo>
                      <a:pt x="44" y="0"/>
                    </a:moveTo>
                    <a:lnTo>
                      <a:pt x="0" y="0"/>
                    </a:lnTo>
                    <a:lnTo>
                      <a:pt x="24" y="7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273926" y="5997576"/>
                <a:ext cx="249238" cy="7938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273926" y="6054726"/>
                <a:ext cx="249238" cy="11113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273926" y="6115051"/>
                <a:ext cx="249238" cy="7938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273926" y="6173788"/>
                <a:ext cx="249238" cy="7938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96664" y="5897563"/>
              <a:ext cx="514350" cy="514350"/>
            </a:xfrm>
            <a:custGeom>
              <a:avLst/>
              <a:gdLst>
                <a:gd name="T0" fmla="*/ 63 w 190"/>
                <a:gd name="T1" fmla="*/ 184 h 190"/>
                <a:gd name="T2" fmla="*/ 6 w 190"/>
                <a:gd name="T3" fmla="*/ 126 h 190"/>
                <a:gd name="T4" fmla="*/ 6 w 190"/>
                <a:gd name="T5" fmla="*/ 103 h 190"/>
                <a:gd name="T6" fmla="*/ 103 w 190"/>
                <a:gd name="T7" fmla="*/ 6 h 190"/>
                <a:gd name="T8" fmla="*/ 126 w 190"/>
                <a:gd name="T9" fmla="*/ 6 h 190"/>
                <a:gd name="T10" fmla="*/ 184 w 190"/>
                <a:gd name="T11" fmla="*/ 63 h 190"/>
                <a:gd name="T12" fmla="*/ 184 w 190"/>
                <a:gd name="T13" fmla="*/ 87 h 190"/>
                <a:gd name="T14" fmla="*/ 87 w 190"/>
                <a:gd name="T15" fmla="*/ 184 h 190"/>
                <a:gd name="T16" fmla="*/ 63 w 190"/>
                <a:gd name="T17" fmla="*/ 184 h 190"/>
                <a:gd name="T18" fmla="*/ 118 w 190"/>
                <a:gd name="T19" fmla="*/ 15 h 190"/>
                <a:gd name="T20" fmla="*/ 112 w 190"/>
                <a:gd name="T21" fmla="*/ 15 h 190"/>
                <a:gd name="T22" fmla="*/ 15 w 190"/>
                <a:gd name="T23" fmla="*/ 112 h 190"/>
                <a:gd name="T24" fmla="*/ 15 w 190"/>
                <a:gd name="T25" fmla="*/ 118 h 190"/>
                <a:gd name="T26" fmla="*/ 72 w 190"/>
                <a:gd name="T27" fmla="*/ 175 h 190"/>
                <a:gd name="T28" fmla="*/ 78 w 190"/>
                <a:gd name="T29" fmla="*/ 175 h 190"/>
                <a:gd name="T30" fmla="*/ 175 w 190"/>
                <a:gd name="T31" fmla="*/ 78 h 190"/>
                <a:gd name="T32" fmla="*/ 175 w 190"/>
                <a:gd name="T33" fmla="*/ 72 h 190"/>
                <a:gd name="T34" fmla="*/ 118 w 190"/>
                <a:gd name="T35" fmla="*/ 1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90">
                  <a:moveTo>
                    <a:pt x="63" y="184"/>
                  </a:moveTo>
                  <a:cubicBezTo>
                    <a:pt x="6" y="126"/>
                    <a:pt x="6" y="126"/>
                    <a:pt x="6" y="126"/>
                  </a:cubicBezTo>
                  <a:cubicBezTo>
                    <a:pt x="0" y="120"/>
                    <a:pt x="0" y="110"/>
                    <a:pt x="6" y="103"/>
                  </a:cubicBezTo>
                  <a:cubicBezTo>
                    <a:pt x="103" y="6"/>
                    <a:pt x="103" y="6"/>
                    <a:pt x="103" y="6"/>
                  </a:cubicBezTo>
                  <a:cubicBezTo>
                    <a:pt x="110" y="0"/>
                    <a:pt x="120" y="0"/>
                    <a:pt x="126" y="6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90" y="70"/>
                    <a:pt x="190" y="80"/>
                    <a:pt x="184" y="87"/>
                  </a:cubicBezTo>
                  <a:cubicBezTo>
                    <a:pt x="87" y="184"/>
                    <a:pt x="87" y="184"/>
                    <a:pt x="87" y="184"/>
                  </a:cubicBezTo>
                  <a:cubicBezTo>
                    <a:pt x="80" y="190"/>
                    <a:pt x="70" y="190"/>
                    <a:pt x="63" y="184"/>
                  </a:cubicBezTo>
                  <a:close/>
                  <a:moveTo>
                    <a:pt x="118" y="15"/>
                  </a:moveTo>
                  <a:cubicBezTo>
                    <a:pt x="116" y="13"/>
                    <a:pt x="113" y="13"/>
                    <a:pt x="112" y="15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3" y="114"/>
                    <a:pt x="13" y="116"/>
                    <a:pt x="15" y="118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74" y="177"/>
                    <a:pt x="76" y="177"/>
                    <a:pt x="78" y="175"/>
                  </a:cubicBezTo>
                  <a:cubicBezTo>
                    <a:pt x="175" y="78"/>
                    <a:pt x="175" y="78"/>
                    <a:pt x="175" y="78"/>
                  </a:cubicBezTo>
                  <a:cubicBezTo>
                    <a:pt x="177" y="76"/>
                    <a:pt x="177" y="74"/>
                    <a:pt x="175" y="72"/>
                  </a:cubicBezTo>
                  <a:lnTo>
                    <a:pt x="118" y="1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1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385054" y="5911851"/>
              <a:ext cx="484188" cy="487362"/>
              <a:chOff x="6389688" y="5911851"/>
              <a:chExt cx="484188" cy="487362"/>
            </a:xfrm>
          </p:grpSpPr>
          <p:sp>
            <p:nvSpPr>
              <p:cNvPr id="7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97663" y="5911851"/>
                <a:ext cx="173038" cy="173038"/>
              </a:xfrm>
              <a:custGeom>
                <a:avLst/>
                <a:gdLst>
                  <a:gd name="T0" fmla="*/ 47 w 64"/>
                  <a:gd name="T1" fmla="*/ 60 h 64"/>
                  <a:gd name="T2" fmla="*/ 33 w 64"/>
                  <a:gd name="T3" fmla="*/ 60 h 64"/>
                  <a:gd name="T4" fmla="*/ 4 w 64"/>
                  <a:gd name="T5" fmla="*/ 31 h 64"/>
                  <a:gd name="T6" fmla="*/ 4 w 64"/>
                  <a:gd name="T7" fmla="*/ 16 h 64"/>
                  <a:gd name="T8" fmla="*/ 17 w 64"/>
                  <a:gd name="T9" fmla="*/ 4 h 64"/>
                  <a:gd name="T10" fmla="*/ 31 w 64"/>
                  <a:gd name="T11" fmla="*/ 4 h 64"/>
                  <a:gd name="T12" fmla="*/ 60 w 64"/>
                  <a:gd name="T13" fmla="*/ 33 h 64"/>
                  <a:gd name="T14" fmla="*/ 60 w 64"/>
                  <a:gd name="T15" fmla="*/ 47 h 64"/>
                  <a:gd name="T16" fmla="*/ 47 w 64"/>
                  <a:gd name="T17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47" y="60"/>
                    </a:moveTo>
                    <a:cubicBezTo>
                      <a:pt x="43" y="64"/>
                      <a:pt x="37" y="64"/>
                      <a:pt x="33" y="60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0" y="27"/>
                      <a:pt x="0" y="20"/>
                      <a:pt x="4" y="16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1" y="0"/>
                      <a:pt x="27" y="0"/>
                      <a:pt x="31" y="4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4" y="37"/>
                      <a:pt x="64" y="43"/>
                      <a:pt x="60" y="47"/>
                    </a:cubicBezTo>
                    <a:lnTo>
                      <a:pt x="47" y="6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89688" y="5916613"/>
                <a:ext cx="484188" cy="482600"/>
              </a:xfrm>
              <a:custGeom>
                <a:avLst/>
                <a:gdLst>
                  <a:gd name="T0" fmla="*/ 117 w 305"/>
                  <a:gd name="T1" fmla="*/ 304 h 304"/>
                  <a:gd name="T2" fmla="*/ 0 w 305"/>
                  <a:gd name="T3" fmla="*/ 186 h 304"/>
                  <a:gd name="T4" fmla="*/ 187 w 305"/>
                  <a:gd name="T5" fmla="*/ 0 h 304"/>
                  <a:gd name="T6" fmla="*/ 305 w 305"/>
                  <a:gd name="T7" fmla="*/ 118 h 304"/>
                  <a:gd name="T8" fmla="*/ 117 w 305"/>
                  <a:gd name="T9" fmla="*/ 3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304">
                    <a:moveTo>
                      <a:pt x="117" y="304"/>
                    </a:moveTo>
                    <a:lnTo>
                      <a:pt x="0" y="186"/>
                    </a:lnTo>
                    <a:lnTo>
                      <a:pt x="187" y="0"/>
                    </a:lnTo>
                    <a:lnTo>
                      <a:pt x="305" y="118"/>
                    </a:lnTo>
                    <a:lnTo>
                      <a:pt x="117" y="304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83351" y="6046788"/>
                <a:ext cx="298450" cy="173038"/>
              </a:xfrm>
              <a:custGeom>
                <a:avLst/>
                <a:gdLst>
                  <a:gd name="T0" fmla="*/ 144 w 188"/>
                  <a:gd name="T1" fmla="*/ 0 h 109"/>
                  <a:gd name="T2" fmla="*/ 188 w 188"/>
                  <a:gd name="T3" fmla="*/ 44 h 109"/>
                  <a:gd name="T4" fmla="*/ 104 w 188"/>
                  <a:gd name="T5" fmla="*/ 68 h 109"/>
                  <a:gd name="T6" fmla="*/ 138 w 188"/>
                  <a:gd name="T7" fmla="*/ 102 h 109"/>
                  <a:gd name="T8" fmla="*/ 0 w 188"/>
                  <a:gd name="T9" fmla="*/ 109 h 109"/>
                  <a:gd name="T10" fmla="*/ 65 w 188"/>
                  <a:gd name="T11" fmla="*/ 82 h 109"/>
                  <a:gd name="T12" fmla="*/ 31 w 188"/>
                  <a:gd name="T13" fmla="*/ 49 h 109"/>
                  <a:gd name="T14" fmla="*/ 144 w 18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109">
                    <a:moveTo>
                      <a:pt x="144" y="0"/>
                    </a:moveTo>
                    <a:lnTo>
                      <a:pt x="188" y="44"/>
                    </a:lnTo>
                    <a:lnTo>
                      <a:pt x="104" y="68"/>
                    </a:lnTo>
                    <a:lnTo>
                      <a:pt x="138" y="102"/>
                    </a:lnTo>
                    <a:lnTo>
                      <a:pt x="0" y="109"/>
                    </a:lnTo>
                    <a:lnTo>
                      <a:pt x="65" y="82"/>
                    </a:lnTo>
                    <a:lnTo>
                      <a:pt x="31" y="49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544869" y="5897563"/>
              <a:ext cx="512763" cy="514350"/>
              <a:chOff x="5702301" y="5897563"/>
              <a:chExt cx="512763" cy="514350"/>
            </a:xfrm>
          </p:grpSpPr>
          <p:sp>
            <p:nvSpPr>
              <p:cNvPr id="7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42026" y="5897563"/>
                <a:ext cx="173038" cy="173038"/>
              </a:xfrm>
              <a:custGeom>
                <a:avLst/>
                <a:gdLst>
                  <a:gd name="T0" fmla="*/ 38 w 64"/>
                  <a:gd name="T1" fmla="*/ 64 h 64"/>
                  <a:gd name="T2" fmla="*/ 31 w 64"/>
                  <a:gd name="T3" fmla="*/ 57 h 64"/>
                  <a:gd name="T4" fmla="*/ 51 w 64"/>
                  <a:gd name="T5" fmla="*/ 37 h 64"/>
                  <a:gd name="T6" fmla="*/ 51 w 64"/>
                  <a:gd name="T7" fmla="*/ 31 h 64"/>
                  <a:gd name="T8" fmla="*/ 33 w 64"/>
                  <a:gd name="T9" fmla="*/ 13 h 64"/>
                  <a:gd name="T10" fmla="*/ 27 w 64"/>
                  <a:gd name="T11" fmla="*/ 13 h 64"/>
                  <a:gd name="T12" fmla="*/ 7 w 64"/>
                  <a:gd name="T13" fmla="*/ 33 h 64"/>
                  <a:gd name="T14" fmla="*/ 0 w 64"/>
                  <a:gd name="T15" fmla="*/ 25 h 64"/>
                  <a:gd name="T16" fmla="*/ 20 w 64"/>
                  <a:gd name="T17" fmla="*/ 6 h 64"/>
                  <a:gd name="T18" fmla="*/ 40 w 64"/>
                  <a:gd name="T19" fmla="*/ 5 h 64"/>
                  <a:gd name="T20" fmla="*/ 59 w 64"/>
                  <a:gd name="T21" fmla="*/ 23 h 64"/>
                  <a:gd name="T22" fmla="*/ 58 w 64"/>
                  <a:gd name="T23" fmla="*/ 44 h 64"/>
                  <a:gd name="T24" fmla="*/ 38 w 64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38" y="64"/>
                    </a:moveTo>
                    <a:cubicBezTo>
                      <a:pt x="31" y="57"/>
                      <a:pt x="31" y="57"/>
                      <a:pt x="31" y="5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3" y="35"/>
                      <a:pt x="53" y="32"/>
                      <a:pt x="51" y="31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1"/>
                      <a:pt x="29" y="11"/>
                      <a:pt x="27" y="1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5" y="0"/>
                      <a:pt x="35" y="0"/>
                      <a:pt x="40" y="5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4" y="29"/>
                      <a:pt x="64" y="38"/>
                      <a:pt x="58" y="44"/>
                    </a:cubicBezTo>
                    <a:lnTo>
                      <a:pt x="38" y="64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91238" y="5967413"/>
                <a:ext cx="50800" cy="55563"/>
              </a:xfrm>
              <a:custGeom>
                <a:avLst/>
                <a:gdLst>
                  <a:gd name="T0" fmla="*/ 5 w 19"/>
                  <a:gd name="T1" fmla="*/ 19 h 20"/>
                  <a:gd name="T2" fmla="*/ 1 w 19"/>
                  <a:gd name="T3" fmla="*/ 19 h 20"/>
                  <a:gd name="T4" fmla="*/ 1 w 19"/>
                  <a:gd name="T5" fmla="*/ 19 h 20"/>
                  <a:gd name="T6" fmla="*/ 1 w 19"/>
                  <a:gd name="T7" fmla="*/ 14 h 20"/>
                  <a:gd name="T8" fmla="*/ 14 w 19"/>
                  <a:gd name="T9" fmla="*/ 2 h 20"/>
                  <a:gd name="T10" fmla="*/ 18 w 19"/>
                  <a:gd name="T11" fmla="*/ 2 h 20"/>
                  <a:gd name="T12" fmla="*/ 18 w 19"/>
                  <a:gd name="T13" fmla="*/ 2 h 20"/>
                  <a:gd name="T14" fmla="*/ 18 w 19"/>
                  <a:gd name="T15" fmla="*/ 6 h 20"/>
                  <a:gd name="T16" fmla="*/ 5 w 19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0">
                    <a:moveTo>
                      <a:pt x="5" y="19"/>
                    </a:moveTo>
                    <a:cubicBezTo>
                      <a:pt x="4" y="20"/>
                      <a:pt x="2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0" y="16"/>
                      <a:pt x="1" y="14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0"/>
                      <a:pt x="17" y="0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3"/>
                      <a:pt x="19" y="5"/>
                      <a:pt x="18" y="6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02301" y="5951538"/>
                <a:ext cx="458788" cy="460375"/>
              </a:xfrm>
              <a:custGeom>
                <a:avLst/>
                <a:gdLst>
                  <a:gd name="T0" fmla="*/ 4 w 170"/>
                  <a:gd name="T1" fmla="*/ 127 h 170"/>
                  <a:gd name="T2" fmla="*/ 4 w 170"/>
                  <a:gd name="T3" fmla="*/ 143 h 170"/>
                  <a:gd name="T4" fmla="*/ 27 w 170"/>
                  <a:gd name="T5" fmla="*/ 165 h 170"/>
                  <a:gd name="T6" fmla="*/ 43 w 170"/>
                  <a:gd name="T7" fmla="*/ 165 h 170"/>
                  <a:gd name="T8" fmla="*/ 170 w 170"/>
                  <a:gd name="T9" fmla="*/ 39 h 170"/>
                  <a:gd name="T10" fmla="*/ 131 w 170"/>
                  <a:gd name="T11" fmla="*/ 0 h 170"/>
                  <a:gd name="T12" fmla="*/ 4 w 170"/>
                  <a:gd name="T13" fmla="*/ 1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4" y="127"/>
                    </a:moveTo>
                    <a:cubicBezTo>
                      <a:pt x="0" y="131"/>
                      <a:pt x="0" y="138"/>
                      <a:pt x="4" y="143"/>
                    </a:cubicBezTo>
                    <a:cubicBezTo>
                      <a:pt x="27" y="165"/>
                      <a:pt x="27" y="165"/>
                      <a:pt x="27" y="165"/>
                    </a:cubicBezTo>
                    <a:cubicBezTo>
                      <a:pt x="31" y="170"/>
                      <a:pt x="39" y="170"/>
                      <a:pt x="43" y="165"/>
                    </a:cubicBezTo>
                    <a:cubicBezTo>
                      <a:pt x="170" y="39"/>
                      <a:pt x="170" y="39"/>
                      <a:pt x="170" y="39"/>
                    </a:cubicBezTo>
                    <a:cubicBezTo>
                      <a:pt x="131" y="0"/>
                      <a:pt x="131" y="0"/>
                      <a:pt x="131" y="0"/>
                    </a:cubicBezTo>
                    <a:lnTo>
                      <a:pt x="4" y="127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37238" y="6249988"/>
                <a:ext cx="26988" cy="26988"/>
              </a:xfrm>
              <a:custGeom>
                <a:avLst/>
                <a:gdLst>
                  <a:gd name="T0" fmla="*/ 8 w 10"/>
                  <a:gd name="T1" fmla="*/ 8 h 10"/>
                  <a:gd name="T2" fmla="*/ 2 w 10"/>
                  <a:gd name="T3" fmla="*/ 8 h 10"/>
                  <a:gd name="T4" fmla="*/ 2 w 10"/>
                  <a:gd name="T5" fmla="*/ 2 h 10"/>
                  <a:gd name="T6" fmla="*/ 8 w 10"/>
                  <a:gd name="T7" fmla="*/ 2 h 10"/>
                  <a:gd name="T8" fmla="*/ 8 w 1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8" y="8"/>
                    </a:moveTo>
                    <a:cubicBezTo>
                      <a:pt x="6" y="10"/>
                      <a:pt x="4" y="10"/>
                      <a:pt x="2" y="8"/>
                    </a:cubicBezTo>
                    <a:cubicBezTo>
                      <a:pt x="0" y="6"/>
                      <a:pt x="0" y="3"/>
                      <a:pt x="2" y="2"/>
                    </a:cubicBezTo>
                    <a:cubicBezTo>
                      <a:pt x="4" y="0"/>
                      <a:pt x="6" y="0"/>
                      <a:pt x="8" y="2"/>
                    </a:cubicBezTo>
                    <a:cubicBezTo>
                      <a:pt x="10" y="3"/>
                      <a:pt x="10" y="6"/>
                      <a:pt x="8" y="8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02313" y="6284913"/>
                <a:ext cx="26988" cy="25400"/>
              </a:xfrm>
              <a:custGeom>
                <a:avLst/>
                <a:gdLst>
                  <a:gd name="T0" fmla="*/ 8 w 10"/>
                  <a:gd name="T1" fmla="*/ 8 h 9"/>
                  <a:gd name="T2" fmla="*/ 2 w 10"/>
                  <a:gd name="T3" fmla="*/ 8 h 9"/>
                  <a:gd name="T4" fmla="*/ 2 w 10"/>
                  <a:gd name="T5" fmla="*/ 1 h 9"/>
                  <a:gd name="T6" fmla="*/ 8 w 10"/>
                  <a:gd name="T7" fmla="*/ 1 h 9"/>
                  <a:gd name="T8" fmla="*/ 8 w 10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8" y="8"/>
                    </a:moveTo>
                    <a:cubicBezTo>
                      <a:pt x="7" y="9"/>
                      <a:pt x="4" y="9"/>
                      <a:pt x="2" y="8"/>
                    </a:cubicBezTo>
                    <a:cubicBezTo>
                      <a:pt x="0" y="6"/>
                      <a:pt x="0" y="3"/>
                      <a:pt x="2" y="1"/>
                    </a:cubicBezTo>
                    <a:cubicBezTo>
                      <a:pt x="4" y="0"/>
                      <a:pt x="7" y="0"/>
                      <a:pt x="8" y="1"/>
                    </a:cubicBezTo>
                    <a:cubicBezTo>
                      <a:pt x="10" y="3"/>
                      <a:pt x="10" y="6"/>
                      <a:pt x="8" y="8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68976" y="6319838"/>
                <a:ext cx="23813" cy="25400"/>
              </a:xfrm>
              <a:custGeom>
                <a:avLst/>
                <a:gdLst>
                  <a:gd name="T0" fmla="*/ 7 w 9"/>
                  <a:gd name="T1" fmla="*/ 8 h 9"/>
                  <a:gd name="T2" fmla="*/ 1 w 9"/>
                  <a:gd name="T3" fmla="*/ 8 h 9"/>
                  <a:gd name="T4" fmla="*/ 1 w 9"/>
                  <a:gd name="T5" fmla="*/ 1 h 9"/>
                  <a:gd name="T6" fmla="*/ 7 w 9"/>
                  <a:gd name="T7" fmla="*/ 1 h 9"/>
                  <a:gd name="T8" fmla="*/ 7 w 9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7" y="8"/>
                    </a:moveTo>
                    <a:cubicBezTo>
                      <a:pt x="6" y="9"/>
                      <a:pt x="3" y="9"/>
                      <a:pt x="1" y="8"/>
                    </a:cubicBezTo>
                    <a:cubicBezTo>
                      <a:pt x="0" y="6"/>
                      <a:pt x="0" y="3"/>
                      <a:pt x="1" y="1"/>
                    </a:cubicBezTo>
                    <a:cubicBezTo>
                      <a:pt x="3" y="0"/>
                      <a:pt x="6" y="0"/>
                      <a:pt x="7" y="1"/>
                    </a:cubicBezTo>
                    <a:cubicBezTo>
                      <a:pt x="9" y="3"/>
                      <a:pt x="9" y="6"/>
                      <a:pt x="7" y="8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03901" y="6011863"/>
                <a:ext cx="298450" cy="298450"/>
              </a:xfrm>
              <a:custGeom>
                <a:avLst/>
                <a:gdLst>
                  <a:gd name="T0" fmla="*/ 63 w 110"/>
                  <a:gd name="T1" fmla="*/ 105 h 110"/>
                  <a:gd name="T2" fmla="*/ 47 w 110"/>
                  <a:gd name="T3" fmla="*/ 105 h 110"/>
                  <a:gd name="T4" fmla="*/ 4 w 110"/>
                  <a:gd name="T5" fmla="*/ 63 h 110"/>
                  <a:gd name="T6" fmla="*/ 4 w 110"/>
                  <a:gd name="T7" fmla="*/ 47 h 110"/>
                  <a:gd name="T8" fmla="*/ 47 w 110"/>
                  <a:gd name="T9" fmla="*/ 5 h 110"/>
                  <a:gd name="T10" fmla="*/ 63 w 110"/>
                  <a:gd name="T11" fmla="*/ 5 h 110"/>
                  <a:gd name="T12" fmla="*/ 105 w 110"/>
                  <a:gd name="T13" fmla="*/ 47 h 110"/>
                  <a:gd name="T14" fmla="*/ 105 w 110"/>
                  <a:gd name="T15" fmla="*/ 63 h 110"/>
                  <a:gd name="T16" fmla="*/ 63 w 110"/>
                  <a:gd name="T17" fmla="*/ 10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110">
                    <a:moveTo>
                      <a:pt x="63" y="105"/>
                    </a:moveTo>
                    <a:cubicBezTo>
                      <a:pt x="58" y="110"/>
                      <a:pt x="51" y="110"/>
                      <a:pt x="47" y="10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0" y="59"/>
                      <a:pt x="0" y="51"/>
                      <a:pt x="4" y="47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51" y="0"/>
                      <a:pt x="58" y="0"/>
                      <a:pt x="63" y="5"/>
                    </a:cubicBezTo>
                    <a:cubicBezTo>
                      <a:pt x="105" y="47"/>
                      <a:pt x="105" y="47"/>
                      <a:pt x="105" y="47"/>
                    </a:cubicBezTo>
                    <a:cubicBezTo>
                      <a:pt x="110" y="51"/>
                      <a:pt x="110" y="59"/>
                      <a:pt x="105" y="63"/>
                    </a:cubicBezTo>
                    <a:lnTo>
                      <a:pt x="63" y="10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38826" y="6046788"/>
                <a:ext cx="228600" cy="227013"/>
              </a:xfrm>
              <a:custGeom>
                <a:avLst/>
                <a:gdLst>
                  <a:gd name="T0" fmla="*/ 48 w 84"/>
                  <a:gd name="T1" fmla="*/ 81 h 84"/>
                  <a:gd name="T2" fmla="*/ 36 w 84"/>
                  <a:gd name="T3" fmla="*/ 81 h 84"/>
                  <a:gd name="T4" fmla="*/ 3 w 84"/>
                  <a:gd name="T5" fmla="*/ 48 h 84"/>
                  <a:gd name="T6" fmla="*/ 3 w 84"/>
                  <a:gd name="T7" fmla="*/ 36 h 84"/>
                  <a:gd name="T8" fmla="*/ 36 w 84"/>
                  <a:gd name="T9" fmla="*/ 3 h 84"/>
                  <a:gd name="T10" fmla="*/ 48 w 84"/>
                  <a:gd name="T11" fmla="*/ 3 h 84"/>
                  <a:gd name="T12" fmla="*/ 80 w 84"/>
                  <a:gd name="T13" fmla="*/ 36 h 84"/>
                  <a:gd name="T14" fmla="*/ 80 w 84"/>
                  <a:gd name="T15" fmla="*/ 48 h 84"/>
                  <a:gd name="T16" fmla="*/ 48 w 84"/>
                  <a:gd name="T17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84">
                    <a:moveTo>
                      <a:pt x="48" y="81"/>
                    </a:moveTo>
                    <a:cubicBezTo>
                      <a:pt x="44" y="84"/>
                      <a:pt x="39" y="84"/>
                      <a:pt x="36" y="81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0" y="45"/>
                      <a:pt x="0" y="39"/>
                      <a:pt x="3" y="36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9" y="0"/>
                      <a:pt x="44" y="0"/>
                      <a:pt x="48" y="3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84" y="39"/>
                      <a:pt x="84" y="45"/>
                      <a:pt x="80" y="48"/>
                    </a:cubicBezTo>
                    <a:lnTo>
                      <a:pt x="48" y="81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34076" y="6070601"/>
                <a:ext cx="60325" cy="57150"/>
              </a:xfrm>
              <a:custGeom>
                <a:avLst/>
                <a:gdLst>
                  <a:gd name="T0" fmla="*/ 2 w 22"/>
                  <a:gd name="T1" fmla="*/ 19 h 21"/>
                  <a:gd name="T2" fmla="*/ 1 w 22"/>
                  <a:gd name="T3" fmla="*/ 11 h 21"/>
                  <a:gd name="T4" fmla="*/ 8 w 22"/>
                  <a:gd name="T5" fmla="*/ 0 h 21"/>
                  <a:gd name="T6" fmla="*/ 14 w 22"/>
                  <a:gd name="T7" fmla="*/ 3 h 21"/>
                  <a:gd name="T8" fmla="*/ 12 w 22"/>
                  <a:gd name="T9" fmla="*/ 9 h 21"/>
                  <a:gd name="T10" fmla="*/ 18 w 22"/>
                  <a:gd name="T11" fmla="*/ 8 h 21"/>
                  <a:gd name="T12" fmla="*/ 21 w 22"/>
                  <a:gd name="T13" fmla="*/ 14 h 21"/>
                  <a:gd name="T14" fmla="*/ 11 w 22"/>
                  <a:gd name="T15" fmla="*/ 21 h 21"/>
                  <a:gd name="T16" fmla="*/ 2 w 22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1">
                    <a:moveTo>
                      <a:pt x="2" y="19"/>
                    </a:moveTo>
                    <a:cubicBezTo>
                      <a:pt x="2" y="19"/>
                      <a:pt x="0" y="15"/>
                      <a:pt x="1" y="11"/>
                    </a:cubicBezTo>
                    <a:cubicBezTo>
                      <a:pt x="1" y="6"/>
                      <a:pt x="3" y="2"/>
                      <a:pt x="8" y="0"/>
                    </a:cubicBezTo>
                    <a:cubicBezTo>
                      <a:pt x="10" y="0"/>
                      <a:pt x="13" y="1"/>
                      <a:pt x="14" y="3"/>
                    </a:cubicBezTo>
                    <a:cubicBezTo>
                      <a:pt x="15" y="5"/>
                      <a:pt x="12" y="9"/>
                      <a:pt x="12" y="9"/>
                    </a:cubicBezTo>
                    <a:cubicBezTo>
                      <a:pt x="12" y="9"/>
                      <a:pt x="16" y="7"/>
                      <a:pt x="18" y="8"/>
                    </a:cubicBezTo>
                    <a:cubicBezTo>
                      <a:pt x="20" y="9"/>
                      <a:pt x="22" y="11"/>
                      <a:pt x="21" y="14"/>
                    </a:cubicBezTo>
                    <a:cubicBezTo>
                      <a:pt x="20" y="18"/>
                      <a:pt x="15" y="20"/>
                      <a:pt x="11" y="21"/>
                    </a:cubicBezTo>
                    <a:cubicBezTo>
                      <a:pt x="7" y="21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02338" y="6116638"/>
                <a:ext cx="39688" cy="41275"/>
              </a:xfrm>
              <a:custGeom>
                <a:avLst/>
                <a:gdLst>
                  <a:gd name="T0" fmla="*/ 15 w 15"/>
                  <a:gd name="T1" fmla="*/ 14 h 15"/>
                  <a:gd name="T2" fmla="*/ 13 w 15"/>
                  <a:gd name="T3" fmla="*/ 14 h 15"/>
                  <a:gd name="T4" fmla="*/ 1 w 15"/>
                  <a:gd name="T5" fmla="*/ 2 h 15"/>
                  <a:gd name="T6" fmla="*/ 1 w 15"/>
                  <a:gd name="T7" fmla="*/ 0 h 15"/>
                  <a:gd name="T8" fmla="*/ 1 w 15"/>
                  <a:gd name="T9" fmla="*/ 0 h 15"/>
                  <a:gd name="T10" fmla="*/ 3 w 15"/>
                  <a:gd name="T11" fmla="*/ 0 h 15"/>
                  <a:gd name="T12" fmla="*/ 15 w 15"/>
                  <a:gd name="T13" fmla="*/ 12 h 15"/>
                  <a:gd name="T14" fmla="*/ 15 w 15"/>
                  <a:gd name="T15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5">
                    <a:moveTo>
                      <a:pt x="15" y="14"/>
                    </a:moveTo>
                    <a:cubicBezTo>
                      <a:pt x="14" y="15"/>
                      <a:pt x="13" y="15"/>
                      <a:pt x="13" y="1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4"/>
                      <a:pt x="15" y="14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86463" y="6130926"/>
                <a:ext cx="42863" cy="42863"/>
              </a:xfrm>
              <a:custGeom>
                <a:avLst/>
                <a:gdLst>
                  <a:gd name="T0" fmla="*/ 15 w 16"/>
                  <a:gd name="T1" fmla="*/ 15 h 16"/>
                  <a:gd name="T2" fmla="*/ 13 w 16"/>
                  <a:gd name="T3" fmla="*/ 15 h 16"/>
                  <a:gd name="T4" fmla="*/ 1 w 16"/>
                  <a:gd name="T5" fmla="*/ 3 h 16"/>
                  <a:gd name="T6" fmla="*/ 1 w 16"/>
                  <a:gd name="T7" fmla="*/ 1 h 16"/>
                  <a:gd name="T8" fmla="*/ 1 w 16"/>
                  <a:gd name="T9" fmla="*/ 1 h 16"/>
                  <a:gd name="T10" fmla="*/ 3 w 16"/>
                  <a:gd name="T11" fmla="*/ 1 h 16"/>
                  <a:gd name="T12" fmla="*/ 15 w 16"/>
                  <a:gd name="T13" fmla="*/ 13 h 16"/>
                  <a:gd name="T14" fmla="*/ 15 w 16"/>
                  <a:gd name="T15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6">
                    <a:moveTo>
                      <a:pt x="15" y="15"/>
                    </a:moveTo>
                    <a:cubicBezTo>
                      <a:pt x="14" y="16"/>
                      <a:pt x="14" y="16"/>
                      <a:pt x="13" y="15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3"/>
                      <a:pt x="16" y="14"/>
                      <a:pt x="15" y="15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69001" y="6146801"/>
                <a:ext cx="44450" cy="41275"/>
              </a:xfrm>
              <a:custGeom>
                <a:avLst/>
                <a:gdLst>
                  <a:gd name="T0" fmla="*/ 15 w 16"/>
                  <a:gd name="T1" fmla="*/ 15 h 15"/>
                  <a:gd name="T2" fmla="*/ 13 w 16"/>
                  <a:gd name="T3" fmla="*/ 15 h 15"/>
                  <a:gd name="T4" fmla="*/ 1 w 16"/>
                  <a:gd name="T5" fmla="*/ 3 h 15"/>
                  <a:gd name="T6" fmla="*/ 1 w 16"/>
                  <a:gd name="T7" fmla="*/ 1 h 15"/>
                  <a:gd name="T8" fmla="*/ 1 w 16"/>
                  <a:gd name="T9" fmla="*/ 1 h 15"/>
                  <a:gd name="T10" fmla="*/ 3 w 16"/>
                  <a:gd name="T11" fmla="*/ 1 h 15"/>
                  <a:gd name="T12" fmla="*/ 15 w 16"/>
                  <a:gd name="T13" fmla="*/ 13 h 15"/>
                  <a:gd name="T14" fmla="*/ 15 w 16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5">
                    <a:moveTo>
                      <a:pt x="15" y="15"/>
                    </a:moveTo>
                    <a:cubicBezTo>
                      <a:pt x="15" y="15"/>
                      <a:pt x="14" y="15"/>
                      <a:pt x="13" y="15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3"/>
                      <a:pt x="16" y="14"/>
                      <a:pt x="15" y="15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83276" y="6115051"/>
                <a:ext cx="65088" cy="88900"/>
              </a:xfrm>
              <a:custGeom>
                <a:avLst/>
                <a:gdLst>
                  <a:gd name="T0" fmla="*/ 3 w 24"/>
                  <a:gd name="T1" fmla="*/ 31 h 33"/>
                  <a:gd name="T2" fmla="*/ 2 w 24"/>
                  <a:gd name="T3" fmla="*/ 27 h 33"/>
                  <a:gd name="T4" fmla="*/ 17 w 24"/>
                  <a:gd name="T5" fmla="*/ 13 h 33"/>
                  <a:gd name="T6" fmla="*/ 11 w 24"/>
                  <a:gd name="T7" fmla="*/ 7 h 33"/>
                  <a:gd name="T8" fmla="*/ 6 w 24"/>
                  <a:gd name="T9" fmla="*/ 13 h 33"/>
                  <a:gd name="T10" fmla="*/ 2 w 24"/>
                  <a:gd name="T11" fmla="*/ 13 h 33"/>
                  <a:gd name="T12" fmla="*/ 1 w 24"/>
                  <a:gd name="T13" fmla="*/ 9 h 33"/>
                  <a:gd name="T14" fmla="*/ 9 w 24"/>
                  <a:gd name="T15" fmla="*/ 1 h 33"/>
                  <a:gd name="T16" fmla="*/ 13 w 24"/>
                  <a:gd name="T17" fmla="*/ 2 h 33"/>
                  <a:gd name="T18" fmla="*/ 23 w 24"/>
                  <a:gd name="T19" fmla="*/ 11 h 33"/>
                  <a:gd name="T20" fmla="*/ 23 w 24"/>
                  <a:gd name="T21" fmla="*/ 15 h 33"/>
                  <a:gd name="T22" fmla="*/ 7 w 24"/>
                  <a:gd name="T23" fmla="*/ 32 h 33"/>
                  <a:gd name="T24" fmla="*/ 3 w 24"/>
                  <a:gd name="T25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33">
                    <a:moveTo>
                      <a:pt x="3" y="31"/>
                    </a:moveTo>
                    <a:cubicBezTo>
                      <a:pt x="2" y="30"/>
                      <a:pt x="1" y="28"/>
                      <a:pt x="2" y="27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3" y="14"/>
                      <a:pt x="2" y="13"/>
                    </a:cubicBezTo>
                    <a:cubicBezTo>
                      <a:pt x="0" y="12"/>
                      <a:pt x="0" y="10"/>
                      <a:pt x="1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2" y="0"/>
                      <a:pt x="13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6" y="33"/>
                      <a:pt x="4" y="33"/>
                      <a:pt x="3" y="31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929313" y="6162676"/>
                <a:ext cx="66675" cy="90488"/>
              </a:xfrm>
              <a:custGeom>
                <a:avLst/>
                <a:gdLst>
                  <a:gd name="T0" fmla="*/ 4 w 25"/>
                  <a:gd name="T1" fmla="*/ 31 h 33"/>
                  <a:gd name="T2" fmla="*/ 3 w 25"/>
                  <a:gd name="T3" fmla="*/ 27 h 33"/>
                  <a:gd name="T4" fmla="*/ 10 w 25"/>
                  <a:gd name="T5" fmla="*/ 21 h 33"/>
                  <a:gd name="T6" fmla="*/ 2 w 25"/>
                  <a:gd name="T7" fmla="*/ 13 h 33"/>
                  <a:gd name="T8" fmla="*/ 1 w 25"/>
                  <a:gd name="T9" fmla="*/ 9 h 33"/>
                  <a:gd name="T10" fmla="*/ 10 w 25"/>
                  <a:gd name="T11" fmla="*/ 1 h 33"/>
                  <a:gd name="T12" fmla="*/ 14 w 25"/>
                  <a:gd name="T13" fmla="*/ 1 h 33"/>
                  <a:gd name="T14" fmla="*/ 23 w 25"/>
                  <a:gd name="T15" fmla="*/ 11 h 33"/>
                  <a:gd name="T16" fmla="*/ 24 w 25"/>
                  <a:gd name="T17" fmla="*/ 15 h 33"/>
                  <a:gd name="T18" fmla="*/ 8 w 25"/>
                  <a:gd name="T19" fmla="*/ 32 h 33"/>
                  <a:gd name="T20" fmla="*/ 4 w 25"/>
                  <a:gd name="T21" fmla="*/ 31 h 33"/>
                  <a:gd name="T22" fmla="*/ 8 w 25"/>
                  <a:gd name="T23" fmla="*/ 12 h 33"/>
                  <a:gd name="T24" fmla="*/ 13 w 25"/>
                  <a:gd name="T25" fmla="*/ 17 h 33"/>
                  <a:gd name="T26" fmla="*/ 18 w 25"/>
                  <a:gd name="T27" fmla="*/ 13 h 33"/>
                  <a:gd name="T28" fmla="*/ 12 w 25"/>
                  <a:gd name="T29" fmla="*/ 7 h 33"/>
                  <a:gd name="T30" fmla="*/ 8 w 25"/>
                  <a:gd name="T31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33">
                    <a:moveTo>
                      <a:pt x="4" y="31"/>
                    </a:moveTo>
                    <a:cubicBezTo>
                      <a:pt x="2" y="30"/>
                      <a:pt x="2" y="28"/>
                      <a:pt x="3" y="2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2"/>
                      <a:pt x="0" y="10"/>
                      <a:pt x="1" y="9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0"/>
                      <a:pt x="12" y="0"/>
                      <a:pt x="14" y="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5" y="13"/>
                      <a:pt x="25" y="14"/>
                      <a:pt x="24" y="1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3"/>
                      <a:pt x="5" y="32"/>
                      <a:pt x="4" y="31"/>
                    </a:cubicBezTo>
                    <a:close/>
                    <a:moveTo>
                      <a:pt x="8" y="12"/>
                    </a:moveTo>
                    <a:cubicBezTo>
                      <a:pt x="13" y="17"/>
                      <a:pt x="13" y="17"/>
                      <a:pt x="13" y="17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2" y="7"/>
                      <a:pt x="12" y="7"/>
                      <a:pt x="12" y="7"/>
                    </a:cubicBez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699922" y="5951538"/>
              <a:ext cx="517525" cy="406400"/>
              <a:chOff x="5027613" y="5951538"/>
              <a:chExt cx="517525" cy="406400"/>
            </a:xfrm>
          </p:grpSpPr>
          <p:sp>
            <p:nvSpPr>
              <p:cNvPr id="7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73688" y="5978526"/>
                <a:ext cx="171450" cy="252413"/>
              </a:xfrm>
              <a:custGeom>
                <a:avLst/>
                <a:gdLst>
                  <a:gd name="T0" fmla="*/ 7 w 63"/>
                  <a:gd name="T1" fmla="*/ 93 h 93"/>
                  <a:gd name="T2" fmla="*/ 6 w 63"/>
                  <a:gd name="T3" fmla="*/ 79 h 93"/>
                  <a:gd name="T4" fmla="*/ 42 w 63"/>
                  <a:gd name="T5" fmla="*/ 45 h 93"/>
                  <a:gd name="T6" fmla="*/ 44 w 63"/>
                  <a:gd name="T7" fmla="*/ 17 h 93"/>
                  <a:gd name="T8" fmla="*/ 35 w 63"/>
                  <a:gd name="T9" fmla="*/ 16 h 93"/>
                  <a:gd name="T10" fmla="*/ 13 w 63"/>
                  <a:gd name="T11" fmla="*/ 31 h 93"/>
                  <a:gd name="T12" fmla="*/ 0 w 63"/>
                  <a:gd name="T13" fmla="*/ 26 h 93"/>
                  <a:gd name="T14" fmla="*/ 31 w 63"/>
                  <a:gd name="T15" fmla="*/ 2 h 93"/>
                  <a:gd name="T16" fmla="*/ 53 w 63"/>
                  <a:gd name="T17" fmla="*/ 7 h 93"/>
                  <a:gd name="T18" fmla="*/ 55 w 63"/>
                  <a:gd name="T19" fmla="*/ 50 h 93"/>
                  <a:gd name="T20" fmla="*/ 7 w 6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93">
                    <a:moveTo>
                      <a:pt x="7" y="93"/>
                    </a:moveTo>
                    <a:cubicBezTo>
                      <a:pt x="6" y="79"/>
                      <a:pt x="6" y="79"/>
                      <a:pt x="6" y="79"/>
                    </a:cubicBezTo>
                    <a:cubicBezTo>
                      <a:pt x="22" y="78"/>
                      <a:pt x="35" y="61"/>
                      <a:pt x="42" y="45"/>
                    </a:cubicBezTo>
                    <a:cubicBezTo>
                      <a:pt x="47" y="30"/>
                      <a:pt x="46" y="20"/>
                      <a:pt x="44" y="17"/>
                    </a:cubicBezTo>
                    <a:cubicBezTo>
                      <a:pt x="42" y="16"/>
                      <a:pt x="40" y="14"/>
                      <a:pt x="35" y="16"/>
                    </a:cubicBezTo>
                    <a:cubicBezTo>
                      <a:pt x="24" y="18"/>
                      <a:pt x="14" y="28"/>
                      <a:pt x="13" y="3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" y="18"/>
                      <a:pt x="17" y="5"/>
                      <a:pt x="31" y="2"/>
                    </a:cubicBezTo>
                    <a:cubicBezTo>
                      <a:pt x="40" y="0"/>
                      <a:pt x="47" y="2"/>
                      <a:pt x="53" y="7"/>
                    </a:cubicBezTo>
                    <a:cubicBezTo>
                      <a:pt x="63" y="16"/>
                      <a:pt x="60" y="35"/>
                      <a:pt x="55" y="50"/>
                    </a:cubicBezTo>
                    <a:cubicBezTo>
                      <a:pt x="47" y="69"/>
                      <a:pt x="30" y="92"/>
                      <a:pt x="7" y="93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27613" y="5951538"/>
                <a:ext cx="403225" cy="366713"/>
              </a:xfrm>
              <a:custGeom>
                <a:avLst/>
                <a:gdLst>
                  <a:gd name="T0" fmla="*/ 149 w 149"/>
                  <a:gd name="T1" fmla="*/ 102 h 135"/>
                  <a:gd name="T2" fmla="*/ 115 w 149"/>
                  <a:gd name="T3" fmla="*/ 135 h 135"/>
                  <a:gd name="T4" fmla="*/ 34 w 149"/>
                  <a:gd name="T5" fmla="*/ 135 h 135"/>
                  <a:gd name="T6" fmla="*/ 0 w 149"/>
                  <a:gd name="T7" fmla="*/ 102 h 135"/>
                  <a:gd name="T8" fmla="*/ 0 w 149"/>
                  <a:gd name="T9" fmla="*/ 0 h 135"/>
                  <a:gd name="T10" fmla="*/ 149 w 149"/>
                  <a:gd name="T11" fmla="*/ 0 h 135"/>
                  <a:gd name="T12" fmla="*/ 149 w 149"/>
                  <a:gd name="T13" fmla="*/ 10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35">
                    <a:moveTo>
                      <a:pt x="149" y="102"/>
                    </a:moveTo>
                    <a:cubicBezTo>
                      <a:pt x="149" y="120"/>
                      <a:pt x="134" y="135"/>
                      <a:pt x="115" y="135"/>
                    </a:cubicBezTo>
                    <a:cubicBezTo>
                      <a:pt x="34" y="135"/>
                      <a:pt x="34" y="135"/>
                      <a:pt x="34" y="135"/>
                    </a:cubicBezTo>
                    <a:cubicBezTo>
                      <a:pt x="15" y="135"/>
                      <a:pt x="0" y="120"/>
                      <a:pt x="0" y="10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9" y="0"/>
                      <a:pt x="149" y="0"/>
                      <a:pt x="149" y="0"/>
                    </a:cubicBezTo>
                    <a:lnTo>
                      <a:pt x="149" y="102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95876" y="6269038"/>
                <a:ext cx="266700" cy="8890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27613" y="6234113"/>
                <a:ext cx="403225" cy="84138"/>
              </a:xfrm>
              <a:custGeom>
                <a:avLst/>
                <a:gdLst>
                  <a:gd name="T0" fmla="*/ 0 w 149"/>
                  <a:gd name="T1" fmla="*/ 0 h 31"/>
                  <a:gd name="T2" fmla="*/ 34 w 149"/>
                  <a:gd name="T3" fmla="*/ 31 h 31"/>
                  <a:gd name="T4" fmla="*/ 115 w 149"/>
                  <a:gd name="T5" fmla="*/ 31 h 31"/>
                  <a:gd name="T6" fmla="*/ 149 w 149"/>
                  <a:gd name="T7" fmla="*/ 0 h 31"/>
                  <a:gd name="T8" fmla="*/ 0 w 149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31">
                    <a:moveTo>
                      <a:pt x="0" y="0"/>
                    </a:moveTo>
                    <a:cubicBezTo>
                      <a:pt x="2" y="18"/>
                      <a:pt x="16" y="31"/>
                      <a:pt x="34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33" y="31"/>
                      <a:pt x="148" y="18"/>
                      <a:pt x="1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27613" y="5951538"/>
                <a:ext cx="403225" cy="65088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38738" y="6038851"/>
                <a:ext cx="184150" cy="184150"/>
              </a:xfrm>
              <a:custGeom>
                <a:avLst/>
                <a:gdLst>
                  <a:gd name="T0" fmla="*/ 52 w 68"/>
                  <a:gd name="T1" fmla="*/ 53 h 68"/>
                  <a:gd name="T2" fmla="*/ 10 w 68"/>
                  <a:gd name="T3" fmla="*/ 58 h 68"/>
                  <a:gd name="T4" fmla="*/ 15 w 68"/>
                  <a:gd name="T5" fmla="*/ 15 h 68"/>
                  <a:gd name="T6" fmla="*/ 57 w 68"/>
                  <a:gd name="T7" fmla="*/ 11 h 68"/>
                  <a:gd name="T8" fmla="*/ 52 w 68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52" y="53"/>
                    </a:moveTo>
                    <a:cubicBezTo>
                      <a:pt x="39" y="66"/>
                      <a:pt x="21" y="68"/>
                      <a:pt x="10" y="58"/>
                    </a:cubicBezTo>
                    <a:cubicBezTo>
                      <a:pt x="0" y="47"/>
                      <a:pt x="2" y="28"/>
                      <a:pt x="15" y="15"/>
                    </a:cubicBezTo>
                    <a:cubicBezTo>
                      <a:pt x="28" y="2"/>
                      <a:pt x="47" y="0"/>
                      <a:pt x="57" y="11"/>
                    </a:cubicBezTo>
                    <a:cubicBezTo>
                      <a:pt x="68" y="21"/>
                      <a:pt x="65" y="40"/>
                      <a:pt x="52" y="53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76838" y="6076951"/>
                <a:ext cx="111125" cy="111125"/>
              </a:xfrm>
              <a:custGeom>
                <a:avLst/>
                <a:gdLst>
                  <a:gd name="T0" fmla="*/ 6 w 41"/>
                  <a:gd name="T1" fmla="*/ 39 h 41"/>
                  <a:gd name="T2" fmla="*/ 1 w 41"/>
                  <a:gd name="T3" fmla="*/ 39 h 41"/>
                  <a:gd name="T4" fmla="*/ 1 w 41"/>
                  <a:gd name="T5" fmla="*/ 39 h 41"/>
                  <a:gd name="T6" fmla="*/ 1 w 41"/>
                  <a:gd name="T7" fmla="*/ 35 h 41"/>
                  <a:gd name="T8" fmla="*/ 36 w 41"/>
                  <a:gd name="T9" fmla="*/ 1 h 41"/>
                  <a:gd name="T10" fmla="*/ 40 w 41"/>
                  <a:gd name="T11" fmla="*/ 1 h 41"/>
                  <a:gd name="T12" fmla="*/ 40 w 41"/>
                  <a:gd name="T13" fmla="*/ 1 h 41"/>
                  <a:gd name="T14" fmla="*/ 40 w 41"/>
                  <a:gd name="T15" fmla="*/ 5 h 41"/>
                  <a:gd name="T16" fmla="*/ 6 w 41"/>
                  <a:gd name="T17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1">
                    <a:moveTo>
                      <a:pt x="6" y="39"/>
                    </a:moveTo>
                    <a:cubicBezTo>
                      <a:pt x="4" y="41"/>
                      <a:pt x="3" y="41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8"/>
                      <a:pt x="0" y="36"/>
                      <a:pt x="1" y="3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7" y="0"/>
                      <a:pt x="39" y="0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2"/>
                      <a:pt x="41" y="4"/>
                      <a:pt x="40" y="5"/>
                    </a:cubicBezTo>
                    <a:lnTo>
                      <a:pt x="6" y="39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999437" y="5886451"/>
              <a:ext cx="373063" cy="523875"/>
              <a:chOff x="4419601" y="5886451"/>
              <a:chExt cx="373063" cy="523875"/>
            </a:xfrm>
          </p:grpSpPr>
          <p:pic>
            <p:nvPicPr>
              <p:cNvPr id="702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8338" y="5886451"/>
                <a:ext cx="292100" cy="195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89451" y="5900738"/>
                <a:ext cx="266700" cy="169863"/>
              </a:xfrm>
              <a:custGeom>
                <a:avLst/>
                <a:gdLst>
                  <a:gd name="T0" fmla="*/ 18 w 99"/>
                  <a:gd name="T1" fmla="*/ 58 h 63"/>
                  <a:gd name="T2" fmla="*/ 3 w 99"/>
                  <a:gd name="T3" fmla="*/ 23 h 63"/>
                  <a:gd name="T4" fmla="*/ 25 w 99"/>
                  <a:gd name="T5" fmla="*/ 16 h 63"/>
                  <a:gd name="T6" fmla="*/ 45 w 99"/>
                  <a:gd name="T7" fmla="*/ 0 h 63"/>
                  <a:gd name="T8" fmla="*/ 62 w 99"/>
                  <a:gd name="T9" fmla="*/ 16 h 63"/>
                  <a:gd name="T10" fmla="*/ 84 w 99"/>
                  <a:gd name="T11" fmla="*/ 14 h 63"/>
                  <a:gd name="T12" fmla="*/ 69 w 99"/>
                  <a:gd name="T13" fmla="*/ 57 h 63"/>
                  <a:gd name="T14" fmla="*/ 18 w 99"/>
                  <a:gd name="T15" fmla="*/ 5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" h="63">
                    <a:moveTo>
                      <a:pt x="18" y="58"/>
                    </a:moveTo>
                    <a:cubicBezTo>
                      <a:pt x="18" y="58"/>
                      <a:pt x="0" y="43"/>
                      <a:pt x="3" y="23"/>
                    </a:cubicBezTo>
                    <a:cubicBezTo>
                      <a:pt x="6" y="3"/>
                      <a:pt x="25" y="16"/>
                      <a:pt x="25" y="16"/>
                    </a:cubicBezTo>
                    <a:cubicBezTo>
                      <a:pt x="25" y="16"/>
                      <a:pt x="27" y="0"/>
                      <a:pt x="45" y="0"/>
                    </a:cubicBezTo>
                    <a:cubicBezTo>
                      <a:pt x="64" y="0"/>
                      <a:pt x="62" y="16"/>
                      <a:pt x="62" y="16"/>
                    </a:cubicBezTo>
                    <a:cubicBezTo>
                      <a:pt x="62" y="16"/>
                      <a:pt x="73" y="2"/>
                      <a:pt x="84" y="14"/>
                    </a:cubicBezTo>
                    <a:cubicBezTo>
                      <a:pt x="99" y="29"/>
                      <a:pt x="69" y="57"/>
                      <a:pt x="69" y="57"/>
                    </a:cubicBezTo>
                    <a:cubicBezTo>
                      <a:pt x="69" y="57"/>
                      <a:pt x="27" y="63"/>
                      <a:pt x="18" y="58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704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676" y="6016626"/>
                <a:ext cx="195263" cy="138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18026" y="6024563"/>
                <a:ext cx="179388" cy="90488"/>
              </a:xfrm>
              <a:custGeom>
                <a:avLst/>
                <a:gdLst>
                  <a:gd name="T0" fmla="*/ 0 w 66"/>
                  <a:gd name="T1" fmla="*/ 23 h 33"/>
                  <a:gd name="T2" fmla="*/ 1 w 66"/>
                  <a:gd name="T3" fmla="*/ 22 h 33"/>
                  <a:gd name="T4" fmla="*/ 3 w 66"/>
                  <a:gd name="T5" fmla="*/ 22 h 33"/>
                  <a:gd name="T6" fmla="*/ 1 w 66"/>
                  <a:gd name="T7" fmla="*/ 22 h 33"/>
                  <a:gd name="T8" fmla="*/ 0 w 66"/>
                  <a:gd name="T9" fmla="*/ 23 h 33"/>
                  <a:gd name="T10" fmla="*/ 0 w 66"/>
                  <a:gd name="T11" fmla="*/ 22 h 33"/>
                  <a:gd name="T12" fmla="*/ 0 w 66"/>
                  <a:gd name="T13" fmla="*/ 22 h 33"/>
                  <a:gd name="T14" fmla="*/ 14 w 66"/>
                  <a:gd name="T15" fmla="*/ 3 h 33"/>
                  <a:gd name="T16" fmla="*/ 14 w 66"/>
                  <a:gd name="T17" fmla="*/ 3 h 33"/>
                  <a:gd name="T18" fmla="*/ 32 w 66"/>
                  <a:gd name="T19" fmla="*/ 0 h 33"/>
                  <a:gd name="T20" fmla="*/ 32 w 66"/>
                  <a:gd name="T21" fmla="*/ 0 h 33"/>
                  <a:gd name="T22" fmla="*/ 60 w 66"/>
                  <a:gd name="T23" fmla="*/ 8 h 33"/>
                  <a:gd name="T24" fmla="*/ 60 w 66"/>
                  <a:gd name="T25" fmla="*/ 8 h 33"/>
                  <a:gd name="T26" fmla="*/ 66 w 66"/>
                  <a:gd name="T27" fmla="*/ 21 h 33"/>
                  <a:gd name="T28" fmla="*/ 66 w 66"/>
                  <a:gd name="T29" fmla="*/ 21 h 33"/>
                  <a:gd name="T30" fmla="*/ 66 w 66"/>
                  <a:gd name="T31" fmla="*/ 22 h 33"/>
                  <a:gd name="T32" fmla="*/ 65 w 66"/>
                  <a:gd name="T33" fmla="*/ 22 h 33"/>
                  <a:gd name="T34" fmla="*/ 24 w 66"/>
                  <a:gd name="T35" fmla="*/ 33 h 33"/>
                  <a:gd name="T36" fmla="*/ 24 w 66"/>
                  <a:gd name="T37" fmla="*/ 33 h 33"/>
                  <a:gd name="T38" fmla="*/ 24 w 66"/>
                  <a:gd name="T39" fmla="*/ 33 h 33"/>
                  <a:gd name="T40" fmla="*/ 24 w 66"/>
                  <a:gd name="T41" fmla="*/ 33 h 33"/>
                  <a:gd name="T42" fmla="*/ 0 w 66"/>
                  <a:gd name="T43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6" h="33">
                    <a:moveTo>
                      <a:pt x="0" y="23"/>
                    </a:moveTo>
                    <a:cubicBezTo>
                      <a:pt x="1" y="22"/>
                      <a:pt x="1" y="22"/>
                      <a:pt x="1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7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8" y="1"/>
                      <a:pt x="24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56" y="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6" y="13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5" y="22"/>
                      <a:pt x="43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14" y="33"/>
                      <a:pt x="5" y="30"/>
                      <a:pt x="0" y="23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706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1" y="6035676"/>
                <a:ext cx="373063" cy="373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29126" y="6049963"/>
                <a:ext cx="349250" cy="360363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25963" y="6103938"/>
                <a:ext cx="152400" cy="222250"/>
              </a:xfrm>
              <a:custGeom>
                <a:avLst/>
                <a:gdLst>
                  <a:gd name="T0" fmla="*/ 22 w 56"/>
                  <a:gd name="T1" fmla="*/ 73 h 82"/>
                  <a:gd name="T2" fmla="*/ 22 w 56"/>
                  <a:gd name="T3" fmla="*/ 73 h 82"/>
                  <a:gd name="T4" fmla="*/ 4 w 56"/>
                  <a:gd name="T5" fmla="*/ 70 h 82"/>
                  <a:gd name="T6" fmla="*/ 0 w 56"/>
                  <a:gd name="T7" fmla="*/ 55 h 82"/>
                  <a:gd name="T8" fmla="*/ 5 w 56"/>
                  <a:gd name="T9" fmla="*/ 54 h 82"/>
                  <a:gd name="T10" fmla="*/ 22 w 56"/>
                  <a:gd name="T11" fmla="*/ 68 h 82"/>
                  <a:gd name="T12" fmla="*/ 23 w 56"/>
                  <a:gd name="T13" fmla="*/ 68 h 82"/>
                  <a:gd name="T14" fmla="*/ 25 w 56"/>
                  <a:gd name="T15" fmla="*/ 49 h 82"/>
                  <a:gd name="T16" fmla="*/ 25 w 56"/>
                  <a:gd name="T17" fmla="*/ 48 h 82"/>
                  <a:gd name="T18" fmla="*/ 4 w 56"/>
                  <a:gd name="T19" fmla="*/ 27 h 82"/>
                  <a:gd name="T20" fmla="*/ 30 w 56"/>
                  <a:gd name="T21" fmla="*/ 9 h 82"/>
                  <a:gd name="T22" fmla="*/ 30 w 56"/>
                  <a:gd name="T23" fmla="*/ 9 h 82"/>
                  <a:gd name="T24" fmla="*/ 31 w 56"/>
                  <a:gd name="T25" fmla="*/ 1 h 82"/>
                  <a:gd name="T26" fmla="*/ 37 w 56"/>
                  <a:gd name="T27" fmla="*/ 0 h 82"/>
                  <a:gd name="T28" fmla="*/ 35 w 56"/>
                  <a:gd name="T29" fmla="*/ 8 h 82"/>
                  <a:gd name="T30" fmla="*/ 36 w 56"/>
                  <a:gd name="T31" fmla="*/ 9 h 82"/>
                  <a:gd name="T32" fmla="*/ 47 w 56"/>
                  <a:gd name="T33" fmla="*/ 10 h 82"/>
                  <a:gd name="T34" fmla="*/ 54 w 56"/>
                  <a:gd name="T35" fmla="*/ 11 h 82"/>
                  <a:gd name="T36" fmla="*/ 51 w 56"/>
                  <a:gd name="T37" fmla="*/ 25 h 82"/>
                  <a:gd name="T38" fmla="*/ 47 w 56"/>
                  <a:gd name="T39" fmla="*/ 25 h 82"/>
                  <a:gd name="T40" fmla="*/ 35 w 56"/>
                  <a:gd name="T41" fmla="*/ 13 h 82"/>
                  <a:gd name="T42" fmla="*/ 35 w 56"/>
                  <a:gd name="T43" fmla="*/ 13 h 82"/>
                  <a:gd name="T44" fmla="*/ 33 w 56"/>
                  <a:gd name="T45" fmla="*/ 33 h 82"/>
                  <a:gd name="T46" fmla="*/ 33 w 56"/>
                  <a:gd name="T47" fmla="*/ 33 h 82"/>
                  <a:gd name="T48" fmla="*/ 56 w 56"/>
                  <a:gd name="T49" fmla="*/ 54 h 82"/>
                  <a:gd name="T50" fmla="*/ 28 w 56"/>
                  <a:gd name="T51" fmla="*/ 73 h 82"/>
                  <a:gd name="T52" fmla="*/ 28 w 56"/>
                  <a:gd name="T53" fmla="*/ 73 h 82"/>
                  <a:gd name="T54" fmla="*/ 27 w 56"/>
                  <a:gd name="T55" fmla="*/ 81 h 82"/>
                  <a:gd name="T56" fmla="*/ 21 w 56"/>
                  <a:gd name="T57" fmla="*/ 81 h 82"/>
                  <a:gd name="T58" fmla="*/ 22 w 56"/>
                  <a:gd name="T59" fmla="*/ 73 h 82"/>
                  <a:gd name="T60" fmla="*/ 27 w 56"/>
                  <a:gd name="T61" fmla="*/ 31 h 82"/>
                  <a:gd name="T62" fmla="*/ 28 w 56"/>
                  <a:gd name="T63" fmla="*/ 31 h 82"/>
                  <a:gd name="T64" fmla="*/ 30 w 56"/>
                  <a:gd name="T65" fmla="*/ 13 h 82"/>
                  <a:gd name="T66" fmla="*/ 29 w 56"/>
                  <a:gd name="T67" fmla="*/ 13 h 82"/>
                  <a:gd name="T68" fmla="*/ 18 w 56"/>
                  <a:gd name="T69" fmla="*/ 22 h 82"/>
                  <a:gd name="T70" fmla="*/ 27 w 56"/>
                  <a:gd name="T71" fmla="*/ 31 h 82"/>
                  <a:gd name="T72" fmla="*/ 28 w 56"/>
                  <a:gd name="T73" fmla="*/ 68 h 82"/>
                  <a:gd name="T74" fmla="*/ 29 w 56"/>
                  <a:gd name="T75" fmla="*/ 68 h 82"/>
                  <a:gd name="T76" fmla="*/ 40 w 56"/>
                  <a:gd name="T77" fmla="*/ 60 h 82"/>
                  <a:gd name="T78" fmla="*/ 31 w 56"/>
                  <a:gd name="T79" fmla="*/ 50 h 82"/>
                  <a:gd name="T80" fmla="*/ 30 w 56"/>
                  <a:gd name="T81" fmla="*/ 50 h 82"/>
                  <a:gd name="T82" fmla="*/ 28 w 56"/>
                  <a:gd name="T83" fmla="*/ 6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6" h="82">
                    <a:moveTo>
                      <a:pt x="22" y="73"/>
                    </a:moveTo>
                    <a:cubicBezTo>
                      <a:pt x="22" y="73"/>
                      <a:pt x="22" y="73"/>
                      <a:pt x="22" y="73"/>
                    </a:cubicBezTo>
                    <a:cubicBezTo>
                      <a:pt x="15" y="72"/>
                      <a:pt x="7" y="70"/>
                      <a:pt x="4" y="70"/>
                    </a:cubicBezTo>
                    <a:cubicBezTo>
                      <a:pt x="2" y="68"/>
                      <a:pt x="1" y="59"/>
                      <a:pt x="0" y="55"/>
                    </a:cubicBezTo>
                    <a:cubicBezTo>
                      <a:pt x="1" y="54"/>
                      <a:pt x="4" y="54"/>
                      <a:pt x="5" y="54"/>
                    </a:cubicBezTo>
                    <a:cubicBezTo>
                      <a:pt x="10" y="65"/>
                      <a:pt x="16" y="67"/>
                      <a:pt x="22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12" y="42"/>
                      <a:pt x="4" y="38"/>
                      <a:pt x="4" y="27"/>
                    </a:cubicBezTo>
                    <a:cubicBezTo>
                      <a:pt x="4" y="16"/>
                      <a:pt x="14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6" y="0"/>
                      <a:pt x="37" y="0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9"/>
                      <a:pt x="36" y="9"/>
                      <a:pt x="36" y="9"/>
                    </a:cubicBezTo>
                    <a:cubicBezTo>
                      <a:pt x="40" y="9"/>
                      <a:pt x="43" y="9"/>
                      <a:pt x="47" y="10"/>
                    </a:cubicBezTo>
                    <a:cubicBezTo>
                      <a:pt x="50" y="10"/>
                      <a:pt x="52" y="10"/>
                      <a:pt x="54" y="11"/>
                    </a:cubicBezTo>
                    <a:cubicBezTo>
                      <a:pt x="53" y="15"/>
                      <a:pt x="52" y="20"/>
                      <a:pt x="51" y="25"/>
                    </a:cubicBezTo>
                    <a:cubicBezTo>
                      <a:pt x="51" y="25"/>
                      <a:pt x="47" y="26"/>
                      <a:pt x="47" y="25"/>
                    </a:cubicBezTo>
                    <a:cubicBezTo>
                      <a:pt x="46" y="17"/>
                      <a:pt x="44" y="14"/>
                      <a:pt x="35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45" y="38"/>
                      <a:pt x="56" y="42"/>
                      <a:pt x="56" y="54"/>
                    </a:cubicBezTo>
                    <a:cubicBezTo>
                      <a:pt x="56" y="65"/>
                      <a:pt x="46" y="72"/>
                      <a:pt x="28" y="73"/>
                    </a:cubicBezTo>
                    <a:cubicBezTo>
                      <a:pt x="28" y="73"/>
                      <a:pt x="28" y="73"/>
                      <a:pt x="28" y="73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6" y="81"/>
                      <a:pt x="22" y="82"/>
                      <a:pt x="21" y="81"/>
                    </a:cubicBezTo>
                    <a:lnTo>
                      <a:pt x="22" y="73"/>
                    </a:lnTo>
                    <a:close/>
                    <a:moveTo>
                      <a:pt x="27" y="31"/>
                    </a:moveTo>
                    <a:cubicBezTo>
                      <a:pt x="27" y="31"/>
                      <a:pt x="27" y="31"/>
                      <a:pt x="28" y="31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2" y="14"/>
                      <a:pt x="18" y="17"/>
                      <a:pt x="18" y="22"/>
                    </a:cubicBezTo>
                    <a:cubicBezTo>
                      <a:pt x="18" y="26"/>
                      <a:pt x="21" y="29"/>
                      <a:pt x="27" y="31"/>
                    </a:cubicBezTo>
                    <a:close/>
                    <a:moveTo>
                      <a:pt x="28" y="68"/>
                    </a:moveTo>
                    <a:cubicBezTo>
                      <a:pt x="28" y="68"/>
                      <a:pt x="29" y="68"/>
                      <a:pt x="29" y="68"/>
                    </a:cubicBezTo>
                    <a:cubicBezTo>
                      <a:pt x="34" y="68"/>
                      <a:pt x="40" y="66"/>
                      <a:pt x="40" y="60"/>
                    </a:cubicBezTo>
                    <a:cubicBezTo>
                      <a:pt x="40" y="55"/>
                      <a:pt x="37" y="53"/>
                      <a:pt x="31" y="50"/>
                    </a:cubicBezTo>
                    <a:cubicBezTo>
                      <a:pt x="31" y="50"/>
                      <a:pt x="30" y="50"/>
                      <a:pt x="30" y="50"/>
                    </a:cubicBezTo>
                    <a:lnTo>
                      <a:pt x="28" y="68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159252" y="5927726"/>
              <a:ext cx="512763" cy="457200"/>
              <a:chOff x="3673476" y="5927726"/>
              <a:chExt cx="512763" cy="457200"/>
            </a:xfrm>
          </p:grpSpPr>
          <p:sp>
            <p:nvSpPr>
              <p:cNvPr id="6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7976" y="5992813"/>
                <a:ext cx="68263" cy="88900"/>
              </a:xfrm>
              <a:custGeom>
                <a:avLst/>
                <a:gdLst>
                  <a:gd name="T0" fmla="*/ 0 w 25"/>
                  <a:gd name="T1" fmla="*/ 24 h 33"/>
                  <a:gd name="T2" fmla="*/ 9 w 25"/>
                  <a:gd name="T3" fmla="*/ 0 h 33"/>
                  <a:gd name="T4" fmla="*/ 6 w 25"/>
                  <a:gd name="T5" fmla="*/ 33 h 33"/>
                  <a:gd name="T6" fmla="*/ 0 w 25"/>
                  <a:gd name="T7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3">
                    <a:moveTo>
                      <a:pt x="0" y="24"/>
                    </a:moveTo>
                    <a:cubicBezTo>
                      <a:pt x="0" y="24"/>
                      <a:pt x="10" y="21"/>
                      <a:pt x="9" y="0"/>
                    </a:cubicBezTo>
                    <a:cubicBezTo>
                      <a:pt x="9" y="0"/>
                      <a:pt x="25" y="13"/>
                      <a:pt x="6" y="33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73476" y="6108701"/>
                <a:ext cx="90488" cy="106363"/>
              </a:xfrm>
              <a:custGeom>
                <a:avLst/>
                <a:gdLst>
                  <a:gd name="T0" fmla="*/ 33 w 33"/>
                  <a:gd name="T1" fmla="*/ 24 h 39"/>
                  <a:gd name="T2" fmla="*/ 19 w 33"/>
                  <a:gd name="T3" fmla="*/ 39 h 39"/>
                  <a:gd name="T4" fmla="*/ 15 w 33"/>
                  <a:gd name="T5" fmla="*/ 39 h 39"/>
                  <a:gd name="T6" fmla="*/ 0 w 33"/>
                  <a:gd name="T7" fmla="*/ 24 h 39"/>
                  <a:gd name="T8" fmla="*/ 0 w 33"/>
                  <a:gd name="T9" fmla="*/ 15 h 39"/>
                  <a:gd name="T10" fmla="*/ 15 w 33"/>
                  <a:gd name="T11" fmla="*/ 0 h 39"/>
                  <a:gd name="T12" fmla="*/ 19 w 33"/>
                  <a:gd name="T13" fmla="*/ 0 h 39"/>
                  <a:gd name="T14" fmla="*/ 33 w 33"/>
                  <a:gd name="T15" fmla="*/ 15 h 39"/>
                  <a:gd name="T16" fmla="*/ 33 w 33"/>
                  <a:gd name="T17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9">
                    <a:moveTo>
                      <a:pt x="33" y="24"/>
                    </a:moveTo>
                    <a:cubicBezTo>
                      <a:pt x="33" y="33"/>
                      <a:pt x="27" y="39"/>
                      <a:pt x="19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7" y="39"/>
                      <a:pt x="0" y="33"/>
                      <a:pt x="0" y="2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7" y="0"/>
                      <a:pt x="33" y="6"/>
                      <a:pt x="33" y="15"/>
                    </a:cubicBezTo>
                    <a:lnTo>
                      <a:pt x="33" y="24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822701" y="6323013"/>
                <a:ext cx="80963" cy="61913"/>
              </a:xfrm>
              <a:custGeom>
                <a:avLst/>
                <a:gdLst>
                  <a:gd name="T0" fmla="*/ 0 w 30"/>
                  <a:gd name="T1" fmla="*/ 0 h 23"/>
                  <a:gd name="T2" fmla="*/ 6 w 30"/>
                  <a:gd name="T3" fmla="*/ 20 h 23"/>
                  <a:gd name="T4" fmla="*/ 27 w 30"/>
                  <a:gd name="T5" fmla="*/ 18 h 23"/>
                  <a:gd name="T6" fmla="*/ 29 w 30"/>
                  <a:gd name="T7" fmla="*/ 0 h 23"/>
                  <a:gd name="T8" fmla="*/ 0 w 30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3">
                    <a:moveTo>
                      <a:pt x="0" y="0"/>
                    </a:moveTo>
                    <a:cubicBezTo>
                      <a:pt x="0" y="0"/>
                      <a:pt x="1" y="18"/>
                      <a:pt x="6" y="20"/>
                    </a:cubicBezTo>
                    <a:cubicBezTo>
                      <a:pt x="10" y="22"/>
                      <a:pt x="23" y="23"/>
                      <a:pt x="27" y="18"/>
                    </a:cubicBezTo>
                    <a:cubicBezTo>
                      <a:pt x="30" y="13"/>
                      <a:pt x="29" y="0"/>
                      <a:pt x="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6851" y="6323013"/>
                <a:ext cx="80963" cy="61913"/>
              </a:xfrm>
              <a:custGeom>
                <a:avLst/>
                <a:gdLst>
                  <a:gd name="T0" fmla="*/ 0 w 30"/>
                  <a:gd name="T1" fmla="*/ 0 h 23"/>
                  <a:gd name="T2" fmla="*/ 6 w 30"/>
                  <a:gd name="T3" fmla="*/ 20 h 23"/>
                  <a:gd name="T4" fmla="*/ 27 w 30"/>
                  <a:gd name="T5" fmla="*/ 18 h 23"/>
                  <a:gd name="T6" fmla="*/ 29 w 30"/>
                  <a:gd name="T7" fmla="*/ 0 h 23"/>
                  <a:gd name="T8" fmla="*/ 0 w 30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3">
                    <a:moveTo>
                      <a:pt x="0" y="0"/>
                    </a:moveTo>
                    <a:cubicBezTo>
                      <a:pt x="0" y="0"/>
                      <a:pt x="2" y="18"/>
                      <a:pt x="6" y="20"/>
                    </a:cubicBezTo>
                    <a:cubicBezTo>
                      <a:pt x="11" y="22"/>
                      <a:pt x="23" y="23"/>
                      <a:pt x="27" y="18"/>
                    </a:cubicBezTo>
                    <a:cubicBezTo>
                      <a:pt x="30" y="13"/>
                      <a:pt x="29" y="0"/>
                      <a:pt x="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19513" y="5951538"/>
                <a:ext cx="463550" cy="409575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41738" y="6057901"/>
                <a:ext cx="104775" cy="104775"/>
              </a:xfrm>
              <a:custGeom>
                <a:avLst/>
                <a:gdLst>
                  <a:gd name="T0" fmla="*/ 39 w 39"/>
                  <a:gd name="T1" fmla="*/ 19 h 39"/>
                  <a:gd name="T2" fmla="*/ 20 w 39"/>
                  <a:gd name="T3" fmla="*/ 39 h 39"/>
                  <a:gd name="T4" fmla="*/ 1 w 39"/>
                  <a:gd name="T5" fmla="*/ 20 h 39"/>
                  <a:gd name="T6" fmla="*/ 19 w 39"/>
                  <a:gd name="T7" fmla="*/ 0 h 39"/>
                  <a:gd name="T8" fmla="*/ 39 w 39"/>
                  <a:gd name="T9" fmla="*/ 1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9">
                    <a:moveTo>
                      <a:pt x="39" y="19"/>
                    </a:moveTo>
                    <a:cubicBezTo>
                      <a:pt x="39" y="30"/>
                      <a:pt x="31" y="39"/>
                      <a:pt x="20" y="39"/>
                    </a:cubicBezTo>
                    <a:cubicBezTo>
                      <a:pt x="10" y="39"/>
                      <a:pt x="1" y="31"/>
                      <a:pt x="1" y="20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30" y="0"/>
                      <a:pt x="38" y="8"/>
                      <a:pt x="39" y="19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60788" y="6073776"/>
                <a:ext cx="69850" cy="73025"/>
              </a:xfrm>
              <a:custGeom>
                <a:avLst/>
                <a:gdLst>
                  <a:gd name="T0" fmla="*/ 26 w 26"/>
                  <a:gd name="T1" fmla="*/ 13 h 27"/>
                  <a:gd name="T2" fmla="*/ 13 w 26"/>
                  <a:gd name="T3" fmla="*/ 27 h 27"/>
                  <a:gd name="T4" fmla="*/ 0 w 26"/>
                  <a:gd name="T5" fmla="*/ 14 h 27"/>
                  <a:gd name="T6" fmla="*/ 12 w 26"/>
                  <a:gd name="T7" fmla="*/ 0 h 27"/>
                  <a:gd name="T8" fmla="*/ 26 w 26"/>
                  <a:gd name="T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6" y="13"/>
                    </a:moveTo>
                    <a:cubicBezTo>
                      <a:pt x="26" y="20"/>
                      <a:pt x="20" y="26"/>
                      <a:pt x="13" y="27"/>
                    </a:cubicBezTo>
                    <a:cubicBezTo>
                      <a:pt x="6" y="27"/>
                      <a:pt x="0" y="21"/>
                      <a:pt x="0" y="14"/>
                    </a:cubicBezTo>
                    <a:cubicBezTo>
                      <a:pt x="0" y="7"/>
                      <a:pt x="5" y="1"/>
                      <a:pt x="12" y="0"/>
                    </a:cubicBezTo>
                    <a:cubicBezTo>
                      <a:pt x="19" y="0"/>
                      <a:pt x="25" y="6"/>
                      <a:pt x="26" y="13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98888" y="6084888"/>
                <a:ext cx="20638" cy="23813"/>
              </a:xfrm>
              <a:custGeom>
                <a:avLst/>
                <a:gdLst>
                  <a:gd name="T0" fmla="*/ 8 w 8"/>
                  <a:gd name="T1" fmla="*/ 5 h 9"/>
                  <a:gd name="T2" fmla="*/ 4 w 8"/>
                  <a:gd name="T3" fmla="*/ 9 h 9"/>
                  <a:gd name="T4" fmla="*/ 0 w 8"/>
                  <a:gd name="T5" fmla="*/ 5 h 9"/>
                  <a:gd name="T6" fmla="*/ 4 w 8"/>
                  <a:gd name="T7" fmla="*/ 0 h 9"/>
                  <a:gd name="T8" fmla="*/ 8 w 8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8" y="5"/>
                    </a:moveTo>
                    <a:cubicBezTo>
                      <a:pt x="8" y="7"/>
                      <a:pt x="6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6" y="0"/>
                      <a:pt x="8" y="2"/>
                      <a:pt x="8" y="5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803651" y="6111876"/>
                <a:ext cx="14288" cy="12700"/>
              </a:xfrm>
              <a:custGeom>
                <a:avLst/>
                <a:gdLst>
                  <a:gd name="T0" fmla="*/ 5 w 5"/>
                  <a:gd name="T1" fmla="*/ 2 h 5"/>
                  <a:gd name="T2" fmla="*/ 2 w 5"/>
                  <a:gd name="T3" fmla="*/ 5 h 5"/>
                  <a:gd name="T4" fmla="*/ 0 w 5"/>
                  <a:gd name="T5" fmla="*/ 2 h 5"/>
                  <a:gd name="T6" fmla="*/ 2 w 5"/>
                  <a:gd name="T7" fmla="*/ 0 h 5"/>
                  <a:gd name="T8" fmla="*/ 5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3"/>
                      <a:pt x="4" y="4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90951" y="5927726"/>
                <a:ext cx="93663" cy="88900"/>
              </a:xfrm>
              <a:custGeom>
                <a:avLst/>
                <a:gdLst>
                  <a:gd name="T0" fmla="*/ 2 w 35"/>
                  <a:gd name="T1" fmla="*/ 32 h 33"/>
                  <a:gd name="T2" fmla="*/ 16 w 35"/>
                  <a:gd name="T3" fmla="*/ 0 h 33"/>
                  <a:gd name="T4" fmla="*/ 35 w 35"/>
                  <a:gd name="T5" fmla="*/ 17 h 33"/>
                  <a:gd name="T6" fmla="*/ 2 w 35"/>
                  <a:gd name="T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3">
                    <a:moveTo>
                      <a:pt x="2" y="32"/>
                    </a:moveTo>
                    <a:cubicBezTo>
                      <a:pt x="2" y="32"/>
                      <a:pt x="0" y="0"/>
                      <a:pt x="16" y="0"/>
                    </a:cubicBezTo>
                    <a:cubicBezTo>
                      <a:pt x="32" y="0"/>
                      <a:pt x="35" y="17"/>
                      <a:pt x="35" y="17"/>
                    </a:cubicBezTo>
                    <a:cubicBezTo>
                      <a:pt x="35" y="17"/>
                      <a:pt x="28" y="33"/>
                      <a:pt x="2" y="3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17951" y="5967413"/>
                <a:ext cx="80963" cy="9525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319067" y="5897563"/>
              <a:ext cx="512763" cy="512763"/>
              <a:chOff x="2994026" y="5897563"/>
              <a:chExt cx="512763" cy="512763"/>
            </a:xfrm>
          </p:grpSpPr>
          <p:sp>
            <p:nvSpPr>
              <p:cNvPr id="6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94026" y="5897563"/>
                <a:ext cx="512763" cy="512763"/>
              </a:xfrm>
              <a:custGeom>
                <a:avLst/>
                <a:gdLst>
                  <a:gd name="T0" fmla="*/ 186 w 189"/>
                  <a:gd name="T1" fmla="*/ 51 h 189"/>
                  <a:gd name="T2" fmla="*/ 186 w 189"/>
                  <a:gd name="T3" fmla="*/ 62 h 189"/>
                  <a:gd name="T4" fmla="*/ 62 w 189"/>
                  <a:gd name="T5" fmla="*/ 186 h 189"/>
                  <a:gd name="T6" fmla="*/ 51 w 189"/>
                  <a:gd name="T7" fmla="*/ 186 h 189"/>
                  <a:gd name="T8" fmla="*/ 4 w 189"/>
                  <a:gd name="T9" fmla="*/ 139 h 189"/>
                  <a:gd name="T10" fmla="*/ 4 w 189"/>
                  <a:gd name="T11" fmla="*/ 128 h 189"/>
                  <a:gd name="T12" fmla="*/ 128 w 189"/>
                  <a:gd name="T13" fmla="*/ 4 h 189"/>
                  <a:gd name="T14" fmla="*/ 139 w 189"/>
                  <a:gd name="T15" fmla="*/ 4 h 189"/>
                  <a:gd name="T16" fmla="*/ 186 w 189"/>
                  <a:gd name="T17" fmla="*/ 5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9" h="189">
                    <a:moveTo>
                      <a:pt x="186" y="51"/>
                    </a:moveTo>
                    <a:cubicBezTo>
                      <a:pt x="189" y="54"/>
                      <a:pt x="189" y="59"/>
                      <a:pt x="186" y="62"/>
                    </a:cubicBezTo>
                    <a:cubicBezTo>
                      <a:pt x="62" y="186"/>
                      <a:pt x="62" y="186"/>
                      <a:pt x="62" y="186"/>
                    </a:cubicBezTo>
                    <a:cubicBezTo>
                      <a:pt x="59" y="189"/>
                      <a:pt x="54" y="189"/>
                      <a:pt x="51" y="186"/>
                    </a:cubicBezTo>
                    <a:cubicBezTo>
                      <a:pt x="4" y="139"/>
                      <a:pt x="4" y="139"/>
                      <a:pt x="4" y="139"/>
                    </a:cubicBezTo>
                    <a:cubicBezTo>
                      <a:pt x="0" y="136"/>
                      <a:pt x="0" y="131"/>
                      <a:pt x="4" y="128"/>
                    </a:cubicBezTo>
                    <a:cubicBezTo>
                      <a:pt x="128" y="4"/>
                      <a:pt x="128" y="4"/>
                      <a:pt x="128" y="4"/>
                    </a:cubicBezTo>
                    <a:cubicBezTo>
                      <a:pt x="131" y="0"/>
                      <a:pt x="136" y="0"/>
                      <a:pt x="139" y="4"/>
                    </a:cubicBezTo>
                    <a:lnTo>
                      <a:pt x="186" y="51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81338" y="6200776"/>
                <a:ext cx="141288" cy="144463"/>
              </a:xfrm>
              <a:custGeom>
                <a:avLst/>
                <a:gdLst>
                  <a:gd name="T0" fmla="*/ 8 w 89"/>
                  <a:gd name="T1" fmla="*/ 9 h 91"/>
                  <a:gd name="T2" fmla="*/ 37 w 89"/>
                  <a:gd name="T3" fmla="*/ 19 h 91"/>
                  <a:gd name="T4" fmla="*/ 63 w 89"/>
                  <a:gd name="T5" fmla="*/ 0 h 91"/>
                  <a:gd name="T6" fmla="*/ 63 w 89"/>
                  <a:gd name="T7" fmla="*/ 33 h 91"/>
                  <a:gd name="T8" fmla="*/ 89 w 89"/>
                  <a:gd name="T9" fmla="*/ 50 h 91"/>
                  <a:gd name="T10" fmla="*/ 58 w 89"/>
                  <a:gd name="T11" fmla="*/ 60 h 91"/>
                  <a:gd name="T12" fmla="*/ 49 w 89"/>
                  <a:gd name="T13" fmla="*/ 91 h 91"/>
                  <a:gd name="T14" fmla="*/ 31 w 89"/>
                  <a:gd name="T15" fmla="*/ 65 h 91"/>
                  <a:gd name="T16" fmla="*/ 0 w 89"/>
                  <a:gd name="T17" fmla="*/ 65 h 91"/>
                  <a:gd name="T18" fmla="*/ 19 w 89"/>
                  <a:gd name="T19" fmla="*/ 39 h 91"/>
                  <a:gd name="T20" fmla="*/ 8 w 89"/>
                  <a:gd name="T21" fmla="*/ 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" h="91">
                    <a:moveTo>
                      <a:pt x="8" y="9"/>
                    </a:moveTo>
                    <a:lnTo>
                      <a:pt x="37" y="19"/>
                    </a:lnTo>
                    <a:lnTo>
                      <a:pt x="63" y="0"/>
                    </a:lnTo>
                    <a:lnTo>
                      <a:pt x="63" y="33"/>
                    </a:lnTo>
                    <a:lnTo>
                      <a:pt x="89" y="50"/>
                    </a:lnTo>
                    <a:lnTo>
                      <a:pt x="58" y="60"/>
                    </a:lnTo>
                    <a:lnTo>
                      <a:pt x="49" y="91"/>
                    </a:lnTo>
                    <a:lnTo>
                      <a:pt x="31" y="65"/>
                    </a:lnTo>
                    <a:lnTo>
                      <a:pt x="0" y="65"/>
                    </a:lnTo>
                    <a:lnTo>
                      <a:pt x="19" y="39"/>
                    </a:ln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86113" y="6096001"/>
                <a:ext cx="144463" cy="139700"/>
              </a:xfrm>
              <a:custGeom>
                <a:avLst/>
                <a:gdLst>
                  <a:gd name="T0" fmla="*/ 9 w 91"/>
                  <a:gd name="T1" fmla="*/ 8 h 88"/>
                  <a:gd name="T2" fmla="*/ 40 w 91"/>
                  <a:gd name="T3" fmla="*/ 18 h 88"/>
                  <a:gd name="T4" fmla="*/ 65 w 91"/>
                  <a:gd name="T5" fmla="*/ 0 h 88"/>
                  <a:gd name="T6" fmla="*/ 64 w 91"/>
                  <a:gd name="T7" fmla="*/ 30 h 88"/>
                  <a:gd name="T8" fmla="*/ 91 w 91"/>
                  <a:gd name="T9" fmla="*/ 49 h 88"/>
                  <a:gd name="T10" fmla="*/ 60 w 91"/>
                  <a:gd name="T11" fmla="*/ 58 h 88"/>
                  <a:gd name="T12" fmla="*/ 50 w 91"/>
                  <a:gd name="T13" fmla="*/ 88 h 88"/>
                  <a:gd name="T14" fmla="*/ 33 w 91"/>
                  <a:gd name="T15" fmla="*/ 63 h 88"/>
                  <a:gd name="T16" fmla="*/ 0 w 91"/>
                  <a:gd name="T17" fmla="*/ 63 h 88"/>
                  <a:gd name="T18" fmla="*/ 19 w 91"/>
                  <a:gd name="T19" fmla="*/ 37 h 88"/>
                  <a:gd name="T20" fmla="*/ 9 w 91"/>
                  <a:gd name="T21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88">
                    <a:moveTo>
                      <a:pt x="9" y="8"/>
                    </a:moveTo>
                    <a:lnTo>
                      <a:pt x="40" y="18"/>
                    </a:lnTo>
                    <a:lnTo>
                      <a:pt x="65" y="0"/>
                    </a:lnTo>
                    <a:lnTo>
                      <a:pt x="64" y="30"/>
                    </a:lnTo>
                    <a:lnTo>
                      <a:pt x="91" y="49"/>
                    </a:lnTo>
                    <a:lnTo>
                      <a:pt x="60" y="58"/>
                    </a:lnTo>
                    <a:lnTo>
                      <a:pt x="50" y="88"/>
                    </a:lnTo>
                    <a:lnTo>
                      <a:pt x="33" y="63"/>
                    </a:lnTo>
                    <a:lnTo>
                      <a:pt x="0" y="63"/>
                    </a:lnTo>
                    <a:lnTo>
                      <a:pt x="19" y="37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97238" y="5984876"/>
                <a:ext cx="141288" cy="142875"/>
              </a:xfrm>
              <a:custGeom>
                <a:avLst/>
                <a:gdLst>
                  <a:gd name="T0" fmla="*/ 9 w 89"/>
                  <a:gd name="T1" fmla="*/ 8 h 90"/>
                  <a:gd name="T2" fmla="*/ 38 w 89"/>
                  <a:gd name="T3" fmla="*/ 18 h 90"/>
                  <a:gd name="T4" fmla="*/ 63 w 89"/>
                  <a:gd name="T5" fmla="*/ 0 h 90"/>
                  <a:gd name="T6" fmla="*/ 63 w 89"/>
                  <a:gd name="T7" fmla="*/ 32 h 90"/>
                  <a:gd name="T8" fmla="*/ 89 w 89"/>
                  <a:gd name="T9" fmla="*/ 49 h 90"/>
                  <a:gd name="T10" fmla="*/ 58 w 89"/>
                  <a:gd name="T11" fmla="*/ 59 h 90"/>
                  <a:gd name="T12" fmla="*/ 50 w 89"/>
                  <a:gd name="T13" fmla="*/ 90 h 90"/>
                  <a:gd name="T14" fmla="*/ 31 w 89"/>
                  <a:gd name="T15" fmla="*/ 65 h 90"/>
                  <a:gd name="T16" fmla="*/ 0 w 89"/>
                  <a:gd name="T17" fmla="*/ 65 h 90"/>
                  <a:gd name="T18" fmla="*/ 19 w 89"/>
                  <a:gd name="T19" fmla="*/ 39 h 90"/>
                  <a:gd name="T20" fmla="*/ 9 w 89"/>
                  <a:gd name="T21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" h="90">
                    <a:moveTo>
                      <a:pt x="9" y="8"/>
                    </a:moveTo>
                    <a:lnTo>
                      <a:pt x="38" y="18"/>
                    </a:lnTo>
                    <a:lnTo>
                      <a:pt x="63" y="0"/>
                    </a:lnTo>
                    <a:lnTo>
                      <a:pt x="63" y="32"/>
                    </a:lnTo>
                    <a:lnTo>
                      <a:pt x="89" y="49"/>
                    </a:lnTo>
                    <a:lnTo>
                      <a:pt x="58" y="59"/>
                    </a:lnTo>
                    <a:lnTo>
                      <a:pt x="50" y="90"/>
                    </a:lnTo>
                    <a:lnTo>
                      <a:pt x="31" y="65"/>
                    </a:lnTo>
                    <a:lnTo>
                      <a:pt x="0" y="65"/>
                    </a:lnTo>
                    <a:lnTo>
                      <a:pt x="19" y="39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16995" y="5900738"/>
              <a:ext cx="374650" cy="509588"/>
              <a:chOff x="2389188" y="5900738"/>
              <a:chExt cx="374650" cy="509588"/>
            </a:xfrm>
          </p:grpSpPr>
          <p:sp>
            <p:nvSpPr>
              <p:cNvPr id="68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536826" y="6211888"/>
                <a:ext cx="73025" cy="184150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682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9188" y="5911851"/>
                <a:ext cx="374650" cy="365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98713" y="5921376"/>
                <a:ext cx="349250" cy="344488"/>
              </a:xfrm>
              <a:custGeom>
                <a:avLst/>
                <a:gdLst>
                  <a:gd name="T0" fmla="*/ 100 w 129"/>
                  <a:gd name="T1" fmla="*/ 69 h 127"/>
                  <a:gd name="T2" fmla="*/ 100 w 129"/>
                  <a:gd name="T3" fmla="*/ 9 h 127"/>
                  <a:gd name="T4" fmla="*/ 94 w 129"/>
                  <a:gd name="T5" fmla="*/ 0 h 127"/>
                  <a:gd name="T6" fmla="*/ 36 w 129"/>
                  <a:gd name="T7" fmla="*/ 0 h 127"/>
                  <a:gd name="T8" fmla="*/ 30 w 129"/>
                  <a:gd name="T9" fmla="*/ 9 h 127"/>
                  <a:gd name="T10" fmla="*/ 30 w 129"/>
                  <a:gd name="T11" fmla="*/ 69 h 127"/>
                  <a:gd name="T12" fmla="*/ 0 w 129"/>
                  <a:gd name="T13" fmla="*/ 101 h 127"/>
                  <a:gd name="T14" fmla="*/ 63 w 129"/>
                  <a:gd name="T15" fmla="*/ 125 h 127"/>
                  <a:gd name="T16" fmla="*/ 129 w 129"/>
                  <a:gd name="T17" fmla="*/ 101 h 127"/>
                  <a:gd name="T18" fmla="*/ 100 w 129"/>
                  <a:gd name="T19" fmla="*/ 6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127">
                    <a:moveTo>
                      <a:pt x="100" y="69"/>
                    </a:moveTo>
                    <a:cubicBezTo>
                      <a:pt x="100" y="9"/>
                      <a:pt x="100" y="9"/>
                      <a:pt x="100" y="9"/>
                    </a:cubicBezTo>
                    <a:cubicBezTo>
                      <a:pt x="100" y="4"/>
                      <a:pt x="97" y="0"/>
                      <a:pt x="94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" y="0"/>
                      <a:pt x="30" y="4"/>
                      <a:pt x="30" y="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12" y="77"/>
                      <a:pt x="0" y="90"/>
                      <a:pt x="0" y="101"/>
                    </a:cubicBezTo>
                    <a:cubicBezTo>
                      <a:pt x="0" y="127"/>
                      <a:pt x="27" y="125"/>
                      <a:pt x="63" y="125"/>
                    </a:cubicBezTo>
                    <a:cubicBezTo>
                      <a:pt x="99" y="125"/>
                      <a:pt x="129" y="127"/>
                      <a:pt x="129" y="101"/>
                    </a:cubicBezTo>
                    <a:cubicBezTo>
                      <a:pt x="129" y="92"/>
                      <a:pt x="118" y="78"/>
                      <a:pt x="100" y="69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79676" y="5921376"/>
                <a:ext cx="190500" cy="187325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33638" y="5900738"/>
                <a:ext cx="282575" cy="57150"/>
              </a:xfrm>
              <a:custGeom>
                <a:avLst/>
                <a:gdLst>
                  <a:gd name="T0" fmla="*/ 104 w 104"/>
                  <a:gd name="T1" fmla="*/ 15 h 21"/>
                  <a:gd name="T2" fmla="*/ 97 w 104"/>
                  <a:gd name="T3" fmla="*/ 21 h 21"/>
                  <a:gd name="T4" fmla="*/ 7 w 104"/>
                  <a:gd name="T5" fmla="*/ 21 h 21"/>
                  <a:gd name="T6" fmla="*/ 0 w 104"/>
                  <a:gd name="T7" fmla="*/ 15 h 21"/>
                  <a:gd name="T8" fmla="*/ 0 w 104"/>
                  <a:gd name="T9" fmla="*/ 7 h 21"/>
                  <a:gd name="T10" fmla="*/ 7 w 104"/>
                  <a:gd name="T11" fmla="*/ 0 h 21"/>
                  <a:gd name="T12" fmla="*/ 97 w 104"/>
                  <a:gd name="T13" fmla="*/ 0 h 21"/>
                  <a:gd name="T14" fmla="*/ 104 w 104"/>
                  <a:gd name="T15" fmla="*/ 7 h 21"/>
                  <a:gd name="T16" fmla="*/ 104 w 104"/>
                  <a:gd name="T1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21">
                    <a:moveTo>
                      <a:pt x="104" y="15"/>
                    </a:moveTo>
                    <a:cubicBezTo>
                      <a:pt x="104" y="18"/>
                      <a:pt x="101" y="21"/>
                      <a:pt x="9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3" y="21"/>
                      <a:pt x="0" y="18"/>
                      <a:pt x="0" y="1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101" y="0"/>
                      <a:pt x="104" y="3"/>
                      <a:pt x="104" y="7"/>
                    </a:cubicBezTo>
                    <a:lnTo>
                      <a:pt x="104" y="15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09826" y="6396038"/>
                <a:ext cx="330200" cy="14288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778398" y="5932488"/>
              <a:ext cx="511175" cy="444500"/>
              <a:chOff x="1644651" y="5932488"/>
              <a:chExt cx="511175" cy="444500"/>
            </a:xfrm>
          </p:grpSpPr>
          <p:sp>
            <p:nvSpPr>
              <p:cNvPr id="67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768476" y="5932488"/>
                <a:ext cx="96838" cy="103188"/>
              </a:xfrm>
              <a:custGeom>
                <a:avLst/>
                <a:gdLst>
                  <a:gd name="T0" fmla="*/ 18 w 36"/>
                  <a:gd name="T1" fmla="*/ 0 h 38"/>
                  <a:gd name="T2" fmla="*/ 0 w 36"/>
                  <a:gd name="T3" fmla="*/ 19 h 38"/>
                  <a:gd name="T4" fmla="*/ 18 w 36"/>
                  <a:gd name="T5" fmla="*/ 38 h 38"/>
                  <a:gd name="T6" fmla="*/ 36 w 36"/>
                  <a:gd name="T7" fmla="*/ 19 h 38"/>
                  <a:gd name="T8" fmla="*/ 18 w 36"/>
                  <a:gd name="T9" fmla="*/ 0 h 38"/>
                  <a:gd name="T10" fmla="*/ 18 w 36"/>
                  <a:gd name="T11" fmla="*/ 30 h 38"/>
                  <a:gd name="T12" fmla="*/ 8 w 36"/>
                  <a:gd name="T13" fmla="*/ 19 h 38"/>
                  <a:gd name="T14" fmla="*/ 18 w 36"/>
                  <a:gd name="T15" fmla="*/ 8 h 38"/>
                  <a:gd name="T16" fmla="*/ 29 w 36"/>
                  <a:gd name="T17" fmla="*/ 19 h 38"/>
                  <a:gd name="T18" fmla="*/ 18 w 36"/>
                  <a:gd name="T19" fmla="*/ 3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cubicBezTo>
                      <a:pt x="8" y="0"/>
                      <a:pt x="0" y="8"/>
                      <a:pt x="0" y="19"/>
                    </a:cubicBezTo>
                    <a:cubicBezTo>
                      <a:pt x="0" y="30"/>
                      <a:pt x="8" y="38"/>
                      <a:pt x="18" y="38"/>
                    </a:cubicBezTo>
                    <a:cubicBezTo>
                      <a:pt x="28" y="38"/>
                      <a:pt x="36" y="30"/>
                      <a:pt x="36" y="19"/>
                    </a:cubicBezTo>
                    <a:cubicBezTo>
                      <a:pt x="36" y="8"/>
                      <a:pt x="28" y="0"/>
                      <a:pt x="18" y="0"/>
                    </a:cubicBezTo>
                    <a:close/>
                    <a:moveTo>
                      <a:pt x="18" y="30"/>
                    </a:moveTo>
                    <a:cubicBezTo>
                      <a:pt x="12" y="30"/>
                      <a:pt x="8" y="25"/>
                      <a:pt x="8" y="19"/>
                    </a:cubicBezTo>
                    <a:cubicBezTo>
                      <a:pt x="8" y="13"/>
                      <a:pt x="12" y="8"/>
                      <a:pt x="18" y="8"/>
                    </a:cubicBezTo>
                    <a:cubicBezTo>
                      <a:pt x="24" y="8"/>
                      <a:pt x="29" y="13"/>
                      <a:pt x="29" y="19"/>
                    </a:cubicBezTo>
                    <a:cubicBezTo>
                      <a:pt x="29" y="25"/>
                      <a:pt x="24" y="30"/>
                      <a:pt x="18" y="3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4651" y="5948363"/>
                <a:ext cx="511175" cy="328613"/>
              </a:xfrm>
              <a:custGeom>
                <a:avLst/>
                <a:gdLst>
                  <a:gd name="T0" fmla="*/ 7 w 189"/>
                  <a:gd name="T1" fmla="*/ 121 h 121"/>
                  <a:gd name="T2" fmla="*/ 0 w 189"/>
                  <a:gd name="T3" fmla="*/ 114 h 121"/>
                  <a:gd name="T4" fmla="*/ 0 w 189"/>
                  <a:gd name="T5" fmla="*/ 114 h 121"/>
                  <a:gd name="T6" fmla="*/ 7 w 189"/>
                  <a:gd name="T7" fmla="*/ 107 h 121"/>
                  <a:gd name="T8" fmla="*/ 7 w 189"/>
                  <a:gd name="T9" fmla="*/ 107 h 121"/>
                  <a:gd name="T10" fmla="*/ 130 w 189"/>
                  <a:gd name="T11" fmla="*/ 107 h 121"/>
                  <a:gd name="T12" fmla="*/ 144 w 189"/>
                  <a:gd name="T13" fmla="*/ 24 h 121"/>
                  <a:gd name="T14" fmla="*/ 147 w 189"/>
                  <a:gd name="T15" fmla="*/ 20 h 121"/>
                  <a:gd name="T16" fmla="*/ 147 w 189"/>
                  <a:gd name="T17" fmla="*/ 20 h 121"/>
                  <a:gd name="T18" fmla="*/ 178 w 189"/>
                  <a:gd name="T19" fmla="*/ 2 h 121"/>
                  <a:gd name="T20" fmla="*/ 187 w 189"/>
                  <a:gd name="T21" fmla="*/ 5 h 121"/>
                  <a:gd name="T22" fmla="*/ 187 w 189"/>
                  <a:gd name="T23" fmla="*/ 5 h 121"/>
                  <a:gd name="T24" fmla="*/ 184 w 189"/>
                  <a:gd name="T25" fmla="*/ 14 h 121"/>
                  <a:gd name="T26" fmla="*/ 184 w 189"/>
                  <a:gd name="T27" fmla="*/ 14 h 121"/>
                  <a:gd name="T28" fmla="*/ 156 w 189"/>
                  <a:gd name="T29" fmla="*/ 31 h 121"/>
                  <a:gd name="T30" fmla="*/ 142 w 189"/>
                  <a:gd name="T31" fmla="*/ 116 h 121"/>
                  <a:gd name="T32" fmla="*/ 135 w 189"/>
                  <a:gd name="T33" fmla="*/ 121 h 121"/>
                  <a:gd name="T34" fmla="*/ 135 w 189"/>
                  <a:gd name="T35" fmla="*/ 121 h 121"/>
                  <a:gd name="T36" fmla="*/ 7 w 189"/>
                  <a:gd name="T3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9" h="121">
                    <a:moveTo>
                      <a:pt x="7" y="121"/>
                    </a:moveTo>
                    <a:cubicBezTo>
                      <a:pt x="3" y="121"/>
                      <a:pt x="0" y="118"/>
                      <a:pt x="0" y="11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10"/>
                      <a:pt x="3" y="107"/>
                      <a:pt x="7" y="107"/>
                    </a:cubicBezTo>
                    <a:cubicBezTo>
                      <a:pt x="7" y="107"/>
                      <a:pt x="7" y="107"/>
                      <a:pt x="7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45" y="22"/>
                      <a:pt x="146" y="21"/>
                      <a:pt x="147" y="20"/>
                    </a:cubicBezTo>
                    <a:cubicBezTo>
                      <a:pt x="147" y="20"/>
                      <a:pt x="147" y="20"/>
                      <a:pt x="147" y="20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81" y="0"/>
                      <a:pt x="185" y="1"/>
                      <a:pt x="187" y="5"/>
                    </a:cubicBezTo>
                    <a:cubicBezTo>
                      <a:pt x="187" y="5"/>
                      <a:pt x="187" y="5"/>
                      <a:pt x="187" y="5"/>
                    </a:cubicBezTo>
                    <a:cubicBezTo>
                      <a:pt x="189" y="8"/>
                      <a:pt x="187" y="13"/>
                      <a:pt x="184" y="14"/>
                    </a:cubicBezTo>
                    <a:cubicBezTo>
                      <a:pt x="184" y="14"/>
                      <a:pt x="184" y="14"/>
                      <a:pt x="184" y="14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141" y="119"/>
                      <a:pt x="138" y="121"/>
                      <a:pt x="135" y="121"/>
                    </a:cubicBezTo>
                    <a:cubicBezTo>
                      <a:pt x="135" y="121"/>
                      <a:pt x="135" y="121"/>
                      <a:pt x="135" y="121"/>
                    </a:cubicBezTo>
                    <a:cubicBezTo>
                      <a:pt x="7" y="121"/>
                      <a:pt x="7" y="121"/>
                      <a:pt x="7" y="121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662113" y="5978526"/>
                <a:ext cx="317500" cy="233363"/>
              </a:xfrm>
              <a:custGeom>
                <a:avLst/>
                <a:gdLst>
                  <a:gd name="T0" fmla="*/ 99 w 117"/>
                  <a:gd name="T1" fmla="*/ 0 h 86"/>
                  <a:gd name="T2" fmla="*/ 91 w 117"/>
                  <a:gd name="T3" fmla="*/ 0 h 86"/>
                  <a:gd name="T4" fmla="*/ 91 w 117"/>
                  <a:gd name="T5" fmla="*/ 86 h 86"/>
                  <a:gd name="T6" fmla="*/ 99 w 117"/>
                  <a:gd name="T7" fmla="*/ 86 h 86"/>
                  <a:gd name="T8" fmla="*/ 117 w 117"/>
                  <a:gd name="T9" fmla="*/ 66 h 86"/>
                  <a:gd name="T10" fmla="*/ 117 w 117"/>
                  <a:gd name="T11" fmla="*/ 19 h 86"/>
                  <a:gd name="T12" fmla="*/ 99 w 117"/>
                  <a:gd name="T13" fmla="*/ 0 h 86"/>
                  <a:gd name="T14" fmla="*/ 37 w 117"/>
                  <a:gd name="T15" fmla="*/ 86 h 86"/>
                  <a:gd name="T16" fmla="*/ 79 w 117"/>
                  <a:gd name="T17" fmla="*/ 86 h 86"/>
                  <a:gd name="T18" fmla="*/ 79 w 117"/>
                  <a:gd name="T19" fmla="*/ 0 h 86"/>
                  <a:gd name="T20" fmla="*/ 37 w 117"/>
                  <a:gd name="T21" fmla="*/ 0 h 86"/>
                  <a:gd name="T22" fmla="*/ 37 w 117"/>
                  <a:gd name="T23" fmla="*/ 86 h 86"/>
                  <a:gd name="T24" fmla="*/ 0 w 117"/>
                  <a:gd name="T25" fmla="*/ 19 h 86"/>
                  <a:gd name="T26" fmla="*/ 0 w 117"/>
                  <a:gd name="T27" fmla="*/ 66 h 86"/>
                  <a:gd name="T28" fmla="*/ 18 w 117"/>
                  <a:gd name="T29" fmla="*/ 86 h 86"/>
                  <a:gd name="T30" fmla="*/ 26 w 117"/>
                  <a:gd name="T31" fmla="*/ 86 h 86"/>
                  <a:gd name="T32" fmla="*/ 26 w 117"/>
                  <a:gd name="T33" fmla="*/ 0 h 86"/>
                  <a:gd name="T34" fmla="*/ 18 w 117"/>
                  <a:gd name="T35" fmla="*/ 0 h 86"/>
                  <a:gd name="T36" fmla="*/ 0 w 117"/>
                  <a:gd name="T37" fmla="*/ 19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7" h="86">
                    <a:moveTo>
                      <a:pt x="99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109" y="86"/>
                      <a:pt x="117" y="77"/>
                      <a:pt x="117" y="66"/>
                    </a:cubicBezTo>
                    <a:cubicBezTo>
                      <a:pt x="117" y="19"/>
                      <a:pt x="117" y="19"/>
                      <a:pt x="117" y="19"/>
                    </a:cubicBezTo>
                    <a:cubicBezTo>
                      <a:pt x="117" y="8"/>
                      <a:pt x="109" y="0"/>
                      <a:pt x="99" y="0"/>
                    </a:cubicBezTo>
                    <a:close/>
                    <a:moveTo>
                      <a:pt x="37" y="86"/>
                    </a:move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7" y="0"/>
                      <a:pt x="37" y="0"/>
                      <a:pt x="37" y="0"/>
                    </a:cubicBezTo>
                    <a:lnTo>
                      <a:pt x="37" y="86"/>
                    </a:lnTo>
                    <a:close/>
                    <a:moveTo>
                      <a:pt x="0" y="19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0" y="77"/>
                      <a:pt x="8" y="86"/>
                      <a:pt x="18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9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49413" y="6291263"/>
                <a:ext cx="80963" cy="85725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71638" y="6315076"/>
                <a:ext cx="36513" cy="38100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49451" y="6291263"/>
                <a:ext cx="80963" cy="85725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71676" y="6315076"/>
                <a:ext cx="38100" cy="38100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71663" y="5978526"/>
                <a:ext cx="42863" cy="233363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22438" y="5978526"/>
                <a:ext cx="46038" cy="233363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989013" y="5900738"/>
              <a:ext cx="461963" cy="509588"/>
              <a:chOff x="989013" y="5900738"/>
              <a:chExt cx="461963" cy="509588"/>
            </a:xfrm>
          </p:grpSpPr>
          <p:sp>
            <p:nvSpPr>
              <p:cNvPr id="6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35051" y="6049963"/>
                <a:ext cx="373063" cy="176213"/>
              </a:xfrm>
              <a:custGeom>
                <a:avLst/>
                <a:gdLst>
                  <a:gd name="T0" fmla="*/ 138 w 138"/>
                  <a:gd name="T1" fmla="*/ 57 h 65"/>
                  <a:gd name="T2" fmla="*/ 130 w 138"/>
                  <a:gd name="T3" fmla="*/ 65 h 65"/>
                  <a:gd name="T4" fmla="*/ 7 w 138"/>
                  <a:gd name="T5" fmla="*/ 65 h 65"/>
                  <a:gd name="T6" fmla="*/ 0 w 138"/>
                  <a:gd name="T7" fmla="*/ 57 h 65"/>
                  <a:gd name="T8" fmla="*/ 0 w 138"/>
                  <a:gd name="T9" fmla="*/ 8 h 65"/>
                  <a:gd name="T10" fmla="*/ 7 w 138"/>
                  <a:gd name="T11" fmla="*/ 0 h 65"/>
                  <a:gd name="T12" fmla="*/ 130 w 138"/>
                  <a:gd name="T13" fmla="*/ 0 h 65"/>
                  <a:gd name="T14" fmla="*/ 138 w 138"/>
                  <a:gd name="T15" fmla="*/ 8 h 65"/>
                  <a:gd name="T16" fmla="*/ 138 w 138"/>
                  <a:gd name="T1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65">
                    <a:moveTo>
                      <a:pt x="138" y="57"/>
                    </a:moveTo>
                    <a:cubicBezTo>
                      <a:pt x="138" y="61"/>
                      <a:pt x="134" y="65"/>
                      <a:pt x="130" y="65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3" y="65"/>
                      <a:pt x="0" y="61"/>
                      <a:pt x="0" y="5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4" y="0"/>
                      <a:pt x="138" y="4"/>
                      <a:pt x="138" y="8"/>
                    </a:cubicBezTo>
                    <a:lnTo>
                      <a:pt x="138" y="57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77913" y="5900738"/>
                <a:ext cx="284163" cy="360363"/>
              </a:xfrm>
              <a:custGeom>
                <a:avLst/>
                <a:gdLst>
                  <a:gd name="T0" fmla="*/ 105 w 105"/>
                  <a:gd name="T1" fmla="*/ 121 h 133"/>
                  <a:gd name="T2" fmla="*/ 93 w 105"/>
                  <a:gd name="T3" fmla="*/ 133 h 133"/>
                  <a:gd name="T4" fmla="*/ 13 w 105"/>
                  <a:gd name="T5" fmla="*/ 133 h 133"/>
                  <a:gd name="T6" fmla="*/ 0 w 105"/>
                  <a:gd name="T7" fmla="*/ 121 h 133"/>
                  <a:gd name="T8" fmla="*/ 0 w 105"/>
                  <a:gd name="T9" fmla="*/ 12 h 133"/>
                  <a:gd name="T10" fmla="*/ 13 w 105"/>
                  <a:gd name="T11" fmla="*/ 0 h 133"/>
                  <a:gd name="T12" fmla="*/ 93 w 105"/>
                  <a:gd name="T13" fmla="*/ 0 h 133"/>
                  <a:gd name="T14" fmla="*/ 105 w 105"/>
                  <a:gd name="T15" fmla="*/ 12 h 133"/>
                  <a:gd name="T16" fmla="*/ 105 w 105"/>
                  <a:gd name="T17" fmla="*/ 12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33">
                    <a:moveTo>
                      <a:pt x="105" y="121"/>
                    </a:moveTo>
                    <a:cubicBezTo>
                      <a:pt x="105" y="128"/>
                      <a:pt x="100" y="133"/>
                      <a:pt x="93" y="133"/>
                    </a:cubicBezTo>
                    <a:cubicBezTo>
                      <a:pt x="13" y="133"/>
                      <a:pt x="13" y="133"/>
                      <a:pt x="13" y="133"/>
                    </a:cubicBezTo>
                    <a:cubicBezTo>
                      <a:pt x="6" y="133"/>
                      <a:pt x="0" y="128"/>
                      <a:pt x="0" y="12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00" y="0"/>
                      <a:pt x="105" y="6"/>
                      <a:pt x="105" y="12"/>
                    </a:cubicBezTo>
                    <a:lnTo>
                      <a:pt x="105" y="121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16013" y="5951538"/>
                <a:ext cx="214313" cy="7938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16013" y="6011863"/>
                <a:ext cx="214313" cy="7938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16013" y="6070601"/>
                <a:ext cx="214313" cy="11113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16013" y="6134101"/>
                <a:ext cx="214313" cy="7938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16013" y="6192838"/>
                <a:ext cx="214313" cy="7938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89013" y="6176963"/>
                <a:ext cx="461963" cy="16510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27113" y="6216651"/>
                <a:ext cx="42863" cy="41275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96963" y="6242051"/>
                <a:ext cx="246063" cy="85725"/>
              </a:xfrm>
              <a:custGeom>
                <a:avLst/>
                <a:gdLst>
                  <a:gd name="T0" fmla="*/ 0 w 91"/>
                  <a:gd name="T1" fmla="*/ 10 h 32"/>
                  <a:gd name="T2" fmla="*/ 8 w 91"/>
                  <a:gd name="T3" fmla="*/ 0 h 32"/>
                  <a:gd name="T4" fmla="*/ 83 w 91"/>
                  <a:gd name="T5" fmla="*/ 0 h 32"/>
                  <a:gd name="T6" fmla="*/ 91 w 91"/>
                  <a:gd name="T7" fmla="*/ 10 h 32"/>
                  <a:gd name="T8" fmla="*/ 91 w 91"/>
                  <a:gd name="T9" fmla="*/ 22 h 32"/>
                  <a:gd name="T10" fmla="*/ 83 w 91"/>
                  <a:gd name="T11" fmla="*/ 32 h 32"/>
                  <a:gd name="T12" fmla="*/ 8 w 91"/>
                  <a:gd name="T13" fmla="*/ 32 h 32"/>
                  <a:gd name="T14" fmla="*/ 0 w 91"/>
                  <a:gd name="T15" fmla="*/ 22 h 32"/>
                  <a:gd name="T16" fmla="*/ 0 w 91"/>
                  <a:gd name="T17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32">
                    <a:moveTo>
                      <a:pt x="0" y="10"/>
                    </a:moveTo>
                    <a:cubicBezTo>
                      <a:pt x="0" y="4"/>
                      <a:pt x="4" y="0"/>
                      <a:pt x="8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8" y="0"/>
                      <a:pt x="91" y="4"/>
                      <a:pt x="91" y="10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7"/>
                      <a:pt x="88" y="32"/>
                      <a:pt x="83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4" y="32"/>
                      <a:pt x="0" y="27"/>
                      <a:pt x="0" y="22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31876" y="6365876"/>
                <a:ext cx="379413" cy="44450"/>
              </a:xfrm>
              <a:custGeom>
                <a:avLst/>
                <a:gdLst>
                  <a:gd name="T0" fmla="*/ 140 w 140"/>
                  <a:gd name="T1" fmla="*/ 9 h 16"/>
                  <a:gd name="T2" fmla="*/ 132 w 140"/>
                  <a:gd name="T3" fmla="*/ 16 h 16"/>
                  <a:gd name="T4" fmla="*/ 8 w 140"/>
                  <a:gd name="T5" fmla="*/ 16 h 16"/>
                  <a:gd name="T6" fmla="*/ 0 w 140"/>
                  <a:gd name="T7" fmla="*/ 9 h 16"/>
                  <a:gd name="T8" fmla="*/ 0 w 140"/>
                  <a:gd name="T9" fmla="*/ 7 h 16"/>
                  <a:gd name="T10" fmla="*/ 8 w 140"/>
                  <a:gd name="T11" fmla="*/ 0 h 16"/>
                  <a:gd name="T12" fmla="*/ 132 w 140"/>
                  <a:gd name="T13" fmla="*/ 0 h 16"/>
                  <a:gd name="T14" fmla="*/ 140 w 140"/>
                  <a:gd name="T15" fmla="*/ 7 h 16"/>
                  <a:gd name="T16" fmla="*/ 140 w 140"/>
                  <a:gd name="T17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6">
                    <a:moveTo>
                      <a:pt x="140" y="9"/>
                    </a:moveTo>
                    <a:cubicBezTo>
                      <a:pt x="140" y="13"/>
                      <a:pt x="136" y="16"/>
                      <a:pt x="132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3" y="16"/>
                      <a:pt x="0" y="13"/>
                      <a:pt x="0" y="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6" y="0"/>
                      <a:pt x="140" y="3"/>
                      <a:pt x="140" y="7"/>
                    </a:cubicBezTo>
                    <a:lnTo>
                      <a:pt x="140" y="9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0696575" y="5202239"/>
              <a:ext cx="506413" cy="509587"/>
              <a:chOff x="8410576" y="5222876"/>
              <a:chExt cx="506413" cy="509587"/>
            </a:xfrm>
          </p:grpSpPr>
          <p:sp>
            <p:nvSpPr>
              <p:cNvPr id="6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28063" y="5319713"/>
                <a:ext cx="74613" cy="250825"/>
              </a:xfrm>
              <a:custGeom>
                <a:avLst/>
                <a:gdLst>
                  <a:gd name="T0" fmla="*/ 28 w 28"/>
                  <a:gd name="T1" fmla="*/ 85 h 92"/>
                  <a:gd name="T2" fmla="*/ 17 w 28"/>
                  <a:gd name="T3" fmla="*/ 92 h 92"/>
                  <a:gd name="T4" fmla="*/ 10 w 28"/>
                  <a:gd name="T5" fmla="*/ 92 h 92"/>
                  <a:gd name="T6" fmla="*/ 0 w 28"/>
                  <a:gd name="T7" fmla="*/ 85 h 92"/>
                  <a:gd name="T8" fmla="*/ 0 w 28"/>
                  <a:gd name="T9" fmla="*/ 9 h 92"/>
                  <a:gd name="T10" fmla="*/ 10 w 28"/>
                  <a:gd name="T11" fmla="*/ 0 h 92"/>
                  <a:gd name="T12" fmla="*/ 17 w 28"/>
                  <a:gd name="T13" fmla="*/ 0 h 92"/>
                  <a:gd name="T14" fmla="*/ 28 w 28"/>
                  <a:gd name="T15" fmla="*/ 9 h 92"/>
                  <a:gd name="T16" fmla="*/ 28 w 28"/>
                  <a:gd name="T17" fmla="*/ 8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92">
                    <a:moveTo>
                      <a:pt x="28" y="85"/>
                    </a:moveTo>
                    <a:cubicBezTo>
                      <a:pt x="28" y="89"/>
                      <a:pt x="23" y="92"/>
                      <a:pt x="17" y="92"/>
                    </a:cubicBezTo>
                    <a:cubicBezTo>
                      <a:pt x="10" y="92"/>
                      <a:pt x="10" y="92"/>
                      <a:pt x="10" y="92"/>
                    </a:cubicBezTo>
                    <a:cubicBezTo>
                      <a:pt x="5" y="92"/>
                      <a:pt x="0" y="89"/>
                      <a:pt x="0" y="8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3" y="0"/>
                      <a:pt x="28" y="5"/>
                      <a:pt x="28" y="9"/>
                    </a:cubicBezTo>
                    <a:lnTo>
                      <a:pt x="28" y="85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0576" y="5548313"/>
                <a:ext cx="506413" cy="184150"/>
              </a:xfrm>
              <a:custGeom>
                <a:avLst/>
                <a:gdLst>
                  <a:gd name="T0" fmla="*/ 187 w 187"/>
                  <a:gd name="T1" fmla="*/ 47 h 68"/>
                  <a:gd name="T2" fmla="*/ 166 w 187"/>
                  <a:gd name="T3" fmla="*/ 68 h 68"/>
                  <a:gd name="T4" fmla="*/ 21 w 187"/>
                  <a:gd name="T5" fmla="*/ 68 h 68"/>
                  <a:gd name="T6" fmla="*/ 0 w 187"/>
                  <a:gd name="T7" fmla="*/ 47 h 68"/>
                  <a:gd name="T8" fmla="*/ 0 w 187"/>
                  <a:gd name="T9" fmla="*/ 21 h 68"/>
                  <a:gd name="T10" fmla="*/ 21 w 187"/>
                  <a:gd name="T11" fmla="*/ 0 h 68"/>
                  <a:gd name="T12" fmla="*/ 166 w 187"/>
                  <a:gd name="T13" fmla="*/ 0 h 68"/>
                  <a:gd name="T14" fmla="*/ 187 w 187"/>
                  <a:gd name="T15" fmla="*/ 21 h 68"/>
                  <a:gd name="T16" fmla="*/ 187 w 187"/>
                  <a:gd name="T17" fmla="*/ 4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7" h="68">
                    <a:moveTo>
                      <a:pt x="187" y="47"/>
                    </a:moveTo>
                    <a:cubicBezTo>
                      <a:pt x="187" y="58"/>
                      <a:pt x="178" y="68"/>
                      <a:pt x="166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10" y="68"/>
                      <a:pt x="0" y="58"/>
                      <a:pt x="0" y="4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78" y="0"/>
                      <a:pt x="187" y="10"/>
                      <a:pt x="187" y="21"/>
                    </a:cubicBezTo>
                    <a:lnTo>
                      <a:pt x="187" y="47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448676" y="5602288"/>
                <a:ext cx="79375" cy="76200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43951" y="5583238"/>
                <a:ext cx="50800" cy="114300"/>
              </a:xfrm>
              <a:custGeom>
                <a:avLst/>
                <a:gdLst>
                  <a:gd name="T0" fmla="*/ 19 w 19"/>
                  <a:gd name="T1" fmla="*/ 38 h 42"/>
                  <a:gd name="T2" fmla="*/ 15 w 19"/>
                  <a:gd name="T3" fmla="*/ 42 h 42"/>
                  <a:gd name="T4" fmla="*/ 4 w 19"/>
                  <a:gd name="T5" fmla="*/ 42 h 42"/>
                  <a:gd name="T6" fmla="*/ 0 w 19"/>
                  <a:gd name="T7" fmla="*/ 38 h 42"/>
                  <a:gd name="T8" fmla="*/ 0 w 19"/>
                  <a:gd name="T9" fmla="*/ 4 h 42"/>
                  <a:gd name="T10" fmla="*/ 4 w 19"/>
                  <a:gd name="T11" fmla="*/ 0 h 42"/>
                  <a:gd name="T12" fmla="*/ 15 w 19"/>
                  <a:gd name="T13" fmla="*/ 0 h 42"/>
                  <a:gd name="T14" fmla="*/ 19 w 19"/>
                  <a:gd name="T15" fmla="*/ 4 h 42"/>
                  <a:gd name="T16" fmla="*/ 19 w 19"/>
                  <a:gd name="T17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42">
                    <a:moveTo>
                      <a:pt x="19" y="38"/>
                    </a:moveTo>
                    <a:cubicBezTo>
                      <a:pt x="19" y="40"/>
                      <a:pt x="17" y="42"/>
                      <a:pt x="15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2" y="42"/>
                      <a:pt x="0" y="40"/>
                      <a:pt x="0" y="3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9" y="2"/>
                      <a:pt x="19" y="4"/>
                    </a:cubicBezTo>
                    <a:lnTo>
                      <a:pt x="19" y="38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16976" y="5583238"/>
                <a:ext cx="52388" cy="114300"/>
              </a:xfrm>
              <a:custGeom>
                <a:avLst/>
                <a:gdLst>
                  <a:gd name="T0" fmla="*/ 19 w 19"/>
                  <a:gd name="T1" fmla="*/ 38 h 42"/>
                  <a:gd name="T2" fmla="*/ 15 w 19"/>
                  <a:gd name="T3" fmla="*/ 42 h 42"/>
                  <a:gd name="T4" fmla="*/ 4 w 19"/>
                  <a:gd name="T5" fmla="*/ 42 h 42"/>
                  <a:gd name="T6" fmla="*/ 0 w 19"/>
                  <a:gd name="T7" fmla="*/ 38 h 42"/>
                  <a:gd name="T8" fmla="*/ 0 w 19"/>
                  <a:gd name="T9" fmla="*/ 4 h 42"/>
                  <a:gd name="T10" fmla="*/ 4 w 19"/>
                  <a:gd name="T11" fmla="*/ 0 h 42"/>
                  <a:gd name="T12" fmla="*/ 15 w 19"/>
                  <a:gd name="T13" fmla="*/ 0 h 42"/>
                  <a:gd name="T14" fmla="*/ 19 w 19"/>
                  <a:gd name="T15" fmla="*/ 4 h 42"/>
                  <a:gd name="T16" fmla="*/ 19 w 19"/>
                  <a:gd name="T17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42">
                    <a:moveTo>
                      <a:pt x="19" y="38"/>
                    </a:moveTo>
                    <a:cubicBezTo>
                      <a:pt x="19" y="40"/>
                      <a:pt x="17" y="42"/>
                      <a:pt x="15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2" y="42"/>
                      <a:pt x="0" y="40"/>
                      <a:pt x="0" y="3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9" y="2"/>
                      <a:pt x="19" y="4"/>
                    </a:cubicBezTo>
                    <a:lnTo>
                      <a:pt x="19" y="38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01101" y="5222876"/>
                <a:ext cx="107950" cy="284163"/>
              </a:xfrm>
              <a:custGeom>
                <a:avLst/>
                <a:gdLst>
                  <a:gd name="T0" fmla="*/ 40 w 40"/>
                  <a:gd name="T1" fmla="*/ 52 h 105"/>
                  <a:gd name="T2" fmla="*/ 11 w 40"/>
                  <a:gd name="T3" fmla="*/ 0 h 105"/>
                  <a:gd name="T4" fmla="*/ 0 w 40"/>
                  <a:gd name="T5" fmla="*/ 11 h 105"/>
                  <a:gd name="T6" fmla="*/ 24 w 40"/>
                  <a:gd name="T7" fmla="*/ 52 h 105"/>
                  <a:gd name="T8" fmla="*/ 0 w 40"/>
                  <a:gd name="T9" fmla="*/ 94 h 105"/>
                  <a:gd name="T10" fmla="*/ 11 w 40"/>
                  <a:gd name="T11" fmla="*/ 105 h 105"/>
                  <a:gd name="T12" fmla="*/ 40 w 40"/>
                  <a:gd name="T13" fmla="*/ 5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05">
                    <a:moveTo>
                      <a:pt x="40" y="52"/>
                    </a:moveTo>
                    <a:cubicBezTo>
                      <a:pt x="40" y="31"/>
                      <a:pt x="28" y="12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4" y="20"/>
                      <a:pt x="24" y="35"/>
                      <a:pt x="24" y="52"/>
                    </a:cubicBezTo>
                    <a:cubicBezTo>
                      <a:pt x="24" y="70"/>
                      <a:pt x="14" y="85"/>
                      <a:pt x="0" y="94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28" y="93"/>
                      <a:pt x="40" y="74"/>
                      <a:pt x="40" y="52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36013" y="5283201"/>
                <a:ext cx="87313" cy="165100"/>
              </a:xfrm>
              <a:custGeom>
                <a:avLst/>
                <a:gdLst>
                  <a:gd name="T0" fmla="*/ 32 w 32"/>
                  <a:gd name="T1" fmla="*/ 30 h 61"/>
                  <a:gd name="T2" fmla="*/ 12 w 32"/>
                  <a:gd name="T3" fmla="*/ 0 h 61"/>
                  <a:gd name="T4" fmla="*/ 0 w 32"/>
                  <a:gd name="T5" fmla="*/ 12 h 61"/>
                  <a:gd name="T6" fmla="*/ 17 w 32"/>
                  <a:gd name="T7" fmla="*/ 30 h 61"/>
                  <a:gd name="T8" fmla="*/ 0 w 32"/>
                  <a:gd name="T9" fmla="*/ 49 h 61"/>
                  <a:gd name="T10" fmla="*/ 12 w 32"/>
                  <a:gd name="T11" fmla="*/ 61 h 61"/>
                  <a:gd name="T12" fmla="*/ 32 w 32"/>
                  <a:gd name="T13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61">
                    <a:moveTo>
                      <a:pt x="32" y="30"/>
                    </a:moveTo>
                    <a:cubicBezTo>
                      <a:pt x="32" y="17"/>
                      <a:pt x="24" y="6"/>
                      <a:pt x="1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3"/>
                      <a:pt x="17" y="21"/>
                      <a:pt x="17" y="30"/>
                    </a:cubicBezTo>
                    <a:cubicBezTo>
                      <a:pt x="17" y="40"/>
                      <a:pt x="9" y="48"/>
                      <a:pt x="0" y="49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4" y="55"/>
                      <a:pt x="32" y="44"/>
                      <a:pt x="32" y="30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21688" y="5222876"/>
                <a:ext cx="107950" cy="284163"/>
              </a:xfrm>
              <a:custGeom>
                <a:avLst/>
                <a:gdLst>
                  <a:gd name="T0" fmla="*/ 0 w 40"/>
                  <a:gd name="T1" fmla="*/ 52 h 105"/>
                  <a:gd name="T2" fmla="*/ 29 w 40"/>
                  <a:gd name="T3" fmla="*/ 0 h 105"/>
                  <a:gd name="T4" fmla="*/ 40 w 40"/>
                  <a:gd name="T5" fmla="*/ 11 h 105"/>
                  <a:gd name="T6" fmla="*/ 16 w 40"/>
                  <a:gd name="T7" fmla="*/ 52 h 105"/>
                  <a:gd name="T8" fmla="*/ 40 w 40"/>
                  <a:gd name="T9" fmla="*/ 94 h 105"/>
                  <a:gd name="T10" fmla="*/ 29 w 40"/>
                  <a:gd name="T11" fmla="*/ 105 h 105"/>
                  <a:gd name="T12" fmla="*/ 0 w 40"/>
                  <a:gd name="T13" fmla="*/ 5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05">
                    <a:moveTo>
                      <a:pt x="0" y="52"/>
                    </a:moveTo>
                    <a:cubicBezTo>
                      <a:pt x="0" y="31"/>
                      <a:pt x="11" y="12"/>
                      <a:pt x="29" y="0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25" y="20"/>
                      <a:pt x="16" y="35"/>
                      <a:pt x="16" y="52"/>
                    </a:cubicBezTo>
                    <a:cubicBezTo>
                      <a:pt x="16" y="70"/>
                      <a:pt x="25" y="85"/>
                      <a:pt x="40" y="94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11" y="93"/>
                      <a:pt x="0" y="74"/>
                      <a:pt x="0" y="52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09001" y="5283201"/>
                <a:ext cx="85725" cy="165100"/>
              </a:xfrm>
              <a:custGeom>
                <a:avLst/>
                <a:gdLst>
                  <a:gd name="T0" fmla="*/ 0 w 32"/>
                  <a:gd name="T1" fmla="*/ 30 h 61"/>
                  <a:gd name="T2" fmla="*/ 20 w 32"/>
                  <a:gd name="T3" fmla="*/ 0 h 61"/>
                  <a:gd name="T4" fmla="*/ 32 w 32"/>
                  <a:gd name="T5" fmla="*/ 12 h 61"/>
                  <a:gd name="T6" fmla="*/ 15 w 32"/>
                  <a:gd name="T7" fmla="*/ 30 h 61"/>
                  <a:gd name="T8" fmla="*/ 32 w 32"/>
                  <a:gd name="T9" fmla="*/ 49 h 61"/>
                  <a:gd name="T10" fmla="*/ 20 w 32"/>
                  <a:gd name="T11" fmla="*/ 61 h 61"/>
                  <a:gd name="T12" fmla="*/ 0 w 32"/>
                  <a:gd name="T13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61">
                    <a:moveTo>
                      <a:pt x="0" y="30"/>
                    </a:moveTo>
                    <a:cubicBezTo>
                      <a:pt x="0" y="17"/>
                      <a:pt x="8" y="6"/>
                      <a:pt x="20" y="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22" y="13"/>
                      <a:pt x="15" y="21"/>
                      <a:pt x="15" y="30"/>
                    </a:cubicBezTo>
                    <a:cubicBezTo>
                      <a:pt x="15" y="40"/>
                      <a:pt x="22" y="48"/>
                      <a:pt x="32" y="49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8" y="55"/>
                      <a:pt x="0" y="44"/>
                      <a:pt x="0" y="30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9766878" y="5283201"/>
              <a:ext cx="519112" cy="392113"/>
              <a:chOff x="7734301" y="5283201"/>
              <a:chExt cx="519112" cy="392113"/>
            </a:xfrm>
          </p:grpSpPr>
          <p:sp>
            <p:nvSpPr>
              <p:cNvPr id="6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34301" y="5283201"/>
                <a:ext cx="395288" cy="349250"/>
              </a:xfrm>
              <a:custGeom>
                <a:avLst/>
                <a:gdLst>
                  <a:gd name="T0" fmla="*/ 138 w 146"/>
                  <a:gd name="T1" fmla="*/ 29 h 129"/>
                  <a:gd name="T2" fmla="*/ 80 w 146"/>
                  <a:gd name="T3" fmla="*/ 29 h 129"/>
                  <a:gd name="T4" fmla="*/ 80 w 146"/>
                  <a:gd name="T5" fmla="*/ 8 h 129"/>
                  <a:gd name="T6" fmla="*/ 73 w 146"/>
                  <a:gd name="T7" fmla="*/ 0 h 129"/>
                  <a:gd name="T8" fmla="*/ 12 w 146"/>
                  <a:gd name="T9" fmla="*/ 0 h 129"/>
                  <a:gd name="T10" fmla="*/ 5 w 146"/>
                  <a:gd name="T11" fmla="*/ 8 h 129"/>
                  <a:gd name="T12" fmla="*/ 5 w 146"/>
                  <a:gd name="T13" fmla="*/ 25 h 129"/>
                  <a:gd name="T14" fmla="*/ 0 w 146"/>
                  <a:gd name="T15" fmla="*/ 32 h 129"/>
                  <a:gd name="T16" fmla="*/ 0 w 146"/>
                  <a:gd name="T17" fmla="*/ 121 h 129"/>
                  <a:gd name="T18" fmla="*/ 8 w 146"/>
                  <a:gd name="T19" fmla="*/ 129 h 129"/>
                  <a:gd name="T20" fmla="*/ 138 w 146"/>
                  <a:gd name="T21" fmla="*/ 129 h 129"/>
                  <a:gd name="T22" fmla="*/ 146 w 146"/>
                  <a:gd name="T23" fmla="*/ 121 h 129"/>
                  <a:gd name="T24" fmla="*/ 146 w 146"/>
                  <a:gd name="T25" fmla="*/ 36 h 129"/>
                  <a:gd name="T26" fmla="*/ 138 w 146"/>
                  <a:gd name="T27" fmla="*/ 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6" h="129">
                    <a:moveTo>
                      <a:pt x="138" y="29"/>
                    </a:move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4"/>
                      <a:pt x="5" y="8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6"/>
                      <a:pt x="0" y="29"/>
                      <a:pt x="0" y="3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5"/>
                      <a:pt x="3" y="129"/>
                      <a:pt x="8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43" y="129"/>
                      <a:pt x="146" y="125"/>
                      <a:pt x="146" y="121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2"/>
                      <a:pt x="143" y="29"/>
                      <a:pt x="138" y="29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45413" y="5353051"/>
                <a:ext cx="427038" cy="279400"/>
              </a:xfrm>
              <a:custGeom>
                <a:avLst/>
                <a:gdLst>
                  <a:gd name="T0" fmla="*/ 143 w 158"/>
                  <a:gd name="T1" fmla="*/ 95 h 103"/>
                  <a:gd name="T2" fmla="*/ 134 w 158"/>
                  <a:gd name="T3" fmla="*/ 103 h 103"/>
                  <a:gd name="T4" fmla="*/ 6 w 158"/>
                  <a:gd name="T5" fmla="*/ 103 h 103"/>
                  <a:gd name="T6" fmla="*/ 1 w 158"/>
                  <a:gd name="T7" fmla="*/ 95 h 103"/>
                  <a:gd name="T8" fmla="*/ 15 w 158"/>
                  <a:gd name="T9" fmla="*/ 8 h 103"/>
                  <a:gd name="T10" fmla="*/ 23 w 158"/>
                  <a:gd name="T11" fmla="*/ 0 h 103"/>
                  <a:gd name="T12" fmla="*/ 151 w 158"/>
                  <a:gd name="T13" fmla="*/ 0 h 103"/>
                  <a:gd name="T14" fmla="*/ 157 w 158"/>
                  <a:gd name="T15" fmla="*/ 8 h 103"/>
                  <a:gd name="T16" fmla="*/ 143 w 158"/>
                  <a:gd name="T17" fmla="*/ 9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8" h="103">
                    <a:moveTo>
                      <a:pt x="143" y="95"/>
                    </a:moveTo>
                    <a:cubicBezTo>
                      <a:pt x="142" y="99"/>
                      <a:pt x="138" y="103"/>
                      <a:pt x="134" y="103"/>
                    </a:cubicBezTo>
                    <a:cubicBezTo>
                      <a:pt x="6" y="103"/>
                      <a:pt x="6" y="103"/>
                      <a:pt x="6" y="103"/>
                    </a:cubicBezTo>
                    <a:cubicBezTo>
                      <a:pt x="2" y="103"/>
                      <a:pt x="0" y="99"/>
                      <a:pt x="1" y="95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3"/>
                      <a:pt x="19" y="0"/>
                      <a:pt x="23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5" y="0"/>
                      <a:pt x="158" y="3"/>
                      <a:pt x="157" y="8"/>
                    </a:cubicBezTo>
                    <a:lnTo>
                      <a:pt x="143" y="9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88301" y="5445126"/>
                <a:ext cx="87313" cy="68263"/>
              </a:xfrm>
              <a:custGeom>
                <a:avLst/>
                <a:gdLst>
                  <a:gd name="T0" fmla="*/ 23 w 32"/>
                  <a:gd name="T1" fmla="*/ 0 h 25"/>
                  <a:gd name="T2" fmla="*/ 31 w 32"/>
                  <a:gd name="T3" fmla="*/ 8 h 25"/>
                  <a:gd name="T4" fmla="*/ 32 w 32"/>
                  <a:gd name="T5" fmla="*/ 16 h 25"/>
                  <a:gd name="T6" fmla="*/ 15 w 32"/>
                  <a:gd name="T7" fmla="*/ 22 h 25"/>
                  <a:gd name="T8" fmla="*/ 4 w 32"/>
                  <a:gd name="T9" fmla="*/ 11 h 25"/>
                  <a:gd name="T10" fmla="*/ 6 w 32"/>
                  <a:gd name="T11" fmla="*/ 8 h 25"/>
                  <a:gd name="T12" fmla="*/ 15 w 32"/>
                  <a:gd name="T13" fmla="*/ 0 h 25"/>
                  <a:gd name="T14" fmla="*/ 19 w 32"/>
                  <a:gd name="T15" fmla="*/ 6 h 25"/>
                  <a:gd name="T16" fmla="*/ 23 w 32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5">
                    <a:moveTo>
                      <a:pt x="23" y="0"/>
                    </a:moveTo>
                    <a:cubicBezTo>
                      <a:pt x="23" y="0"/>
                      <a:pt x="29" y="1"/>
                      <a:pt x="31" y="8"/>
                    </a:cubicBezTo>
                    <a:cubicBezTo>
                      <a:pt x="31" y="8"/>
                      <a:pt x="32" y="14"/>
                      <a:pt x="32" y="16"/>
                    </a:cubicBezTo>
                    <a:cubicBezTo>
                      <a:pt x="32" y="17"/>
                      <a:pt x="30" y="25"/>
                      <a:pt x="15" y="22"/>
                    </a:cubicBezTo>
                    <a:cubicBezTo>
                      <a:pt x="0" y="20"/>
                      <a:pt x="4" y="11"/>
                      <a:pt x="4" y="11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10" y="0"/>
                      <a:pt x="15" y="0"/>
                      <a:pt x="15" y="0"/>
                    </a:cubicBezTo>
                    <a:cubicBezTo>
                      <a:pt x="15" y="0"/>
                      <a:pt x="16" y="6"/>
                      <a:pt x="19" y="6"/>
                    </a:cubicBezTo>
                    <a:cubicBezTo>
                      <a:pt x="22" y="7"/>
                      <a:pt x="24" y="4"/>
                      <a:pt x="23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10513" y="5467351"/>
                <a:ext cx="249238" cy="207963"/>
              </a:xfrm>
              <a:custGeom>
                <a:avLst/>
                <a:gdLst>
                  <a:gd name="T0" fmla="*/ 60 w 92"/>
                  <a:gd name="T1" fmla="*/ 0 h 77"/>
                  <a:gd name="T2" fmla="*/ 86 w 92"/>
                  <a:gd name="T3" fmla="*/ 44 h 77"/>
                  <a:gd name="T4" fmla="*/ 41 w 92"/>
                  <a:gd name="T5" fmla="*/ 75 h 77"/>
                  <a:gd name="T6" fmla="*/ 6 w 92"/>
                  <a:gd name="T7" fmla="*/ 26 h 77"/>
                  <a:gd name="T8" fmla="*/ 35 w 92"/>
                  <a:gd name="T9" fmla="*/ 0 h 77"/>
                  <a:gd name="T10" fmla="*/ 33 w 92"/>
                  <a:gd name="T11" fmla="*/ 3 h 77"/>
                  <a:gd name="T12" fmla="*/ 44 w 92"/>
                  <a:gd name="T13" fmla="*/ 14 h 77"/>
                  <a:gd name="T14" fmla="*/ 61 w 92"/>
                  <a:gd name="T15" fmla="*/ 8 h 77"/>
                  <a:gd name="T16" fmla="*/ 60 w 92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77">
                    <a:moveTo>
                      <a:pt x="60" y="0"/>
                    </a:moveTo>
                    <a:cubicBezTo>
                      <a:pt x="75" y="4"/>
                      <a:pt x="92" y="22"/>
                      <a:pt x="86" y="44"/>
                    </a:cubicBezTo>
                    <a:cubicBezTo>
                      <a:pt x="80" y="65"/>
                      <a:pt x="61" y="77"/>
                      <a:pt x="41" y="75"/>
                    </a:cubicBezTo>
                    <a:cubicBezTo>
                      <a:pt x="21" y="73"/>
                      <a:pt x="0" y="48"/>
                      <a:pt x="6" y="26"/>
                    </a:cubicBezTo>
                    <a:cubicBezTo>
                      <a:pt x="13" y="3"/>
                      <a:pt x="35" y="0"/>
                      <a:pt x="35" y="0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29" y="12"/>
                      <a:pt x="44" y="14"/>
                    </a:cubicBezTo>
                    <a:cubicBezTo>
                      <a:pt x="59" y="17"/>
                      <a:pt x="61" y="9"/>
                      <a:pt x="61" y="8"/>
                    </a:cubicBezTo>
                    <a:cubicBezTo>
                      <a:pt x="61" y="6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07351" y="54594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24813" y="5380038"/>
                <a:ext cx="150813" cy="84138"/>
              </a:xfrm>
              <a:custGeom>
                <a:avLst/>
                <a:gdLst>
                  <a:gd name="T0" fmla="*/ 49 w 56"/>
                  <a:gd name="T1" fmla="*/ 16 h 31"/>
                  <a:gd name="T2" fmla="*/ 55 w 56"/>
                  <a:gd name="T3" fmla="*/ 15 h 31"/>
                  <a:gd name="T4" fmla="*/ 52 w 56"/>
                  <a:gd name="T5" fmla="*/ 21 h 31"/>
                  <a:gd name="T6" fmla="*/ 50 w 56"/>
                  <a:gd name="T7" fmla="*/ 22 h 31"/>
                  <a:gd name="T8" fmla="*/ 48 w 56"/>
                  <a:gd name="T9" fmla="*/ 23 h 31"/>
                  <a:gd name="T10" fmla="*/ 34 w 56"/>
                  <a:gd name="T11" fmla="*/ 21 h 31"/>
                  <a:gd name="T12" fmla="*/ 14 w 56"/>
                  <a:gd name="T13" fmla="*/ 13 h 31"/>
                  <a:gd name="T14" fmla="*/ 10 w 56"/>
                  <a:gd name="T15" fmla="*/ 24 h 31"/>
                  <a:gd name="T16" fmla="*/ 6 w 56"/>
                  <a:gd name="T17" fmla="*/ 30 h 31"/>
                  <a:gd name="T18" fmla="*/ 2 w 56"/>
                  <a:gd name="T19" fmla="*/ 24 h 31"/>
                  <a:gd name="T20" fmla="*/ 9 w 56"/>
                  <a:gd name="T21" fmla="*/ 8 h 31"/>
                  <a:gd name="T22" fmla="*/ 35 w 56"/>
                  <a:gd name="T23" fmla="*/ 13 h 31"/>
                  <a:gd name="T24" fmla="*/ 45 w 56"/>
                  <a:gd name="T25" fmla="*/ 18 h 31"/>
                  <a:gd name="T26" fmla="*/ 48 w 56"/>
                  <a:gd name="T27" fmla="*/ 16 h 31"/>
                  <a:gd name="T28" fmla="*/ 49 w 56"/>
                  <a:gd name="T2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31">
                    <a:moveTo>
                      <a:pt x="49" y="16"/>
                    </a:moveTo>
                    <a:cubicBezTo>
                      <a:pt x="52" y="14"/>
                      <a:pt x="53" y="13"/>
                      <a:pt x="55" y="15"/>
                    </a:cubicBezTo>
                    <a:cubicBezTo>
                      <a:pt x="56" y="17"/>
                      <a:pt x="55" y="19"/>
                      <a:pt x="52" y="21"/>
                    </a:cubicBezTo>
                    <a:cubicBezTo>
                      <a:pt x="52" y="21"/>
                      <a:pt x="51" y="22"/>
                      <a:pt x="50" y="22"/>
                    </a:cubicBezTo>
                    <a:cubicBezTo>
                      <a:pt x="49" y="23"/>
                      <a:pt x="49" y="23"/>
                      <a:pt x="48" y="23"/>
                    </a:cubicBezTo>
                    <a:cubicBezTo>
                      <a:pt x="43" y="25"/>
                      <a:pt x="38" y="26"/>
                      <a:pt x="34" y="21"/>
                    </a:cubicBezTo>
                    <a:cubicBezTo>
                      <a:pt x="29" y="14"/>
                      <a:pt x="23" y="6"/>
                      <a:pt x="14" y="13"/>
                    </a:cubicBezTo>
                    <a:cubicBezTo>
                      <a:pt x="7" y="18"/>
                      <a:pt x="10" y="24"/>
                      <a:pt x="10" y="24"/>
                    </a:cubicBezTo>
                    <a:cubicBezTo>
                      <a:pt x="11" y="28"/>
                      <a:pt x="9" y="31"/>
                      <a:pt x="6" y="30"/>
                    </a:cubicBezTo>
                    <a:cubicBezTo>
                      <a:pt x="3" y="30"/>
                      <a:pt x="2" y="24"/>
                      <a:pt x="2" y="24"/>
                    </a:cubicBezTo>
                    <a:cubicBezTo>
                      <a:pt x="2" y="24"/>
                      <a:pt x="0" y="14"/>
                      <a:pt x="9" y="8"/>
                    </a:cubicBezTo>
                    <a:cubicBezTo>
                      <a:pt x="20" y="0"/>
                      <a:pt x="28" y="6"/>
                      <a:pt x="35" y="13"/>
                    </a:cubicBezTo>
                    <a:cubicBezTo>
                      <a:pt x="40" y="18"/>
                      <a:pt x="42" y="18"/>
                      <a:pt x="45" y="18"/>
                    </a:cubicBezTo>
                    <a:cubicBezTo>
                      <a:pt x="46" y="17"/>
                      <a:pt x="47" y="17"/>
                      <a:pt x="48" y="16"/>
                    </a:cubicBezTo>
                    <a:cubicBezTo>
                      <a:pt x="48" y="16"/>
                      <a:pt x="49" y="16"/>
                      <a:pt x="49" y="16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13713" y="5345113"/>
                <a:ext cx="58738" cy="66675"/>
              </a:xfrm>
              <a:custGeom>
                <a:avLst/>
                <a:gdLst>
                  <a:gd name="T0" fmla="*/ 22 w 22"/>
                  <a:gd name="T1" fmla="*/ 25 h 25"/>
                  <a:gd name="T2" fmla="*/ 10 w 22"/>
                  <a:gd name="T3" fmla="*/ 5 h 25"/>
                  <a:gd name="T4" fmla="*/ 22 w 22"/>
                  <a:gd name="T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25">
                    <a:moveTo>
                      <a:pt x="22" y="25"/>
                    </a:moveTo>
                    <a:cubicBezTo>
                      <a:pt x="22" y="25"/>
                      <a:pt x="0" y="10"/>
                      <a:pt x="10" y="5"/>
                    </a:cubicBezTo>
                    <a:cubicBezTo>
                      <a:pt x="21" y="0"/>
                      <a:pt x="22" y="25"/>
                      <a:pt x="22" y="25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59751" y="5437188"/>
                <a:ext cx="61913" cy="68263"/>
              </a:xfrm>
              <a:custGeom>
                <a:avLst/>
                <a:gdLst>
                  <a:gd name="T0" fmla="*/ 8 w 23"/>
                  <a:gd name="T1" fmla="*/ 0 h 25"/>
                  <a:gd name="T2" fmla="*/ 11 w 23"/>
                  <a:gd name="T3" fmla="*/ 22 h 25"/>
                  <a:gd name="T4" fmla="*/ 8 w 2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25">
                    <a:moveTo>
                      <a:pt x="8" y="0"/>
                    </a:moveTo>
                    <a:cubicBezTo>
                      <a:pt x="8" y="0"/>
                      <a:pt x="0" y="25"/>
                      <a:pt x="11" y="22"/>
                    </a:cubicBezTo>
                    <a:cubicBezTo>
                      <a:pt x="23" y="2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72451" y="5345113"/>
                <a:ext cx="57150" cy="69850"/>
              </a:xfrm>
              <a:custGeom>
                <a:avLst/>
                <a:gdLst>
                  <a:gd name="T0" fmla="*/ 2 w 21"/>
                  <a:gd name="T1" fmla="*/ 26 h 26"/>
                  <a:gd name="T2" fmla="*/ 10 w 21"/>
                  <a:gd name="T3" fmla="*/ 5 h 26"/>
                  <a:gd name="T4" fmla="*/ 2 w 21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26">
                    <a:moveTo>
                      <a:pt x="2" y="26"/>
                    </a:moveTo>
                    <a:cubicBezTo>
                      <a:pt x="2" y="26"/>
                      <a:pt x="0" y="0"/>
                      <a:pt x="10" y="5"/>
                    </a:cubicBezTo>
                    <a:cubicBezTo>
                      <a:pt x="21" y="10"/>
                      <a:pt x="2" y="26"/>
                      <a:pt x="2" y="26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86738" y="5430838"/>
                <a:ext cx="66675" cy="60325"/>
              </a:xfrm>
              <a:custGeom>
                <a:avLst/>
                <a:gdLst>
                  <a:gd name="T0" fmla="*/ 0 w 25"/>
                  <a:gd name="T1" fmla="*/ 0 h 22"/>
                  <a:gd name="T2" fmla="*/ 19 w 25"/>
                  <a:gd name="T3" fmla="*/ 12 h 22"/>
                  <a:gd name="T4" fmla="*/ 0 w 25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2">
                    <a:moveTo>
                      <a:pt x="0" y="0"/>
                    </a:moveTo>
                    <a:cubicBezTo>
                      <a:pt x="0" y="0"/>
                      <a:pt x="14" y="22"/>
                      <a:pt x="19" y="12"/>
                    </a:cubicBezTo>
                    <a:cubicBezTo>
                      <a:pt x="25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83563" y="5376863"/>
                <a:ext cx="65088" cy="60325"/>
              </a:xfrm>
              <a:custGeom>
                <a:avLst/>
                <a:gdLst>
                  <a:gd name="T0" fmla="*/ 0 w 24"/>
                  <a:gd name="T1" fmla="*/ 17 h 22"/>
                  <a:gd name="T2" fmla="*/ 21 w 24"/>
                  <a:gd name="T3" fmla="*/ 11 h 22"/>
                  <a:gd name="T4" fmla="*/ 0 w 24"/>
                  <a:gd name="T5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22">
                    <a:moveTo>
                      <a:pt x="0" y="17"/>
                    </a:moveTo>
                    <a:cubicBezTo>
                      <a:pt x="0" y="17"/>
                      <a:pt x="19" y="0"/>
                      <a:pt x="21" y="11"/>
                    </a:cubicBezTo>
                    <a:cubicBezTo>
                      <a:pt x="24" y="22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848293" y="5273676"/>
              <a:ext cx="508000" cy="406400"/>
              <a:chOff x="7058026" y="5273676"/>
              <a:chExt cx="508000" cy="406400"/>
            </a:xfrm>
          </p:grpSpPr>
          <p:sp>
            <p:nvSpPr>
              <p:cNvPr id="6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58026" y="5273676"/>
                <a:ext cx="460375" cy="406400"/>
              </a:xfrm>
              <a:custGeom>
                <a:avLst/>
                <a:gdLst>
                  <a:gd name="T0" fmla="*/ 161 w 170"/>
                  <a:gd name="T1" fmla="*/ 33 h 150"/>
                  <a:gd name="T2" fmla="*/ 93 w 170"/>
                  <a:gd name="T3" fmla="*/ 33 h 150"/>
                  <a:gd name="T4" fmla="*/ 93 w 170"/>
                  <a:gd name="T5" fmla="*/ 9 h 150"/>
                  <a:gd name="T6" fmla="*/ 85 w 170"/>
                  <a:gd name="T7" fmla="*/ 0 h 150"/>
                  <a:gd name="T8" fmla="*/ 14 w 170"/>
                  <a:gd name="T9" fmla="*/ 0 h 150"/>
                  <a:gd name="T10" fmla="*/ 6 w 170"/>
                  <a:gd name="T11" fmla="*/ 9 h 150"/>
                  <a:gd name="T12" fmla="*/ 6 w 170"/>
                  <a:gd name="T13" fmla="*/ 29 h 150"/>
                  <a:gd name="T14" fmla="*/ 0 w 170"/>
                  <a:gd name="T15" fmla="*/ 37 h 150"/>
                  <a:gd name="T16" fmla="*/ 0 w 170"/>
                  <a:gd name="T17" fmla="*/ 141 h 150"/>
                  <a:gd name="T18" fmla="*/ 9 w 170"/>
                  <a:gd name="T19" fmla="*/ 150 h 150"/>
                  <a:gd name="T20" fmla="*/ 161 w 170"/>
                  <a:gd name="T21" fmla="*/ 150 h 150"/>
                  <a:gd name="T22" fmla="*/ 170 w 170"/>
                  <a:gd name="T23" fmla="*/ 141 h 150"/>
                  <a:gd name="T24" fmla="*/ 170 w 170"/>
                  <a:gd name="T25" fmla="*/ 42 h 150"/>
                  <a:gd name="T26" fmla="*/ 161 w 170"/>
                  <a:gd name="T27" fmla="*/ 3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150">
                    <a:moveTo>
                      <a:pt x="161" y="33"/>
                    </a:moveTo>
                    <a:cubicBezTo>
                      <a:pt x="93" y="33"/>
                      <a:pt x="93" y="33"/>
                      <a:pt x="93" y="33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3" y="4"/>
                      <a:pt x="90" y="0"/>
                      <a:pt x="8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9" y="0"/>
                      <a:pt x="6" y="4"/>
                      <a:pt x="6" y="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2" y="30"/>
                      <a:pt x="0" y="33"/>
                      <a:pt x="0" y="37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6"/>
                      <a:pt x="4" y="150"/>
                      <a:pt x="9" y="150"/>
                    </a:cubicBezTo>
                    <a:cubicBezTo>
                      <a:pt x="161" y="150"/>
                      <a:pt x="161" y="150"/>
                      <a:pt x="161" y="150"/>
                    </a:cubicBezTo>
                    <a:cubicBezTo>
                      <a:pt x="166" y="150"/>
                      <a:pt x="170" y="146"/>
                      <a:pt x="170" y="141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0" y="37"/>
                      <a:pt x="166" y="33"/>
                      <a:pt x="161" y="33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70726" y="5356226"/>
                <a:ext cx="495300" cy="323850"/>
              </a:xfrm>
              <a:custGeom>
                <a:avLst/>
                <a:gdLst>
                  <a:gd name="T0" fmla="*/ 166 w 183"/>
                  <a:gd name="T1" fmla="*/ 110 h 120"/>
                  <a:gd name="T2" fmla="*/ 156 w 183"/>
                  <a:gd name="T3" fmla="*/ 120 h 120"/>
                  <a:gd name="T4" fmla="*/ 7 w 183"/>
                  <a:gd name="T5" fmla="*/ 120 h 120"/>
                  <a:gd name="T6" fmla="*/ 0 w 183"/>
                  <a:gd name="T7" fmla="*/ 110 h 120"/>
                  <a:gd name="T8" fmla="*/ 17 w 183"/>
                  <a:gd name="T9" fmla="*/ 9 h 120"/>
                  <a:gd name="T10" fmla="*/ 27 w 183"/>
                  <a:gd name="T11" fmla="*/ 0 h 120"/>
                  <a:gd name="T12" fmla="*/ 176 w 183"/>
                  <a:gd name="T13" fmla="*/ 0 h 120"/>
                  <a:gd name="T14" fmla="*/ 182 w 183"/>
                  <a:gd name="T15" fmla="*/ 9 h 120"/>
                  <a:gd name="T16" fmla="*/ 166 w 183"/>
                  <a:gd name="T17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120">
                    <a:moveTo>
                      <a:pt x="166" y="110"/>
                    </a:moveTo>
                    <a:cubicBezTo>
                      <a:pt x="165" y="115"/>
                      <a:pt x="161" y="120"/>
                      <a:pt x="156" y="120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3" y="120"/>
                      <a:pt x="0" y="115"/>
                      <a:pt x="0" y="1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4"/>
                      <a:pt x="22" y="0"/>
                      <a:pt x="27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0" y="0"/>
                      <a:pt x="183" y="4"/>
                      <a:pt x="182" y="9"/>
                    </a:cubicBezTo>
                    <a:lnTo>
                      <a:pt x="166" y="11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62813" y="5403851"/>
                <a:ext cx="144463" cy="101600"/>
              </a:xfrm>
              <a:custGeom>
                <a:avLst/>
                <a:gdLst>
                  <a:gd name="T0" fmla="*/ 0 w 53"/>
                  <a:gd name="T1" fmla="*/ 37 h 37"/>
                  <a:gd name="T2" fmla="*/ 3 w 53"/>
                  <a:gd name="T3" fmla="*/ 24 h 37"/>
                  <a:gd name="T4" fmla="*/ 31 w 53"/>
                  <a:gd name="T5" fmla="*/ 0 h 37"/>
                  <a:gd name="T6" fmla="*/ 31 w 53"/>
                  <a:gd name="T7" fmla="*/ 0 h 37"/>
                  <a:gd name="T8" fmla="*/ 50 w 53"/>
                  <a:gd name="T9" fmla="*/ 24 h 37"/>
                  <a:gd name="T10" fmla="*/ 50 w 53"/>
                  <a:gd name="T11" fmla="*/ 24 h 37"/>
                  <a:gd name="T12" fmla="*/ 48 w 53"/>
                  <a:gd name="T13" fmla="*/ 37 h 37"/>
                  <a:gd name="T14" fmla="*/ 34 w 53"/>
                  <a:gd name="T15" fmla="*/ 37 h 37"/>
                  <a:gd name="T16" fmla="*/ 36 w 53"/>
                  <a:gd name="T17" fmla="*/ 24 h 37"/>
                  <a:gd name="T18" fmla="*/ 28 w 53"/>
                  <a:gd name="T19" fmla="*/ 14 h 37"/>
                  <a:gd name="T20" fmla="*/ 28 w 53"/>
                  <a:gd name="T21" fmla="*/ 14 h 37"/>
                  <a:gd name="T22" fmla="*/ 17 w 53"/>
                  <a:gd name="T23" fmla="*/ 24 h 37"/>
                  <a:gd name="T24" fmla="*/ 17 w 53"/>
                  <a:gd name="T25" fmla="*/ 24 h 37"/>
                  <a:gd name="T26" fmla="*/ 14 w 53"/>
                  <a:gd name="T27" fmla="*/ 37 h 37"/>
                  <a:gd name="T28" fmla="*/ 0 w 53"/>
                  <a:gd name="T2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" h="37">
                    <a:moveTo>
                      <a:pt x="0" y="37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5" y="11"/>
                      <a:pt x="18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4" y="0"/>
                      <a:pt x="53" y="10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7" y="18"/>
                      <a:pt x="34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3" y="14"/>
                      <a:pt x="18" y="18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31063" y="5502276"/>
                <a:ext cx="169863" cy="123825"/>
              </a:xfrm>
              <a:custGeom>
                <a:avLst/>
                <a:gdLst>
                  <a:gd name="T0" fmla="*/ 56 w 63"/>
                  <a:gd name="T1" fmla="*/ 39 h 46"/>
                  <a:gd name="T2" fmla="*/ 48 w 63"/>
                  <a:gd name="T3" fmla="*/ 46 h 46"/>
                  <a:gd name="T4" fmla="*/ 7 w 63"/>
                  <a:gd name="T5" fmla="*/ 46 h 46"/>
                  <a:gd name="T6" fmla="*/ 1 w 63"/>
                  <a:gd name="T7" fmla="*/ 39 h 46"/>
                  <a:gd name="T8" fmla="*/ 7 w 63"/>
                  <a:gd name="T9" fmla="*/ 8 h 46"/>
                  <a:gd name="T10" fmla="*/ 15 w 63"/>
                  <a:gd name="T11" fmla="*/ 0 h 46"/>
                  <a:gd name="T12" fmla="*/ 56 w 63"/>
                  <a:gd name="T13" fmla="*/ 0 h 46"/>
                  <a:gd name="T14" fmla="*/ 62 w 63"/>
                  <a:gd name="T15" fmla="*/ 7 h 46"/>
                  <a:gd name="T16" fmla="*/ 56 w 63"/>
                  <a:gd name="T17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46">
                    <a:moveTo>
                      <a:pt x="56" y="39"/>
                    </a:moveTo>
                    <a:cubicBezTo>
                      <a:pt x="55" y="43"/>
                      <a:pt x="52" y="46"/>
                      <a:pt x="48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3" y="46"/>
                      <a:pt x="0" y="43"/>
                      <a:pt x="1" y="3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4"/>
                      <a:pt x="12" y="1"/>
                      <a:pt x="15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0" y="0"/>
                      <a:pt x="63" y="3"/>
                      <a:pt x="62" y="7"/>
                    </a:cubicBezTo>
                    <a:lnTo>
                      <a:pt x="56" y="39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99326" y="5534026"/>
                <a:ext cx="39688" cy="36513"/>
              </a:xfrm>
              <a:custGeom>
                <a:avLst/>
                <a:gdLst>
                  <a:gd name="T0" fmla="*/ 14 w 15"/>
                  <a:gd name="T1" fmla="*/ 6 h 13"/>
                  <a:gd name="T2" fmla="*/ 6 w 15"/>
                  <a:gd name="T3" fmla="*/ 13 h 13"/>
                  <a:gd name="T4" fmla="*/ 1 w 15"/>
                  <a:gd name="T5" fmla="*/ 6 h 13"/>
                  <a:gd name="T6" fmla="*/ 9 w 15"/>
                  <a:gd name="T7" fmla="*/ 0 h 13"/>
                  <a:gd name="T8" fmla="*/ 14 w 15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4" y="6"/>
                    </a:moveTo>
                    <a:cubicBezTo>
                      <a:pt x="13" y="10"/>
                      <a:pt x="10" y="13"/>
                      <a:pt x="6" y="13"/>
                    </a:cubicBezTo>
                    <a:cubicBezTo>
                      <a:pt x="2" y="13"/>
                      <a:pt x="0" y="10"/>
                      <a:pt x="1" y="6"/>
                    </a:cubicBezTo>
                    <a:cubicBezTo>
                      <a:pt x="1" y="3"/>
                      <a:pt x="5" y="0"/>
                      <a:pt x="9" y="0"/>
                    </a:cubicBezTo>
                    <a:cubicBezTo>
                      <a:pt x="12" y="0"/>
                      <a:pt x="15" y="3"/>
                      <a:pt x="14" y="6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04088" y="5556251"/>
                <a:ext cx="22225" cy="38100"/>
              </a:xfrm>
              <a:custGeom>
                <a:avLst/>
                <a:gdLst>
                  <a:gd name="T0" fmla="*/ 6 w 8"/>
                  <a:gd name="T1" fmla="*/ 11 h 14"/>
                  <a:gd name="T2" fmla="*/ 2 w 8"/>
                  <a:gd name="T3" fmla="*/ 14 h 14"/>
                  <a:gd name="T4" fmla="*/ 2 w 8"/>
                  <a:gd name="T5" fmla="*/ 14 h 14"/>
                  <a:gd name="T6" fmla="*/ 0 w 8"/>
                  <a:gd name="T7" fmla="*/ 11 h 14"/>
                  <a:gd name="T8" fmla="*/ 2 w 8"/>
                  <a:gd name="T9" fmla="*/ 2 h 14"/>
                  <a:gd name="T10" fmla="*/ 5 w 8"/>
                  <a:gd name="T11" fmla="*/ 0 h 14"/>
                  <a:gd name="T12" fmla="*/ 5 w 8"/>
                  <a:gd name="T13" fmla="*/ 0 h 14"/>
                  <a:gd name="T14" fmla="*/ 8 w 8"/>
                  <a:gd name="T15" fmla="*/ 2 h 14"/>
                  <a:gd name="T16" fmla="*/ 6 w 8"/>
                  <a:gd name="T17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4">
                    <a:moveTo>
                      <a:pt x="6" y="11"/>
                    </a:moveTo>
                    <a:cubicBezTo>
                      <a:pt x="6" y="13"/>
                      <a:pt x="4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928120" y="5272088"/>
              <a:ext cx="509588" cy="411163"/>
              <a:chOff x="6380163" y="5272088"/>
              <a:chExt cx="509588" cy="411163"/>
            </a:xfrm>
          </p:grpSpPr>
          <p:sp>
            <p:nvSpPr>
              <p:cNvPr id="6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80163" y="5272088"/>
                <a:ext cx="436563" cy="384175"/>
              </a:xfrm>
              <a:custGeom>
                <a:avLst/>
                <a:gdLst>
                  <a:gd name="T0" fmla="*/ 153 w 161"/>
                  <a:gd name="T1" fmla="*/ 31 h 142"/>
                  <a:gd name="T2" fmla="*/ 89 w 161"/>
                  <a:gd name="T3" fmla="*/ 31 h 142"/>
                  <a:gd name="T4" fmla="*/ 89 w 161"/>
                  <a:gd name="T5" fmla="*/ 8 h 142"/>
                  <a:gd name="T6" fmla="*/ 80 w 161"/>
                  <a:gd name="T7" fmla="*/ 0 h 142"/>
                  <a:gd name="T8" fmla="*/ 14 w 161"/>
                  <a:gd name="T9" fmla="*/ 0 h 142"/>
                  <a:gd name="T10" fmla="*/ 5 w 161"/>
                  <a:gd name="T11" fmla="*/ 8 h 142"/>
                  <a:gd name="T12" fmla="*/ 5 w 161"/>
                  <a:gd name="T13" fmla="*/ 27 h 142"/>
                  <a:gd name="T14" fmla="*/ 0 w 161"/>
                  <a:gd name="T15" fmla="*/ 35 h 142"/>
                  <a:gd name="T16" fmla="*/ 0 w 161"/>
                  <a:gd name="T17" fmla="*/ 133 h 142"/>
                  <a:gd name="T18" fmla="*/ 8 w 161"/>
                  <a:gd name="T19" fmla="*/ 142 h 142"/>
                  <a:gd name="T20" fmla="*/ 153 w 161"/>
                  <a:gd name="T21" fmla="*/ 142 h 142"/>
                  <a:gd name="T22" fmla="*/ 161 w 161"/>
                  <a:gd name="T23" fmla="*/ 133 h 142"/>
                  <a:gd name="T24" fmla="*/ 161 w 161"/>
                  <a:gd name="T25" fmla="*/ 39 h 142"/>
                  <a:gd name="T26" fmla="*/ 153 w 161"/>
                  <a:gd name="T27" fmla="*/ 3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" h="142">
                    <a:moveTo>
                      <a:pt x="153" y="31"/>
                    </a:move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89" y="4"/>
                      <a:pt x="85" y="0"/>
                      <a:pt x="8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9" y="0"/>
                      <a:pt x="5" y="4"/>
                      <a:pt x="5" y="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" y="28"/>
                      <a:pt x="0" y="31"/>
                      <a:pt x="0" y="35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8"/>
                      <a:pt x="4" y="142"/>
                      <a:pt x="8" y="142"/>
                    </a:cubicBezTo>
                    <a:cubicBezTo>
                      <a:pt x="153" y="142"/>
                      <a:pt x="153" y="142"/>
                      <a:pt x="153" y="142"/>
                    </a:cubicBezTo>
                    <a:cubicBezTo>
                      <a:pt x="158" y="142"/>
                      <a:pt x="161" y="138"/>
                      <a:pt x="161" y="133"/>
                    </a:cubicBezTo>
                    <a:cubicBezTo>
                      <a:pt x="161" y="39"/>
                      <a:pt x="161" y="39"/>
                      <a:pt x="161" y="39"/>
                    </a:cubicBezTo>
                    <a:cubicBezTo>
                      <a:pt x="161" y="35"/>
                      <a:pt x="158" y="31"/>
                      <a:pt x="153" y="31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91276" y="5348288"/>
                <a:ext cx="474663" cy="307975"/>
              </a:xfrm>
              <a:custGeom>
                <a:avLst/>
                <a:gdLst>
                  <a:gd name="T0" fmla="*/ 158 w 175"/>
                  <a:gd name="T1" fmla="*/ 105 h 114"/>
                  <a:gd name="T2" fmla="*/ 149 w 175"/>
                  <a:gd name="T3" fmla="*/ 114 h 114"/>
                  <a:gd name="T4" fmla="*/ 8 w 175"/>
                  <a:gd name="T5" fmla="*/ 114 h 114"/>
                  <a:gd name="T6" fmla="*/ 1 w 175"/>
                  <a:gd name="T7" fmla="*/ 105 h 114"/>
                  <a:gd name="T8" fmla="*/ 17 w 175"/>
                  <a:gd name="T9" fmla="*/ 9 h 114"/>
                  <a:gd name="T10" fmla="*/ 26 w 175"/>
                  <a:gd name="T11" fmla="*/ 0 h 114"/>
                  <a:gd name="T12" fmla="*/ 168 w 175"/>
                  <a:gd name="T13" fmla="*/ 0 h 114"/>
                  <a:gd name="T14" fmla="*/ 174 w 175"/>
                  <a:gd name="T15" fmla="*/ 9 h 114"/>
                  <a:gd name="T16" fmla="*/ 158 w 175"/>
                  <a:gd name="T17" fmla="*/ 10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114">
                    <a:moveTo>
                      <a:pt x="158" y="105"/>
                    </a:moveTo>
                    <a:cubicBezTo>
                      <a:pt x="157" y="110"/>
                      <a:pt x="153" y="114"/>
                      <a:pt x="149" y="114"/>
                    </a:cubicBezTo>
                    <a:cubicBezTo>
                      <a:pt x="8" y="114"/>
                      <a:pt x="8" y="114"/>
                      <a:pt x="8" y="114"/>
                    </a:cubicBezTo>
                    <a:cubicBezTo>
                      <a:pt x="3" y="114"/>
                      <a:pt x="0" y="110"/>
                      <a:pt x="1" y="10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4"/>
                      <a:pt x="22" y="0"/>
                      <a:pt x="26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72" y="0"/>
                      <a:pt x="175" y="4"/>
                      <a:pt x="174" y="9"/>
                    </a:cubicBezTo>
                    <a:lnTo>
                      <a:pt x="158" y="10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21463" y="5448301"/>
                <a:ext cx="61913" cy="57150"/>
              </a:xfrm>
              <a:custGeom>
                <a:avLst/>
                <a:gdLst>
                  <a:gd name="T0" fmla="*/ 22 w 23"/>
                  <a:gd name="T1" fmla="*/ 20 h 21"/>
                  <a:gd name="T2" fmla="*/ 19 w 23"/>
                  <a:gd name="T3" fmla="*/ 20 h 21"/>
                  <a:gd name="T4" fmla="*/ 1 w 23"/>
                  <a:gd name="T5" fmla="*/ 5 h 21"/>
                  <a:gd name="T6" fmla="*/ 1 w 23"/>
                  <a:gd name="T7" fmla="*/ 2 h 21"/>
                  <a:gd name="T8" fmla="*/ 5 w 23"/>
                  <a:gd name="T9" fmla="*/ 1 h 21"/>
                  <a:gd name="T10" fmla="*/ 22 w 23"/>
                  <a:gd name="T11" fmla="*/ 16 h 21"/>
                  <a:gd name="T12" fmla="*/ 22 w 23"/>
                  <a:gd name="T13" fmla="*/ 20 h 21"/>
                  <a:gd name="T14" fmla="*/ 22 w 23"/>
                  <a:gd name="T15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1">
                    <a:moveTo>
                      <a:pt x="22" y="20"/>
                    </a:moveTo>
                    <a:cubicBezTo>
                      <a:pt x="21" y="21"/>
                      <a:pt x="20" y="21"/>
                      <a:pt x="19" y="2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7"/>
                      <a:pt x="23" y="19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16701" y="5591176"/>
                <a:ext cx="73025" cy="68263"/>
              </a:xfrm>
              <a:custGeom>
                <a:avLst/>
                <a:gdLst>
                  <a:gd name="T0" fmla="*/ 26 w 27"/>
                  <a:gd name="T1" fmla="*/ 4 h 25"/>
                  <a:gd name="T2" fmla="*/ 24 w 27"/>
                  <a:gd name="T3" fmla="*/ 5 h 25"/>
                  <a:gd name="T4" fmla="*/ 9 w 27"/>
                  <a:gd name="T5" fmla="*/ 6 h 25"/>
                  <a:gd name="T6" fmla="*/ 6 w 27"/>
                  <a:gd name="T7" fmla="*/ 22 h 25"/>
                  <a:gd name="T8" fmla="*/ 3 w 27"/>
                  <a:gd name="T9" fmla="*/ 25 h 25"/>
                  <a:gd name="T10" fmla="*/ 1 w 27"/>
                  <a:gd name="T11" fmla="*/ 22 h 25"/>
                  <a:gd name="T12" fmla="*/ 4 w 27"/>
                  <a:gd name="T13" fmla="*/ 3 h 25"/>
                  <a:gd name="T14" fmla="*/ 6 w 27"/>
                  <a:gd name="T15" fmla="*/ 1 h 25"/>
                  <a:gd name="T16" fmla="*/ 24 w 27"/>
                  <a:gd name="T17" fmla="*/ 0 h 25"/>
                  <a:gd name="T18" fmla="*/ 27 w 27"/>
                  <a:gd name="T19" fmla="*/ 2 h 25"/>
                  <a:gd name="T20" fmla="*/ 26 w 27"/>
                  <a:gd name="T21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25">
                    <a:moveTo>
                      <a:pt x="26" y="4"/>
                    </a:moveTo>
                    <a:cubicBezTo>
                      <a:pt x="25" y="5"/>
                      <a:pt x="25" y="5"/>
                      <a:pt x="24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4"/>
                      <a:pt x="4" y="25"/>
                      <a:pt x="3" y="25"/>
                    </a:cubicBezTo>
                    <a:cubicBezTo>
                      <a:pt x="1" y="24"/>
                      <a:pt x="0" y="23"/>
                      <a:pt x="1" y="2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7" y="2"/>
                    </a:cubicBezTo>
                    <a:cubicBezTo>
                      <a:pt x="27" y="3"/>
                      <a:pt x="26" y="4"/>
                      <a:pt x="26" y="4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665913" y="5403851"/>
                <a:ext cx="182563" cy="279400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11963" y="5448301"/>
                <a:ext cx="61913" cy="57150"/>
              </a:xfrm>
              <a:custGeom>
                <a:avLst/>
                <a:gdLst>
                  <a:gd name="T0" fmla="*/ 22 w 23"/>
                  <a:gd name="T1" fmla="*/ 5 h 21"/>
                  <a:gd name="T2" fmla="*/ 22 w 23"/>
                  <a:gd name="T3" fmla="*/ 5 h 21"/>
                  <a:gd name="T4" fmla="*/ 5 w 23"/>
                  <a:gd name="T5" fmla="*/ 20 h 21"/>
                  <a:gd name="T6" fmla="*/ 1 w 23"/>
                  <a:gd name="T7" fmla="*/ 20 h 21"/>
                  <a:gd name="T8" fmla="*/ 2 w 23"/>
                  <a:gd name="T9" fmla="*/ 16 h 21"/>
                  <a:gd name="T10" fmla="*/ 19 w 23"/>
                  <a:gd name="T11" fmla="*/ 1 h 21"/>
                  <a:gd name="T12" fmla="*/ 23 w 23"/>
                  <a:gd name="T13" fmla="*/ 2 h 21"/>
                  <a:gd name="T14" fmla="*/ 22 w 23"/>
                  <a:gd name="T15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1">
                    <a:moveTo>
                      <a:pt x="22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1"/>
                      <a:pt x="2" y="21"/>
                      <a:pt x="1" y="20"/>
                    </a:cubicBezTo>
                    <a:cubicBezTo>
                      <a:pt x="0" y="19"/>
                      <a:pt x="0" y="17"/>
                      <a:pt x="2" y="1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0"/>
                      <a:pt x="22" y="1"/>
                      <a:pt x="23" y="2"/>
                    </a:cubicBezTo>
                    <a:cubicBezTo>
                      <a:pt x="23" y="3"/>
                      <a:pt x="23" y="4"/>
                      <a:pt x="22" y="5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08788" y="5591176"/>
                <a:ext cx="69850" cy="68263"/>
              </a:xfrm>
              <a:custGeom>
                <a:avLst/>
                <a:gdLst>
                  <a:gd name="T0" fmla="*/ 25 w 26"/>
                  <a:gd name="T1" fmla="*/ 24 h 25"/>
                  <a:gd name="T2" fmla="*/ 24 w 26"/>
                  <a:gd name="T3" fmla="*/ 25 h 25"/>
                  <a:gd name="T4" fmla="*/ 21 w 26"/>
                  <a:gd name="T5" fmla="*/ 22 h 25"/>
                  <a:gd name="T6" fmla="*/ 18 w 26"/>
                  <a:gd name="T7" fmla="*/ 6 h 25"/>
                  <a:gd name="T8" fmla="*/ 3 w 26"/>
                  <a:gd name="T9" fmla="*/ 5 h 25"/>
                  <a:gd name="T10" fmla="*/ 0 w 26"/>
                  <a:gd name="T11" fmla="*/ 2 h 25"/>
                  <a:gd name="T12" fmla="*/ 3 w 26"/>
                  <a:gd name="T13" fmla="*/ 0 h 25"/>
                  <a:gd name="T14" fmla="*/ 20 w 26"/>
                  <a:gd name="T15" fmla="*/ 1 h 25"/>
                  <a:gd name="T16" fmla="*/ 23 w 26"/>
                  <a:gd name="T17" fmla="*/ 3 h 25"/>
                  <a:gd name="T18" fmla="*/ 26 w 26"/>
                  <a:gd name="T19" fmla="*/ 22 h 25"/>
                  <a:gd name="T20" fmla="*/ 25 w 26"/>
                  <a:gd name="T2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25" y="24"/>
                    </a:moveTo>
                    <a:cubicBezTo>
                      <a:pt x="25" y="24"/>
                      <a:pt x="24" y="24"/>
                      <a:pt x="24" y="25"/>
                    </a:cubicBezTo>
                    <a:cubicBezTo>
                      <a:pt x="22" y="25"/>
                      <a:pt x="21" y="24"/>
                      <a:pt x="21" y="2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2" y="1"/>
                      <a:pt x="23" y="2"/>
                      <a:pt x="23" y="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2"/>
                      <a:pt x="26" y="23"/>
                      <a:pt x="25" y="24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24663" y="5532438"/>
                <a:ext cx="65088" cy="19050"/>
              </a:xfrm>
              <a:custGeom>
                <a:avLst/>
                <a:gdLst>
                  <a:gd name="T0" fmla="*/ 23 w 24"/>
                  <a:gd name="T1" fmla="*/ 5 h 7"/>
                  <a:gd name="T2" fmla="*/ 21 w 24"/>
                  <a:gd name="T3" fmla="*/ 6 h 7"/>
                  <a:gd name="T4" fmla="*/ 3 w 24"/>
                  <a:gd name="T5" fmla="*/ 7 h 7"/>
                  <a:gd name="T6" fmla="*/ 0 w 24"/>
                  <a:gd name="T7" fmla="*/ 5 h 7"/>
                  <a:gd name="T8" fmla="*/ 3 w 24"/>
                  <a:gd name="T9" fmla="*/ 2 h 7"/>
                  <a:gd name="T10" fmla="*/ 21 w 24"/>
                  <a:gd name="T11" fmla="*/ 1 h 7"/>
                  <a:gd name="T12" fmla="*/ 24 w 24"/>
                  <a:gd name="T13" fmla="*/ 3 h 7"/>
                  <a:gd name="T14" fmla="*/ 23 w 24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">
                    <a:moveTo>
                      <a:pt x="23" y="5"/>
                    </a:moveTo>
                    <a:cubicBezTo>
                      <a:pt x="22" y="5"/>
                      <a:pt x="22" y="6"/>
                      <a:pt x="21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7"/>
                      <a:pt x="0" y="6"/>
                      <a:pt x="0" y="5"/>
                    </a:cubicBezTo>
                    <a:cubicBezTo>
                      <a:pt x="0" y="3"/>
                      <a:pt x="1" y="2"/>
                      <a:pt x="3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2" y="0"/>
                      <a:pt x="24" y="2"/>
                      <a:pt x="24" y="3"/>
                    </a:cubicBezTo>
                    <a:cubicBezTo>
                      <a:pt x="24" y="4"/>
                      <a:pt x="23" y="5"/>
                      <a:pt x="23" y="5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51638" y="5403851"/>
                <a:ext cx="96838" cy="279400"/>
              </a:xfrm>
              <a:custGeom>
                <a:avLst/>
                <a:gdLst>
                  <a:gd name="T0" fmla="*/ 2 w 36"/>
                  <a:gd name="T1" fmla="*/ 0 h 103"/>
                  <a:gd name="T2" fmla="*/ 0 w 36"/>
                  <a:gd name="T3" fmla="*/ 1 h 103"/>
                  <a:gd name="T4" fmla="*/ 0 w 36"/>
                  <a:gd name="T5" fmla="*/ 103 h 103"/>
                  <a:gd name="T6" fmla="*/ 2 w 36"/>
                  <a:gd name="T7" fmla="*/ 103 h 103"/>
                  <a:gd name="T8" fmla="*/ 36 w 36"/>
                  <a:gd name="T9" fmla="*/ 52 h 103"/>
                  <a:gd name="T10" fmla="*/ 2 w 36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03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3"/>
                      <a:pt x="1" y="103"/>
                      <a:pt x="2" y="103"/>
                    </a:cubicBezTo>
                    <a:cubicBezTo>
                      <a:pt x="20" y="103"/>
                      <a:pt x="36" y="80"/>
                      <a:pt x="36" y="52"/>
                    </a:cubicBezTo>
                    <a:cubicBezTo>
                      <a:pt x="36" y="23"/>
                      <a:pt x="20" y="0"/>
                      <a:pt x="2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70676" y="5403851"/>
                <a:ext cx="169863" cy="98425"/>
              </a:xfrm>
              <a:custGeom>
                <a:avLst/>
                <a:gdLst>
                  <a:gd name="T0" fmla="*/ 0 w 63"/>
                  <a:gd name="T1" fmla="*/ 33 h 36"/>
                  <a:gd name="T2" fmla="*/ 63 w 63"/>
                  <a:gd name="T3" fmla="*/ 32 h 36"/>
                  <a:gd name="T4" fmla="*/ 32 w 63"/>
                  <a:gd name="T5" fmla="*/ 0 h 36"/>
                  <a:gd name="T6" fmla="*/ 0 w 63"/>
                  <a:gd name="T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36">
                    <a:moveTo>
                      <a:pt x="0" y="33"/>
                    </a:moveTo>
                    <a:cubicBezTo>
                      <a:pt x="22" y="35"/>
                      <a:pt x="41" y="36"/>
                      <a:pt x="63" y="32"/>
                    </a:cubicBezTo>
                    <a:cubicBezTo>
                      <a:pt x="58" y="14"/>
                      <a:pt x="46" y="0"/>
                      <a:pt x="32" y="0"/>
                    </a:cubicBezTo>
                    <a:cubicBezTo>
                      <a:pt x="17" y="0"/>
                      <a:pt x="5" y="14"/>
                      <a:pt x="0" y="33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08763" y="5532438"/>
                <a:ext cx="65088" cy="19050"/>
              </a:xfrm>
              <a:custGeom>
                <a:avLst/>
                <a:gdLst>
                  <a:gd name="T0" fmla="*/ 23 w 24"/>
                  <a:gd name="T1" fmla="*/ 7 h 7"/>
                  <a:gd name="T2" fmla="*/ 21 w 24"/>
                  <a:gd name="T3" fmla="*/ 7 h 7"/>
                  <a:gd name="T4" fmla="*/ 2 w 24"/>
                  <a:gd name="T5" fmla="*/ 6 h 7"/>
                  <a:gd name="T6" fmla="*/ 0 w 24"/>
                  <a:gd name="T7" fmla="*/ 3 h 7"/>
                  <a:gd name="T8" fmla="*/ 3 w 24"/>
                  <a:gd name="T9" fmla="*/ 1 h 7"/>
                  <a:gd name="T10" fmla="*/ 21 w 24"/>
                  <a:gd name="T11" fmla="*/ 2 h 7"/>
                  <a:gd name="T12" fmla="*/ 23 w 24"/>
                  <a:gd name="T13" fmla="*/ 5 h 7"/>
                  <a:gd name="T14" fmla="*/ 23 w 24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">
                    <a:moveTo>
                      <a:pt x="23" y="7"/>
                    </a:moveTo>
                    <a:cubicBezTo>
                      <a:pt x="22" y="7"/>
                      <a:pt x="21" y="7"/>
                      <a:pt x="2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2"/>
                      <a:pt x="1" y="0"/>
                      <a:pt x="3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2"/>
                      <a:pt x="24" y="3"/>
                      <a:pt x="23" y="5"/>
                    </a:cubicBezTo>
                    <a:cubicBezTo>
                      <a:pt x="23" y="6"/>
                      <a:pt x="23" y="6"/>
                      <a:pt x="23" y="7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705601" y="5441951"/>
                <a:ext cx="26988" cy="26988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775451" y="5441951"/>
                <a:ext cx="26988" cy="26988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007947" y="5268913"/>
              <a:ext cx="509588" cy="420688"/>
              <a:chOff x="5703888" y="5268913"/>
              <a:chExt cx="509588" cy="420688"/>
            </a:xfrm>
          </p:grpSpPr>
          <p:sp>
            <p:nvSpPr>
              <p:cNvPr id="6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03888" y="5268913"/>
                <a:ext cx="420688" cy="368300"/>
              </a:xfrm>
              <a:custGeom>
                <a:avLst/>
                <a:gdLst>
                  <a:gd name="T0" fmla="*/ 147 w 155"/>
                  <a:gd name="T1" fmla="*/ 30 h 136"/>
                  <a:gd name="T2" fmla="*/ 85 w 155"/>
                  <a:gd name="T3" fmla="*/ 30 h 136"/>
                  <a:gd name="T4" fmla="*/ 85 w 155"/>
                  <a:gd name="T5" fmla="*/ 8 h 136"/>
                  <a:gd name="T6" fmla="*/ 77 w 155"/>
                  <a:gd name="T7" fmla="*/ 0 h 136"/>
                  <a:gd name="T8" fmla="*/ 13 w 155"/>
                  <a:gd name="T9" fmla="*/ 0 h 136"/>
                  <a:gd name="T10" fmla="*/ 5 w 155"/>
                  <a:gd name="T11" fmla="*/ 8 h 136"/>
                  <a:gd name="T12" fmla="*/ 5 w 155"/>
                  <a:gd name="T13" fmla="*/ 26 h 136"/>
                  <a:gd name="T14" fmla="*/ 0 w 155"/>
                  <a:gd name="T15" fmla="*/ 33 h 136"/>
                  <a:gd name="T16" fmla="*/ 0 w 155"/>
                  <a:gd name="T17" fmla="*/ 128 h 136"/>
                  <a:gd name="T18" fmla="*/ 8 w 155"/>
                  <a:gd name="T19" fmla="*/ 136 h 136"/>
                  <a:gd name="T20" fmla="*/ 147 w 155"/>
                  <a:gd name="T21" fmla="*/ 136 h 136"/>
                  <a:gd name="T22" fmla="*/ 155 w 155"/>
                  <a:gd name="T23" fmla="*/ 128 h 136"/>
                  <a:gd name="T24" fmla="*/ 155 w 155"/>
                  <a:gd name="T25" fmla="*/ 38 h 136"/>
                  <a:gd name="T26" fmla="*/ 147 w 155"/>
                  <a:gd name="T27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" h="136">
                    <a:moveTo>
                      <a:pt x="147" y="30"/>
                    </a:moveTo>
                    <a:cubicBezTo>
                      <a:pt x="85" y="30"/>
                      <a:pt x="85" y="30"/>
                      <a:pt x="85" y="30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5" y="3"/>
                      <a:pt x="82" y="0"/>
                      <a:pt x="7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9" y="0"/>
                      <a:pt x="5" y="3"/>
                      <a:pt x="5" y="8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2" y="27"/>
                      <a:pt x="0" y="30"/>
                      <a:pt x="0" y="33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3"/>
                      <a:pt x="4" y="136"/>
                      <a:pt x="8" y="136"/>
                    </a:cubicBez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51" y="136"/>
                      <a:pt x="155" y="133"/>
                      <a:pt x="155" y="128"/>
                    </a:cubicBezTo>
                    <a:cubicBezTo>
                      <a:pt x="155" y="38"/>
                      <a:pt x="155" y="38"/>
                      <a:pt x="155" y="38"/>
                    </a:cubicBezTo>
                    <a:cubicBezTo>
                      <a:pt x="155" y="33"/>
                      <a:pt x="151" y="30"/>
                      <a:pt x="147" y="3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15001" y="5341938"/>
                <a:ext cx="454025" cy="295275"/>
              </a:xfrm>
              <a:custGeom>
                <a:avLst/>
                <a:gdLst>
                  <a:gd name="T0" fmla="*/ 152 w 168"/>
                  <a:gd name="T1" fmla="*/ 100 h 109"/>
                  <a:gd name="T2" fmla="*/ 143 w 168"/>
                  <a:gd name="T3" fmla="*/ 109 h 109"/>
                  <a:gd name="T4" fmla="*/ 7 w 168"/>
                  <a:gd name="T5" fmla="*/ 109 h 109"/>
                  <a:gd name="T6" fmla="*/ 1 w 168"/>
                  <a:gd name="T7" fmla="*/ 100 h 109"/>
                  <a:gd name="T8" fmla="*/ 16 w 168"/>
                  <a:gd name="T9" fmla="*/ 8 h 109"/>
                  <a:gd name="T10" fmla="*/ 25 w 168"/>
                  <a:gd name="T11" fmla="*/ 0 h 109"/>
                  <a:gd name="T12" fmla="*/ 161 w 168"/>
                  <a:gd name="T13" fmla="*/ 0 h 109"/>
                  <a:gd name="T14" fmla="*/ 167 w 168"/>
                  <a:gd name="T15" fmla="*/ 8 h 109"/>
                  <a:gd name="T16" fmla="*/ 152 w 168"/>
                  <a:gd name="T17" fmla="*/ 10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09">
                    <a:moveTo>
                      <a:pt x="152" y="100"/>
                    </a:moveTo>
                    <a:cubicBezTo>
                      <a:pt x="151" y="105"/>
                      <a:pt x="147" y="109"/>
                      <a:pt x="143" y="109"/>
                    </a:cubicBezTo>
                    <a:cubicBezTo>
                      <a:pt x="7" y="109"/>
                      <a:pt x="7" y="109"/>
                      <a:pt x="7" y="109"/>
                    </a:cubicBezTo>
                    <a:cubicBezTo>
                      <a:pt x="3" y="109"/>
                      <a:pt x="0" y="105"/>
                      <a:pt x="1" y="100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7" y="4"/>
                      <a:pt x="21" y="0"/>
                      <a:pt x="25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5" y="0"/>
                      <a:pt x="168" y="4"/>
                      <a:pt x="167" y="8"/>
                    </a:cubicBezTo>
                    <a:lnTo>
                      <a:pt x="152" y="10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13451" y="5486401"/>
                <a:ext cx="200025" cy="203200"/>
              </a:xfrm>
              <a:custGeom>
                <a:avLst/>
                <a:gdLst>
                  <a:gd name="T0" fmla="*/ 72 w 74"/>
                  <a:gd name="T1" fmla="*/ 58 h 75"/>
                  <a:gd name="T2" fmla="*/ 72 w 74"/>
                  <a:gd name="T3" fmla="*/ 66 h 75"/>
                  <a:gd name="T4" fmla="*/ 66 w 74"/>
                  <a:gd name="T5" fmla="*/ 72 h 75"/>
                  <a:gd name="T6" fmla="*/ 57 w 74"/>
                  <a:gd name="T7" fmla="*/ 72 h 75"/>
                  <a:gd name="T8" fmla="*/ 2 w 74"/>
                  <a:gd name="T9" fmla="*/ 17 h 75"/>
                  <a:gd name="T10" fmla="*/ 2 w 74"/>
                  <a:gd name="T11" fmla="*/ 9 h 75"/>
                  <a:gd name="T12" fmla="*/ 8 w 74"/>
                  <a:gd name="T13" fmla="*/ 2 h 75"/>
                  <a:gd name="T14" fmla="*/ 17 w 74"/>
                  <a:gd name="T15" fmla="*/ 2 h 75"/>
                  <a:gd name="T16" fmla="*/ 72 w 74"/>
                  <a:gd name="T17" fmla="*/ 5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75">
                    <a:moveTo>
                      <a:pt x="72" y="58"/>
                    </a:moveTo>
                    <a:cubicBezTo>
                      <a:pt x="74" y="60"/>
                      <a:pt x="74" y="64"/>
                      <a:pt x="72" y="66"/>
                    </a:cubicBezTo>
                    <a:cubicBezTo>
                      <a:pt x="66" y="72"/>
                      <a:pt x="66" y="72"/>
                      <a:pt x="66" y="72"/>
                    </a:cubicBezTo>
                    <a:cubicBezTo>
                      <a:pt x="63" y="75"/>
                      <a:pt x="60" y="75"/>
                      <a:pt x="57" y="72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0" y="15"/>
                      <a:pt x="0" y="11"/>
                      <a:pt x="2" y="9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1" y="0"/>
                      <a:pt x="14" y="0"/>
                      <a:pt x="17" y="2"/>
                    </a:cubicBezTo>
                    <a:lnTo>
                      <a:pt x="72" y="58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32513" y="5607051"/>
                <a:ext cx="80963" cy="82550"/>
              </a:xfrm>
              <a:custGeom>
                <a:avLst/>
                <a:gdLst>
                  <a:gd name="T0" fmla="*/ 0 w 30"/>
                  <a:gd name="T1" fmla="*/ 14 h 30"/>
                  <a:gd name="T2" fmla="*/ 13 w 30"/>
                  <a:gd name="T3" fmla="*/ 27 h 30"/>
                  <a:gd name="T4" fmla="*/ 22 w 30"/>
                  <a:gd name="T5" fmla="*/ 27 h 30"/>
                  <a:gd name="T6" fmla="*/ 28 w 30"/>
                  <a:gd name="T7" fmla="*/ 21 h 30"/>
                  <a:gd name="T8" fmla="*/ 28 w 30"/>
                  <a:gd name="T9" fmla="*/ 13 h 30"/>
                  <a:gd name="T10" fmla="*/ 15 w 30"/>
                  <a:gd name="T11" fmla="*/ 0 h 30"/>
                  <a:gd name="T12" fmla="*/ 0 w 30"/>
                  <a:gd name="T13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0">
                    <a:moveTo>
                      <a:pt x="0" y="14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16" y="30"/>
                      <a:pt x="19" y="30"/>
                      <a:pt x="22" y="27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19"/>
                      <a:pt x="30" y="15"/>
                      <a:pt x="28" y="13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88038" y="5360988"/>
                <a:ext cx="249238" cy="249238"/>
              </a:xfrm>
              <a:custGeom>
                <a:avLst/>
                <a:gdLst>
                  <a:gd name="T0" fmla="*/ 76 w 92"/>
                  <a:gd name="T1" fmla="*/ 16 h 92"/>
                  <a:gd name="T2" fmla="*/ 76 w 92"/>
                  <a:gd name="T3" fmla="*/ 76 h 92"/>
                  <a:gd name="T4" fmla="*/ 16 w 92"/>
                  <a:gd name="T5" fmla="*/ 76 h 92"/>
                  <a:gd name="T6" fmla="*/ 16 w 92"/>
                  <a:gd name="T7" fmla="*/ 16 h 92"/>
                  <a:gd name="T8" fmla="*/ 76 w 92"/>
                  <a:gd name="T9" fmla="*/ 1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92">
                    <a:moveTo>
                      <a:pt x="76" y="16"/>
                    </a:moveTo>
                    <a:cubicBezTo>
                      <a:pt x="92" y="33"/>
                      <a:pt x="92" y="60"/>
                      <a:pt x="76" y="76"/>
                    </a:cubicBezTo>
                    <a:cubicBezTo>
                      <a:pt x="59" y="92"/>
                      <a:pt x="33" y="92"/>
                      <a:pt x="16" y="76"/>
                    </a:cubicBezTo>
                    <a:cubicBezTo>
                      <a:pt x="0" y="60"/>
                      <a:pt x="0" y="33"/>
                      <a:pt x="16" y="16"/>
                    </a:cubicBezTo>
                    <a:cubicBezTo>
                      <a:pt x="33" y="0"/>
                      <a:pt x="59" y="0"/>
                      <a:pt x="76" y="16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22963" y="5395913"/>
                <a:ext cx="179388" cy="179388"/>
              </a:xfrm>
              <a:custGeom>
                <a:avLst/>
                <a:gdLst>
                  <a:gd name="T0" fmla="*/ 54 w 66"/>
                  <a:gd name="T1" fmla="*/ 12 h 66"/>
                  <a:gd name="T2" fmla="*/ 54 w 66"/>
                  <a:gd name="T3" fmla="*/ 55 h 66"/>
                  <a:gd name="T4" fmla="*/ 11 w 66"/>
                  <a:gd name="T5" fmla="*/ 55 h 66"/>
                  <a:gd name="T6" fmla="*/ 11 w 66"/>
                  <a:gd name="T7" fmla="*/ 12 h 66"/>
                  <a:gd name="T8" fmla="*/ 54 w 66"/>
                  <a:gd name="T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6">
                    <a:moveTo>
                      <a:pt x="54" y="12"/>
                    </a:moveTo>
                    <a:cubicBezTo>
                      <a:pt x="66" y="24"/>
                      <a:pt x="66" y="43"/>
                      <a:pt x="54" y="55"/>
                    </a:cubicBezTo>
                    <a:cubicBezTo>
                      <a:pt x="42" y="66"/>
                      <a:pt x="23" y="66"/>
                      <a:pt x="11" y="55"/>
                    </a:cubicBezTo>
                    <a:cubicBezTo>
                      <a:pt x="0" y="43"/>
                      <a:pt x="0" y="24"/>
                      <a:pt x="11" y="12"/>
                    </a:cubicBezTo>
                    <a:cubicBezTo>
                      <a:pt x="23" y="0"/>
                      <a:pt x="42" y="0"/>
                      <a:pt x="54" y="12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34076" y="5410201"/>
                <a:ext cx="125413" cy="122238"/>
              </a:xfrm>
              <a:custGeom>
                <a:avLst/>
                <a:gdLst>
                  <a:gd name="T0" fmla="*/ 4 w 46"/>
                  <a:gd name="T1" fmla="*/ 45 h 45"/>
                  <a:gd name="T2" fmla="*/ 46 w 46"/>
                  <a:gd name="T3" fmla="*/ 3 h 45"/>
                  <a:gd name="T4" fmla="*/ 39 w 46"/>
                  <a:gd name="T5" fmla="*/ 0 h 45"/>
                  <a:gd name="T6" fmla="*/ 0 w 46"/>
                  <a:gd name="T7" fmla="*/ 38 h 45"/>
                  <a:gd name="T8" fmla="*/ 4 w 46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5">
                    <a:moveTo>
                      <a:pt x="4" y="45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2"/>
                      <a:pt x="41" y="1"/>
                      <a:pt x="39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41"/>
                      <a:pt x="2" y="43"/>
                      <a:pt x="4" y="45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67413" y="5441951"/>
                <a:ext cx="120650" cy="122238"/>
              </a:xfrm>
              <a:custGeom>
                <a:avLst/>
                <a:gdLst>
                  <a:gd name="T0" fmla="*/ 7 w 45"/>
                  <a:gd name="T1" fmla="*/ 45 h 45"/>
                  <a:gd name="T2" fmla="*/ 45 w 45"/>
                  <a:gd name="T3" fmla="*/ 6 h 45"/>
                  <a:gd name="T4" fmla="*/ 42 w 45"/>
                  <a:gd name="T5" fmla="*/ 0 h 45"/>
                  <a:gd name="T6" fmla="*/ 0 w 45"/>
                  <a:gd name="T7" fmla="*/ 41 h 45"/>
                  <a:gd name="T8" fmla="*/ 7 w 45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5">
                    <a:moveTo>
                      <a:pt x="7" y="45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5" y="4"/>
                      <a:pt x="43" y="2"/>
                      <a:pt x="42" y="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3"/>
                      <a:pt x="4" y="44"/>
                      <a:pt x="7" y="45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271924" y="5222876"/>
              <a:ext cx="325438" cy="509587"/>
              <a:chOff x="5124451" y="5222876"/>
              <a:chExt cx="325438" cy="509587"/>
            </a:xfrm>
          </p:grpSpPr>
          <p:sp>
            <p:nvSpPr>
              <p:cNvPr id="6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24451" y="5302251"/>
                <a:ext cx="263525" cy="284163"/>
              </a:xfrm>
              <a:custGeom>
                <a:avLst/>
                <a:gdLst>
                  <a:gd name="T0" fmla="*/ 97 w 97"/>
                  <a:gd name="T1" fmla="*/ 18 h 105"/>
                  <a:gd name="T2" fmla="*/ 38 w 97"/>
                  <a:gd name="T3" fmla="*/ 99 h 105"/>
                  <a:gd name="T4" fmla="*/ 3 w 97"/>
                  <a:gd name="T5" fmla="*/ 102 h 105"/>
                  <a:gd name="T6" fmla="*/ 3 w 97"/>
                  <a:gd name="T7" fmla="*/ 68 h 105"/>
                  <a:gd name="T8" fmla="*/ 77 w 97"/>
                  <a:gd name="T9" fmla="*/ 0 h 105"/>
                  <a:gd name="T10" fmla="*/ 97 w 97"/>
                  <a:gd name="T11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105">
                    <a:moveTo>
                      <a:pt x="97" y="18"/>
                    </a:moveTo>
                    <a:cubicBezTo>
                      <a:pt x="97" y="18"/>
                      <a:pt x="49" y="92"/>
                      <a:pt x="38" y="99"/>
                    </a:cubicBezTo>
                    <a:cubicBezTo>
                      <a:pt x="32" y="103"/>
                      <a:pt x="7" y="105"/>
                      <a:pt x="3" y="102"/>
                    </a:cubicBezTo>
                    <a:cubicBezTo>
                      <a:pt x="0" y="99"/>
                      <a:pt x="0" y="74"/>
                      <a:pt x="3" y="68"/>
                    </a:cubicBezTo>
                    <a:cubicBezTo>
                      <a:pt x="9" y="55"/>
                      <a:pt x="77" y="0"/>
                      <a:pt x="77" y="0"/>
                    </a:cubicBezTo>
                    <a:lnTo>
                      <a:pt x="97" y="18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41926" y="5319713"/>
                <a:ext cx="207963" cy="412750"/>
              </a:xfrm>
              <a:custGeom>
                <a:avLst/>
                <a:gdLst>
                  <a:gd name="T0" fmla="*/ 57 w 77"/>
                  <a:gd name="T1" fmla="*/ 0 h 152"/>
                  <a:gd name="T2" fmla="*/ 71 w 77"/>
                  <a:gd name="T3" fmla="*/ 121 h 152"/>
                  <a:gd name="T4" fmla="*/ 38 w 77"/>
                  <a:gd name="T5" fmla="*/ 152 h 152"/>
                  <a:gd name="T6" fmla="*/ 5 w 77"/>
                  <a:gd name="T7" fmla="*/ 121 h 152"/>
                  <a:gd name="T8" fmla="*/ 19 w 77"/>
                  <a:gd name="T9" fmla="*/ 0 h 152"/>
                  <a:gd name="T10" fmla="*/ 57 w 77"/>
                  <a:gd name="T1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152">
                    <a:moveTo>
                      <a:pt x="57" y="0"/>
                    </a:moveTo>
                    <a:cubicBezTo>
                      <a:pt x="57" y="0"/>
                      <a:pt x="77" y="105"/>
                      <a:pt x="71" y="121"/>
                    </a:cubicBezTo>
                    <a:cubicBezTo>
                      <a:pt x="68" y="129"/>
                      <a:pt x="44" y="152"/>
                      <a:pt x="38" y="152"/>
                    </a:cubicBezTo>
                    <a:cubicBezTo>
                      <a:pt x="32" y="152"/>
                      <a:pt x="8" y="129"/>
                      <a:pt x="5" y="121"/>
                    </a:cubicBezTo>
                    <a:cubicBezTo>
                      <a:pt x="0" y="105"/>
                      <a:pt x="19" y="0"/>
                      <a:pt x="19" y="0"/>
                    </a:cubicBez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70501" y="5222876"/>
                <a:ext cx="146050" cy="119063"/>
              </a:xfrm>
              <a:custGeom>
                <a:avLst/>
                <a:gdLst>
                  <a:gd name="T0" fmla="*/ 54 w 54"/>
                  <a:gd name="T1" fmla="*/ 31 h 44"/>
                  <a:gd name="T2" fmla="*/ 41 w 54"/>
                  <a:gd name="T3" fmla="*/ 44 h 44"/>
                  <a:gd name="T4" fmla="*/ 13 w 54"/>
                  <a:gd name="T5" fmla="*/ 44 h 44"/>
                  <a:gd name="T6" fmla="*/ 0 w 54"/>
                  <a:gd name="T7" fmla="*/ 31 h 44"/>
                  <a:gd name="T8" fmla="*/ 0 w 54"/>
                  <a:gd name="T9" fmla="*/ 13 h 44"/>
                  <a:gd name="T10" fmla="*/ 13 w 54"/>
                  <a:gd name="T11" fmla="*/ 0 h 44"/>
                  <a:gd name="T12" fmla="*/ 41 w 54"/>
                  <a:gd name="T13" fmla="*/ 0 h 44"/>
                  <a:gd name="T14" fmla="*/ 54 w 54"/>
                  <a:gd name="T15" fmla="*/ 13 h 44"/>
                  <a:gd name="T16" fmla="*/ 54 w 54"/>
                  <a:gd name="T17" fmla="*/ 3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44">
                    <a:moveTo>
                      <a:pt x="54" y="31"/>
                    </a:moveTo>
                    <a:cubicBezTo>
                      <a:pt x="54" y="39"/>
                      <a:pt x="48" y="44"/>
                      <a:pt x="41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6" y="44"/>
                      <a:pt x="0" y="39"/>
                      <a:pt x="0" y="3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8" y="0"/>
                      <a:pt x="54" y="6"/>
                      <a:pt x="54" y="13"/>
                    </a:cubicBez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51451" y="5518151"/>
                <a:ext cx="184150" cy="184150"/>
              </a:xfrm>
              <a:custGeom>
                <a:avLst/>
                <a:gdLst>
                  <a:gd name="T0" fmla="*/ 65 w 68"/>
                  <a:gd name="T1" fmla="*/ 0 h 68"/>
                  <a:gd name="T2" fmla="*/ 0 w 68"/>
                  <a:gd name="T3" fmla="*/ 34 h 68"/>
                  <a:gd name="T4" fmla="*/ 1 w 68"/>
                  <a:gd name="T5" fmla="*/ 48 h 68"/>
                  <a:gd name="T6" fmla="*/ 18 w 68"/>
                  <a:gd name="T7" fmla="*/ 68 h 68"/>
                  <a:gd name="T8" fmla="*/ 68 w 68"/>
                  <a:gd name="T9" fmla="*/ 39 h 68"/>
                  <a:gd name="T10" fmla="*/ 65 w 68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68">
                    <a:moveTo>
                      <a:pt x="65" y="0"/>
                    </a:moveTo>
                    <a:cubicBezTo>
                      <a:pt x="37" y="13"/>
                      <a:pt x="12" y="28"/>
                      <a:pt x="0" y="34"/>
                    </a:cubicBezTo>
                    <a:cubicBezTo>
                      <a:pt x="0" y="41"/>
                      <a:pt x="0" y="46"/>
                      <a:pt x="1" y="48"/>
                    </a:cubicBezTo>
                    <a:cubicBezTo>
                      <a:pt x="3" y="53"/>
                      <a:pt x="10" y="61"/>
                      <a:pt x="18" y="68"/>
                    </a:cubicBezTo>
                    <a:cubicBezTo>
                      <a:pt x="40" y="57"/>
                      <a:pt x="56" y="47"/>
                      <a:pt x="68" y="39"/>
                    </a:cubicBezTo>
                    <a:cubicBezTo>
                      <a:pt x="68" y="30"/>
                      <a:pt x="67" y="15"/>
                      <a:pt x="65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60976" y="5353051"/>
                <a:ext cx="155575" cy="180975"/>
              </a:xfrm>
              <a:custGeom>
                <a:avLst/>
                <a:gdLst>
                  <a:gd name="T0" fmla="*/ 52 w 58"/>
                  <a:gd name="T1" fmla="*/ 0 h 67"/>
                  <a:gd name="T2" fmla="*/ 6 w 58"/>
                  <a:gd name="T3" fmla="*/ 23 h 67"/>
                  <a:gd name="T4" fmla="*/ 0 w 58"/>
                  <a:gd name="T5" fmla="*/ 67 h 67"/>
                  <a:gd name="T6" fmla="*/ 58 w 58"/>
                  <a:gd name="T7" fmla="*/ 36 h 67"/>
                  <a:gd name="T8" fmla="*/ 52 w 58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7">
                    <a:moveTo>
                      <a:pt x="52" y="0"/>
                    </a:moveTo>
                    <a:cubicBezTo>
                      <a:pt x="34" y="9"/>
                      <a:pt x="16" y="18"/>
                      <a:pt x="6" y="23"/>
                    </a:cubicBezTo>
                    <a:cubicBezTo>
                      <a:pt x="4" y="37"/>
                      <a:pt x="2" y="53"/>
                      <a:pt x="0" y="67"/>
                    </a:cubicBezTo>
                    <a:cubicBezTo>
                      <a:pt x="26" y="56"/>
                      <a:pt x="45" y="45"/>
                      <a:pt x="58" y="36"/>
                    </a:cubicBezTo>
                    <a:cubicBezTo>
                      <a:pt x="56" y="22"/>
                      <a:pt x="54" y="8"/>
                      <a:pt x="52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5499389" y="5222876"/>
              <a:ext cx="361950" cy="509588"/>
              <a:chOff x="4424363" y="5222876"/>
              <a:chExt cx="361950" cy="509588"/>
            </a:xfrm>
          </p:grpSpPr>
          <p:sp>
            <p:nvSpPr>
              <p:cNvPr id="5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89451" y="5222876"/>
                <a:ext cx="231775" cy="509588"/>
              </a:xfrm>
              <a:custGeom>
                <a:avLst/>
                <a:gdLst>
                  <a:gd name="T0" fmla="*/ 69 w 86"/>
                  <a:gd name="T1" fmla="*/ 111 h 188"/>
                  <a:gd name="T2" fmla="*/ 69 w 86"/>
                  <a:gd name="T3" fmla="*/ 27 h 188"/>
                  <a:gd name="T4" fmla="*/ 43 w 86"/>
                  <a:gd name="T5" fmla="*/ 0 h 188"/>
                  <a:gd name="T6" fmla="*/ 16 w 86"/>
                  <a:gd name="T7" fmla="*/ 27 h 188"/>
                  <a:gd name="T8" fmla="*/ 16 w 86"/>
                  <a:gd name="T9" fmla="*/ 111 h 188"/>
                  <a:gd name="T10" fmla="*/ 0 w 86"/>
                  <a:gd name="T11" fmla="*/ 145 h 188"/>
                  <a:gd name="T12" fmla="*/ 43 w 86"/>
                  <a:gd name="T13" fmla="*/ 188 h 188"/>
                  <a:gd name="T14" fmla="*/ 86 w 86"/>
                  <a:gd name="T15" fmla="*/ 145 h 188"/>
                  <a:gd name="T16" fmla="*/ 69 w 86"/>
                  <a:gd name="T17" fmla="*/ 11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188">
                    <a:moveTo>
                      <a:pt x="69" y="111"/>
                    </a:move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12"/>
                      <a:pt x="57" y="0"/>
                      <a:pt x="43" y="0"/>
                    </a:cubicBezTo>
                    <a:cubicBezTo>
                      <a:pt x="28" y="0"/>
                      <a:pt x="16" y="12"/>
                      <a:pt x="16" y="27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6" y="119"/>
                      <a:pt x="0" y="131"/>
                      <a:pt x="0" y="145"/>
                    </a:cubicBezTo>
                    <a:cubicBezTo>
                      <a:pt x="0" y="168"/>
                      <a:pt x="19" y="188"/>
                      <a:pt x="43" y="188"/>
                    </a:cubicBezTo>
                    <a:cubicBezTo>
                      <a:pt x="67" y="188"/>
                      <a:pt x="86" y="168"/>
                      <a:pt x="86" y="145"/>
                    </a:cubicBezTo>
                    <a:cubicBezTo>
                      <a:pt x="86" y="131"/>
                      <a:pt x="79" y="119"/>
                      <a:pt x="69" y="111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40251" y="5551488"/>
                <a:ext cx="130175" cy="127000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81526" y="5273676"/>
                <a:ext cx="47625" cy="325438"/>
              </a:xfrm>
              <a:custGeom>
                <a:avLst/>
                <a:gdLst>
                  <a:gd name="T0" fmla="*/ 18 w 18"/>
                  <a:gd name="T1" fmla="*/ 8 h 120"/>
                  <a:gd name="T2" fmla="*/ 9 w 18"/>
                  <a:gd name="T3" fmla="*/ 0 h 120"/>
                  <a:gd name="T4" fmla="*/ 9 w 18"/>
                  <a:gd name="T5" fmla="*/ 0 h 120"/>
                  <a:gd name="T6" fmla="*/ 0 w 18"/>
                  <a:gd name="T7" fmla="*/ 8 h 120"/>
                  <a:gd name="T8" fmla="*/ 0 w 18"/>
                  <a:gd name="T9" fmla="*/ 113 h 120"/>
                  <a:gd name="T10" fmla="*/ 9 w 18"/>
                  <a:gd name="T11" fmla="*/ 120 h 120"/>
                  <a:gd name="T12" fmla="*/ 9 w 18"/>
                  <a:gd name="T13" fmla="*/ 120 h 120"/>
                  <a:gd name="T14" fmla="*/ 18 w 18"/>
                  <a:gd name="T15" fmla="*/ 113 h 120"/>
                  <a:gd name="T16" fmla="*/ 18 w 18"/>
                  <a:gd name="T17" fmla="*/ 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20">
                    <a:moveTo>
                      <a:pt x="18" y="8"/>
                    </a:moveTo>
                    <a:cubicBezTo>
                      <a:pt x="18" y="4"/>
                      <a:pt x="14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7"/>
                      <a:pt x="4" y="120"/>
                      <a:pt x="9" y="120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4" y="120"/>
                      <a:pt x="18" y="117"/>
                      <a:pt x="18" y="113"/>
                    </a:cubicBezTo>
                    <a:lnTo>
                      <a:pt x="18" y="8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24363" y="5287963"/>
                <a:ext cx="85725" cy="61913"/>
              </a:xfrm>
              <a:custGeom>
                <a:avLst/>
                <a:gdLst>
                  <a:gd name="T0" fmla="*/ 54 w 54"/>
                  <a:gd name="T1" fmla="*/ 39 h 39"/>
                  <a:gd name="T2" fmla="*/ 27 w 54"/>
                  <a:gd name="T3" fmla="*/ 0 h 39"/>
                  <a:gd name="T4" fmla="*/ 0 w 54"/>
                  <a:gd name="T5" fmla="*/ 39 h 39"/>
                  <a:gd name="T6" fmla="*/ 54 w 54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9">
                    <a:moveTo>
                      <a:pt x="54" y="39"/>
                    </a:moveTo>
                    <a:lnTo>
                      <a:pt x="27" y="0"/>
                    </a:lnTo>
                    <a:lnTo>
                      <a:pt x="0" y="39"/>
                    </a:lnTo>
                    <a:lnTo>
                      <a:pt x="54" y="39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59288" y="5341938"/>
                <a:ext cx="12700" cy="180975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00588" y="5287963"/>
                <a:ext cx="85725" cy="61913"/>
              </a:xfrm>
              <a:custGeom>
                <a:avLst/>
                <a:gdLst>
                  <a:gd name="T0" fmla="*/ 0 w 54"/>
                  <a:gd name="T1" fmla="*/ 39 h 39"/>
                  <a:gd name="T2" fmla="*/ 27 w 54"/>
                  <a:gd name="T3" fmla="*/ 0 h 39"/>
                  <a:gd name="T4" fmla="*/ 54 w 54"/>
                  <a:gd name="T5" fmla="*/ 39 h 39"/>
                  <a:gd name="T6" fmla="*/ 0 w 54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9">
                    <a:moveTo>
                      <a:pt x="0" y="39"/>
                    </a:moveTo>
                    <a:lnTo>
                      <a:pt x="27" y="0"/>
                    </a:lnTo>
                    <a:lnTo>
                      <a:pt x="54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A1C9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735513" y="5341938"/>
                <a:ext cx="15875" cy="180975"/>
              </a:xfrm>
              <a:prstGeom prst="rect">
                <a:avLst/>
              </a:prstGeom>
              <a:solidFill>
                <a:srgbClr val="A1C9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3276" y="5303838"/>
                <a:ext cx="38100" cy="11113"/>
              </a:xfrm>
              <a:custGeom>
                <a:avLst/>
                <a:gdLst>
                  <a:gd name="T0" fmla="*/ 14 w 14"/>
                  <a:gd name="T1" fmla="*/ 2 h 4"/>
                  <a:gd name="T2" fmla="*/ 12 w 14"/>
                  <a:gd name="T3" fmla="*/ 4 h 4"/>
                  <a:gd name="T4" fmla="*/ 2 w 14"/>
                  <a:gd name="T5" fmla="*/ 4 h 4"/>
                  <a:gd name="T6" fmla="*/ 0 w 14"/>
                  <a:gd name="T7" fmla="*/ 2 h 4"/>
                  <a:gd name="T8" fmla="*/ 0 w 14"/>
                  <a:gd name="T9" fmla="*/ 2 h 4"/>
                  <a:gd name="T10" fmla="*/ 2 w 14"/>
                  <a:gd name="T11" fmla="*/ 0 h 4"/>
                  <a:gd name="T12" fmla="*/ 12 w 14"/>
                  <a:gd name="T13" fmla="*/ 0 h 4"/>
                  <a:gd name="T14" fmla="*/ 14 w 1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14" y="2"/>
                    </a:moveTo>
                    <a:cubicBezTo>
                      <a:pt x="14" y="3"/>
                      <a:pt x="13" y="4"/>
                      <a:pt x="1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3276" y="5330826"/>
                <a:ext cx="38100" cy="11113"/>
              </a:xfrm>
              <a:custGeom>
                <a:avLst/>
                <a:gdLst>
                  <a:gd name="T0" fmla="*/ 14 w 14"/>
                  <a:gd name="T1" fmla="*/ 2 h 4"/>
                  <a:gd name="T2" fmla="*/ 12 w 14"/>
                  <a:gd name="T3" fmla="*/ 4 h 4"/>
                  <a:gd name="T4" fmla="*/ 2 w 14"/>
                  <a:gd name="T5" fmla="*/ 4 h 4"/>
                  <a:gd name="T6" fmla="*/ 0 w 14"/>
                  <a:gd name="T7" fmla="*/ 2 h 4"/>
                  <a:gd name="T8" fmla="*/ 0 w 14"/>
                  <a:gd name="T9" fmla="*/ 2 h 4"/>
                  <a:gd name="T10" fmla="*/ 2 w 14"/>
                  <a:gd name="T11" fmla="*/ 0 h 4"/>
                  <a:gd name="T12" fmla="*/ 12 w 14"/>
                  <a:gd name="T13" fmla="*/ 0 h 4"/>
                  <a:gd name="T14" fmla="*/ 14 w 1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14" y="2"/>
                    </a:moveTo>
                    <a:cubicBezTo>
                      <a:pt x="14" y="3"/>
                      <a:pt x="13" y="4"/>
                      <a:pt x="1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3276" y="5357813"/>
                <a:ext cx="38100" cy="11113"/>
              </a:xfrm>
              <a:custGeom>
                <a:avLst/>
                <a:gdLst>
                  <a:gd name="T0" fmla="*/ 14 w 14"/>
                  <a:gd name="T1" fmla="*/ 2 h 4"/>
                  <a:gd name="T2" fmla="*/ 12 w 14"/>
                  <a:gd name="T3" fmla="*/ 4 h 4"/>
                  <a:gd name="T4" fmla="*/ 2 w 14"/>
                  <a:gd name="T5" fmla="*/ 4 h 4"/>
                  <a:gd name="T6" fmla="*/ 0 w 14"/>
                  <a:gd name="T7" fmla="*/ 2 h 4"/>
                  <a:gd name="T8" fmla="*/ 0 w 14"/>
                  <a:gd name="T9" fmla="*/ 2 h 4"/>
                  <a:gd name="T10" fmla="*/ 2 w 14"/>
                  <a:gd name="T11" fmla="*/ 0 h 4"/>
                  <a:gd name="T12" fmla="*/ 12 w 14"/>
                  <a:gd name="T13" fmla="*/ 0 h 4"/>
                  <a:gd name="T14" fmla="*/ 14 w 1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14" y="2"/>
                    </a:moveTo>
                    <a:cubicBezTo>
                      <a:pt x="14" y="3"/>
                      <a:pt x="13" y="4"/>
                      <a:pt x="1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3276" y="5384801"/>
                <a:ext cx="38100" cy="9525"/>
              </a:xfrm>
              <a:custGeom>
                <a:avLst/>
                <a:gdLst>
                  <a:gd name="T0" fmla="*/ 14 w 14"/>
                  <a:gd name="T1" fmla="*/ 2 h 3"/>
                  <a:gd name="T2" fmla="*/ 12 w 14"/>
                  <a:gd name="T3" fmla="*/ 3 h 3"/>
                  <a:gd name="T4" fmla="*/ 2 w 14"/>
                  <a:gd name="T5" fmla="*/ 3 h 3"/>
                  <a:gd name="T6" fmla="*/ 0 w 14"/>
                  <a:gd name="T7" fmla="*/ 2 h 3"/>
                  <a:gd name="T8" fmla="*/ 0 w 14"/>
                  <a:gd name="T9" fmla="*/ 2 h 3"/>
                  <a:gd name="T10" fmla="*/ 2 w 14"/>
                  <a:gd name="T11" fmla="*/ 0 h 3"/>
                  <a:gd name="T12" fmla="*/ 12 w 14"/>
                  <a:gd name="T13" fmla="*/ 0 h 3"/>
                  <a:gd name="T14" fmla="*/ 14 w 14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3">
                    <a:moveTo>
                      <a:pt x="14" y="2"/>
                    </a:moveTo>
                    <a:cubicBezTo>
                      <a:pt x="14" y="3"/>
                      <a:pt x="13" y="3"/>
                      <a:pt x="1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0"/>
                      <a:pt x="14" y="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3276" y="5410201"/>
                <a:ext cx="38100" cy="11113"/>
              </a:xfrm>
              <a:custGeom>
                <a:avLst/>
                <a:gdLst>
                  <a:gd name="T0" fmla="*/ 14 w 14"/>
                  <a:gd name="T1" fmla="*/ 2 h 4"/>
                  <a:gd name="T2" fmla="*/ 12 w 14"/>
                  <a:gd name="T3" fmla="*/ 4 h 4"/>
                  <a:gd name="T4" fmla="*/ 2 w 14"/>
                  <a:gd name="T5" fmla="*/ 4 h 4"/>
                  <a:gd name="T6" fmla="*/ 0 w 14"/>
                  <a:gd name="T7" fmla="*/ 2 h 4"/>
                  <a:gd name="T8" fmla="*/ 0 w 14"/>
                  <a:gd name="T9" fmla="*/ 2 h 4"/>
                  <a:gd name="T10" fmla="*/ 2 w 14"/>
                  <a:gd name="T11" fmla="*/ 0 h 4"/>
                  <a:gd name="T12" fmla="*/ 12 w 14"/>
                  <a:gd name="T13" fmla="*/ 0 h 4"/>
                  <a:gd name="T14" fmla="*/ 14 w 1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14" y="2"/>
                    </a:moveTo>
                    <a:cubicBezTo>
                      <a:pt x="14" y="3"/>
                      <a:pt x="13" y="4"/>
                      <a:pt x="1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3276" y="5437188"/>
                <a:ext cx="38100" cy="11113"/>
              </a:xfrm>
              <a:custGeom>
                <a:avLst/>
                <a:gdLst>
                  <a:gd name="T0" fmla="*/ 14 w 14"/>
                  <a:gd name="T1" fmla="*/ 2 h 4"/>
                  <a:gd name="T2" fmla="*/ 12 w 14"/>
                  <a:gd name="T3" fmla="*/ 4 h 4"/>
                  <a:gd name="T4" fmla="*/ 2 w 14"/>
                  <a:gd name="T5" fmla="*/ 4 h 4"/>
                  <a:gd name="T6" fmla="*/ 0 w 14"/>
                  <a:gd name="T7" fmla="*/ 2 h 4"/>
                  <a:gd name="T8" fmla="*/ 0 w 14"/>
                  <a:gd name="T9" fmla="*/ 2 h 4"/>
                  <a:gd name="T10" fmla="*/ 2 w 14"/>
                  <a:gd name="T11" fmla="*/ 0 h 4"/>
                  <a:gd name="T12" fmla="*/ 12 w 14"/>
                  <a:gd name="T13" fmla="*/ 0 h 4"/>
                  <a:gd name="T14" fmla="*/ 14 w 1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14" y="2"/>
                    </a:moveTo>
                    <a:cubicBezTo>
                      <a:pt x="14" y="3"/>
                      <a:pt x="13" y="4"/>
                      <a:pt x="1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3276" y="5464176"/>
                <a:ext cx="38100" cy="11113"/>
              </a:xfrm>
              <a:custGeom>
                <a:avLst/>
                <a:gdLst>
                  <a:gd name="T0" fmla="*/ 14 w 14"/>
                  <a:gd name="T1" fmla="*/ 2 h 4"/>
                  <a:gd name="T2" fmla="*/ 12 w 14"/>
                  <a:gd name="T3" fmla="*/ 4 h 4"/>
                  <a:gd name="T4" fmla="*/ 2 w 14"/>
                  <a:gd name="T5" fmla="*/ 4 h 4"/>
                  <a:gd name="T6" fmla="*/ 0 w 14"/>
                  <a:gd name="T7" fmla="*/ 2 h 4"/>
                  <a:gd name="T8" fmla="*/ 0 w 14"/>
                  <a:gd name="T9" fmla="*/ 2 h 4"/>
                  <a:gd name="T10" fmla="*/ 2 w 14"/>
                  <a:gd name="T11" fmla="*/ 0 h 4"/>
                  <a:gd name="T12" fmla="*/ 12 w 14"/>
                  <a:gd name="T13" fmla="*/ 0 h 4"/>
                  <a:gd name="T14" fmla="*/ 14 w 1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14" y="2"/>
                    </a:moveTo>
                    <a:cubicBezTo>
                      <a:pt x="14" y="3"/>
                      <a:pt x="13" y="4"/>
                      <a:pt x="1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3276" y="5491163"/>
                <a:ext cx="38100" cy="11113"/>
              </a:xfrm>
              <a:custGeom>
                <a:avLst/>
                <a:gdLst>
                  <a:gd name="T0" fmla="*/ 14 w 14"/>
                  <a:gd name="T1" fmla="*/ 2 h 4"/>
                  <a:gd name="T2" fmla="*/ 12 w 14"/>
                  <a:gd name="T3" fmla="*/ 4 h 4"/>
                  <a:gd name="T4" fmla="*/ 2 w 14"/>
                  <a:gd name="T5" fmla="*/ 4 h 4"/>
                  <a:gd name="T6" fmla="*/ 0 w 14"/>
                  <a:gd name="T7" fmla="*/ 2 h 4"/>
                  <a:gd name="T8" fmla="*/ 0 w 14"/>
                  <a:gd name="T9" fmla="*/ 2 h 4"/>
                  <a:gd name="T10" fmla="*/ 2 w 14"/>
                  <a:gd name="T11" fmla="*/ 0 h 4"/>
                  <a:gd name="T12" fmla="*/ 12 w 14"/>
                  <a:gd name="T13" fmla="*/ 0 h 4"/>
                  <a:gd name="T14" fmla="*/ 14 w 1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14" y="2"/>
                    </a:moveTo>
                    <a:cubicBezTo>
                      <a:pt x="14" y="3"/>
                      <a:pt x="13" y="4"/>
                      <a:pt x="1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4579216" y="5237163"/>
              <a:ext cx="509588" cy="481013"/>
              <a:chOff x="3673476" y="5237163"/>
              <a:chExt cx="509588" cy="481013"/>
            </a:xfrm>
          </p:grpSpPr>
          <p:sp>
            <p:nvSpPr>
              <p:cNvPr id="5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11601" y="5578476"/>
                <a:ext cx="176213" cy="138113"/>
              </a:xfrm>
              <a:custGeom>
                <a:avLst/>
                <a:gdLst>
                  <a:gd name="T0" fmla="*/ 81 w 111"/>
                  <a:gd name="T1" fmla="*/ 87 h 87"/>
                  <a:gd name="T2" fmla="*/ 111 w 111"/>
                  <a:gd name="T3" fmla="*/ 87 h 87"/>
                  <a:gd name="T4" fmla="*/ 17 w 111"/>
                  <a:gd name="T5" fmla="*/ 0 h 87"/>
                  <a:gd name="T6" fmla="*/ 0 w 111"/>
                  <a:gd name="T7" fmla="*/ 13 h 87"/>
                  <a:gd name="T8" fmla="*/ 81 w 111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87">
                    <a:moveTo>
                      <a:pt x="81" y="87"/>
                    </a:moveTo>
                    <a:lnTo>
                      <a:pt x="111" y="87"/>
                    </a:lnTo>
                    <a:lnTo>
                      <a:pt x="17" y="0"/>
                    </a:lnTo>
                    <a:lnTo>
                      <a:pt x="0" y="13"/>
                    </a:lnTo>
                    <a:lnTo>
                      <a:pt x="81" y="87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65551" y="5578476"/>
                <a:ext cx="176213" cy="138113"/>
              </a:xfrm>
              <a:custGeom>
                <a:avLst/>
                <a:gdLst>
                  <a:gd name="T0" fmla="*/ 31 w 111"/>
                  <a:gd name="T1" fmla="*/ 87 h 87"/>
                  <a:gd name="T2" fmla="*/ 0 w 111"/>
                  <a:gd name="T3" fmla="*/ 87 h 87"/>
                  <a:gd name="T4" fmla="*/ 96 w 111"/>
                  <a:gd name="T5" fmla="*/ 0 h 87"/>
                  <a:gd name="T6" fmla="*/ 111 w 111"/>
                  <a:gd name="T7" fmla="*/ 13 h 87"/>
                  <a:gd name="T8" fmla="*/ 31 w 111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87">
                    <a:moveTo>
                      <a:pt x="31" y="87"/>
                    </a:moveTo>
                    <a:lnTo>
                      <a:pt x="0" y="87"/>
                    </a:lnTo>
                    <a:lnTo>
                      <a:pt x="96" y="0"/>
                    </a:lnTo>
                    <a:lnTo>
                      <a:pt x="111" y="13"/>
                    </a:lnTo>
                    <a:lnTo>
                      <a:pt x="31" y="87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11601" y="5395913"/>
                <a:ext cx="33338" cy="322263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73476" y="5237163"/>
                <a:ext cx="509588" cy="42863"/>
              </a:xfrm>
              <a:custGeom>
                <a:avLst/>
                <a:gdLst>
                  <a:gd name="T0" fmla="*/ 188 w 188"/>
                  <a:gd name="T1" fmla="*/ 10 h 16"/>
                  <a:gd name="T2" fmla="*/ 177 w 188"/>
                  <a:gd name="T3" fmla="*/ 0 h 16"/>
                  <a:gd name="T4" fmla="*/ 10 w 188"/>
                  <a:gd name="T5" fmla="*/ 0 h 16"/>
                  <a:gd name="T6" fmla="*/ 0 w 188"/>
                  <a:gd name="T7" fmla="*/ 10 h 16"/>
                  <a:gd name="T8" fmla="*/ 0 w 188"/>
                  <a:gd name="T9" fmla="*/ 16 h 16"/>
                  <a:gd name="T10" fmla="*/ 188 w 188"/>
                  <a:gd name="T11" fmla="*/ 16 h 16"/>
                  <a:gd name="T12" fmla="*/ 188 w 188"/>
                  <a:gd name="T13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6">
                    <a:moveTo>
                      <a:pt x="188" y="10"/>
                    </a:moveTo>
                    <a:cubicBezTo>
                      <a:pt x="188" y="4"/>
                      <a:pt x="183" y="0"/>
                      <a:pt x="17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88" y="16"/>
                      <a:pt x="188" y="16"/>
                      <a:pt x="188" y="16"/>
                    </a:cubicBezTo>
                    <a:lnTo>
                      <a:pt x="188" y="1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76651" y="5280026"/>
                <a:ext cx="503238" cy="311150"/>
              </a:xfrm>
              <a:custGeom>
                <a:avLst/>
                <a:gdLst>
                  <a:gd name="T0" fmla="*/ 0 w 186"/>
                  <a:gd name="T1" fmla="*/ 0 h 115"/>
                  <a:gd name="T2" fmla="*/ 0 w 186"/>
                  <a:gd name="T3" fmla="*/ 105 h 115"/>
                  <a:gd name="T4" fmla="*/ 10 w 186"/>
                  <a:gd name="T5" fmla="*/ 115 h 115"/>
                  <a:gd name="T6" fmla="*/ 176 w 186"/>
                  <a:gd name="T7" fmla="*/ 115 h 115"/>
                  <a:gd name="T8" fmla="*/ 186 w 186"/>
                  <a:gd name="T9" fmla="*/ 105 h 115"/>
                  <a:gd name="T10" fmla="*/ 186 w 186"/>
                  <a:gd name="T11" fmla="*/ 0 h 115"/>
                  <a:gd name="T12" fmla="*/ 0 w 186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6" h="115">
                    <a:moveTo>
                      <a:pt x="0" y="0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1"/>
                      <a:pt x="4" y="115"/>
                      <a:pt x="10" y="115"/>
                    </a:cubicBezTo>
                    <a:cubicBezTo>
                      <a:pt x="176" y="115"/>
                      <a:pt x="176" y="115"/>
                      <a:pt x="176" y="115"/>
                    </a:cubicBezTo>
                    <a:cubicBezTo>
                      <a:pt x="181" y="115"/>
                      <a:pt x="186" y="111"/>
                      <a:pt x="186" y="105"/>
                    </a:cubicBezTo>
                    <a:cubicBezTo>
                      <a:pt x="186" y="0"/>
                      <a:pt x="186" y="0"/>
                      <a:pt x="1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752851" y="5364163"/>
                <a:ext cx="357188" cy="115888"/>
              </a:xfrm>
              <a:custGeom>
                <a:avLst/>
                <a:gdLst>
                  <a:gd name="T0" fmla="*/ 46 w 132"/>
                  <a:gd name="T1" fmla="*/ 22 h 43"/>
                  <a:gd name="T2" fmla="*/ 44 w 132"/>
                  <a:gd name="T3" fmla="*/ 10 h 43"/>
                  <a:gd name="T4" fmla="*/ 41 w 132"/>
                  <a:gd name="T5" fmla="*/ 22 h 43"/>
                  <a:gd name="T6" fmla="*/ 28 w 132"/>
                  <a:gd name="T7" fmla="*/ 25 h 43"/>
                  <a:gd name="T8" fmla="*/ 30 w 132"/>
                  <a:gd name="T9" fmla="*/ 27 h 43"/>
                  <a:gd name="T10" fmla="*/ 40 w 132"/>
                  <a:gd name="T11" fmla="*/ 37 h 43"/>
                  <a:gd name="T12" fmla="*/ 42 w 132"/>
                  <a:gd name="T13" fmla="*/ 39 h 43"/>
                  <a:gd name="T14" fmla="*/ 45 w 132"/>
                  <a:gd name="T15" fmla="*/ 37 h 43"/>
                  <a:gd name="T16" fmla="*/ 54 w 132"/>
                  <a:gd name="T17" fmla="*/ 27 h 43"/>
                  <a:gd name="T18" fmla="*/ 54 w 132"/>
                  <a:gd name="T19" fmla="*/ 22 h 43"/>
                  <a:gd name="T20" fmla="*/ 73 w 132"/>
                  <a:gd name="T21" fmla="*/ 34 h 43"/>
                  <a:gd name="T22" fmla="*/ 76 w 132"/>
                  <a:gd name="T23" fmla="*/ 1 h 43"/>
                  <a:gd name="T24" fmla="*/ 73 w 132"/>
                  <a:gd name="T25" fmla="*/ 2 h 43"/>
                  <a:gd name="T26" fmla="*/ 63 w 132"/>
                  <a:gd name="T27" fmla="*/ 12 h 43"/>
                  <a:gd name="T28" fmla="*/ 65 w 132"/>
                  <a:gd name="T29" fmla="*/ 15 h 43"/>
                  <a:gd name="T30" fmla="*/ 72 w 132"/>
                  <a:gd name="T31" fmla="*/ 9 h 43"/>
                  <a:gd name="T32" fmla="*/ 61 w 132"/>
                  <a:gd name="T33" fmla="*/ 34 h 43"/>
                  <a:gd name="T34" fmla="*/ 59 w 132"/>
                  <a:gd name="T35" fmla="*/ 37 h 43"/>
                  <a:gd name="T36" fmla="*/ 61 w 132"/>
                  <a:gd name="T37" fmla="*/ 39 h 43"/>
                  <a:gd name="T38" fmla="*/ 79 w 132"/>
                  <a:gd name="T39" fmla="*/ 39 h 43"/>
                  <a:gd name="T40" fmla="*/ 79 w 132"/>
                  <a:gd name="T41" fmla="*/ 34 h 43"/>
                  <a:gd name="T42" fmla="*/ 15 w 132"/>
                  <a:gd name="T43" fmla="*/ 38 h 43"/>
                  <a:gd name="T44" fmla="*/ 17 w 132"/>
                  <a:gd name="T45" fmla="*/ 5 h 43"/>
                  <a:gd name="T46" fmla="*/ 15 w 132"/>
                  <a:gd name="T47" fmla="*/ 6 h 43"/>
                  <a:gd name="T48" fmla="*/ 5 w 132"/>
                  <a:gd name="T49" fmla="*/ 18 h 43"/>
                  <a:gd name="T50" fmla="*/ 8 w 132"/>
                  <a:gd name="T51" fmla="*/ 18 h 43"/>
                  <a:gd name="T52" fmla="*/ 10 w 132"/>
                  <a:gd name="T53" fmla="*/ 38 h 43"/>
                  <a:gd name="T54" fmla="*/ 0 w 132"/>
                  <a:gd name="T55" fmla="*/ 41 h 43"/>
                  <a:gd name="T56" fmla="*/ 3 w 132"/>
                  <a:gd name="T57" fmla="*/ 43 h 43"/>
                  <a:gd name="T58" fmla="*/ 20 w 132"/>
                  <a:gd name="T59" fmla="*/ 42 h 43"/>
                  <a:gd name="T60" fmla="*/ 22 w 132"/>
                  <a:gd name="T61" fmla="*/ 40 h 43"/>
                  <a:gd name="T62" fmla="*/ 130 w 132"/>
                  <a:gd name="T63" fmla="*/ 21 h 43"/>
                  <a:gd name="T64" fmla="*/ 124 w 132"/>
                  <a:gd name="T65" fmla="*/ 2 h 43"/>
                  <a:gd name="T66" fmla="*/ 112 w 132"/>
                  <a:gd name="T67" fmla="*/ 1 h 43"/>
                  <a:gd name="T68" fmla="*/ 106 w 132"/>
                  <a:gd name="T69" fmla="*/ 9 h 43"/>
                  <a:gd name="T70" fmla="*/ 107 w 132"/>
                  <a:gd name="T71" fmla="*/ 12 h 43"/>
                  <a:gd name="T72" fmla="*/ 108 w 132"/>
                  <a:gd name="T73" fmla="*/ 12 h 43"/>
                  <a:gd name="T74" fmla="*/ 111 w 132"/>
                  <a:gd name="T75" fmla="*/ 9 h 43"/>
                  <a:gd name="T76" fmla="*/ 117 w 132"/>
                  <a:gd name="T77" fmla="*/ 4 h 43"/>
                  <a:gd name="T78" fmla="*/ 127 w 132"/>
                  <a:gd name="T79" fmla="*/ 11 h 43"/>
                  <a:gd name="T80" fmla="*/ 107 w 132"/>
                  <a:gd name="T81" fmla="*/ 32 h 43"/>
                  <a:gd name="T82" fmla="*/ 106 w 132"/>
                  <a:gd name="T83" fmla="*/ 36 h 43"/>
                  <a:gd name="T84" fmla="*/ 107 w 132"/>
                  <a:gd name="T85" fmla="*/ 36 h 43"/>
                  <a:gd name="T86" fmla="*/ 125 w 132"/>
                  <a:gd name="T87" fmla="*/ 40 h 43"/>
                  <a:gd name="T88" fmla="*/ 128 w 132"/>
                  <a:gd name="T89" fmla="*/ 39 h 43"/>
                  <a:gd name="T90" fmla="*/ 126 w 132"/>
                  <a:gd name="T91" fmla="*/ 36 h 43"/>
                  <a:gd name="T92" fmla="*/ 130 w 132"/>
                  <a:gd name="T93" fmla="*/ 21 h 43"/>
                  <a:gd name="T94" fmla="*/ 101 w 132"/>
                  <a:gd name="T95" fmla="*/ 24 h 43"/>
                  <a:gd name="T96" fmla="*/ 85 w 132"/>
                  <a:gd name="T97" fmla="*/ 27 h 43"/>
                  <a:gd name="T98" fmla="*/ 85 w 132"/>
                  <a:gd name="T99" fmla="*/ 31 h 43"/>
                  <a:gd name="T100" fmla="*/ 86 w 132"/>
                  <a:gd name="T101" fmla="*/ 31 h 43"/>
                  <a:gd name="T102" fmla="*/ 102 w 132"/>
                  <a:gd name="T103" fmla="*/ 29 h 43"/>
                  <a:gd name="T104" fmla="*/ 104 w 132"/>
                  <a:gd name="T105" fmla="*/ 26 h 43"/>
                  <a:gd name="T106" fmla="*/ 102 w 132"/>
                  <a:gd name="T107" fmla="*/ 9 h 43"/>
                  <a:gd name="T108" fmla="*/ 84 w 132"/>
                  <a:gd name="T109" fmla="*/ 11 h 43"/>
                  <a:gd name="T110" fmla="*/ 86 w 132"/>
                  <a:gd name="T111" fmla="*/ 13 h 43"/>
                  <a:gd name="T112" fmla="*/ 102 w 132"/>
                  <a:gd name="T113" fmla="*/ 14 h 43"/>
                  <a:gd name="T114" fmla="*/ 104 w 132"/>
                  <a:gd name="T11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2" h="43">
                    <a:moveTo>
                      <a:pt x="54" y="22"/>
                    </a:moveTo>
                    <a:cubicBezTo>
                      <a:pt x="46" y="22"/>
                      <a:pt x="46" y="22"/>
                      <a:pt x="46" y="2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1"/>
                      <a:pt x="46" y="10"/>
                      <a:pt x="44" y="10"/>
                    </a:cubicBezTo>
                    <a:cubicBezTo>
                      <a:pt x="43" y="10"/>
                      <a:pt x="42" y="11"/>
                      <a:pt x="42" y="1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2"/>
                      <a:pt x="28" y="23"/>
                      <a:pt x="28" y="25"/>
                    </a:cubicBezTo>
                    <a:cubicBezTo>
                      <a:pt x="28" y="26"/>
                      <a:pt x="29" y="26"/>
                      <a:pt x="29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4" y="39"/>
                      <a:pt x="45" y="39"/>
                      <a:pt x="45" y="3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6" y="27"/>
                      <a:pt x="57" y="26"/>
                      <a:pt x="57" y="25"/>
                    </a:cubicBezTo>
                    <a:cubicBezTo>
                      <a:pt x="57" y="23"/>
                      <a:pt x="56" y="22"/>
                      <a:pt x="54" y="22"/>
                    </a:cubicBezTo>
                    <a:close/>
                    <a:moveTo>
                      <a:pt x="79" y="34"/>
                    </a:moveTo>
                    <a:cubicBezTo>
                      <a:pt x="73" y="34"/>
                      <a:pt x="73" y="34"/>
                      <a:pt x="73" y="3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3"/>
                      <a:pt x="77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3" y="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3" y="11"/>
                      <a:pt x="63" y="12"/>
                      <a:pt x="63" y="12"/>
                    </a:cubicBezTo>
                    <a:cubicBezTo>
                      <a:pt x="63" y="13"/>
                      <a:pt x="63" y="14"/>
                      <a:pt x="64" y="14"/>
                    </a:cubicBezTo>
                    <a:cubicBezTo>
                      <a:pt x="64" y="15"/>
                      <a:pt x="65" y="15"/>
                      <a:pt x="65" y="15"/>
                    </a:cubicBezTo>
                    <a:cubicBezTo>
                      <a:pt x="66" y="15"/>
                      <a:pt x="66" y="15"/>
                      <a:pt x="67" y="14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0" y="34"/>
                      <a:pt x="60" y="35"/>
                      <a:pt x="59" y="35"/>
                    </a:cubicBezTo>
                    <a:cubicBezTo>
                      <a:pt x="59" y="36"/>
                      <a:pt x="59" y="36"/>
                      <a:pt x="59" y="37"/>
                    </a:cubicBezTo>
                    <a:cubicBezTo>
                      <a:pt x="59" y="38"/>
                      <a:pt x="59" y="38"/>
                      <a:pt x="60" y="39"/>
                    </a:cubicBezTo>
                    <a:cubicBezTo>
                      <a:pt x="60" y="39"/>
                      <a:pt x="61" y="39"/>
                      <a:pt x="61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80" y="38"/>
                      <a:pt x="81" y="37"/>
                      <a:pt x="81" y="36"/>
                    </a:cubicBezTo>
                    <a:cubicBezTo>
                      <a:pt x="81" y="35"/>
                      <a:pt x="80" y="34"/>
                      <a:pt x="79" y="34"/>
                    </a:cubicBezTo>
                    <a:close/>
                    <a:moveTo>
                      <a:pt x="20" y="38"/>
                    </a:moveTo>
                    <a:cubicBezTo>
                      <a:pt x="15" y="38"/>
                      <a:pt x="15" y="38"/>
                      <a:pt x="15" y="3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8" y="6"/>
                      <a:pt x="17" y="5"/>
                    </a:cubicBezTo>
                    <a:cubicBezTo>
                      <a:pt x="17" y="5"/>
                      <a:pt x="17" y="5"/>
                      <a:pt x="16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7"/>
                      <a:pt x="5" y="18"/>
                    </a:cubicBezTo>
                    <a:cubicBezTo>
                      <a:pt x="5" y="18"/>
                      <a:pt x="6" y="19"/>
                      <a:pt x="7" y="19"/>
                    </a:cubicBezTo>
                    <a:cubicBezTo>
                      <a:pt x="7" y="19"/>
                      <a:pt x="8" y="19"/>
                      <a:pt x="8" y="18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38"/>
                      <a:pt x="0" y="39"/>
                      <a:pt x="0" y="41"/>
                    </a:cubicBezTo>
                    <a:cubicBezTo>
                      <a:pt x="0" y="42"/>
                      <a:pt x="1" y="42"/>
                      <a:pt x="2" y="43"/>
                    </a:cubicBezTo>
                    <a:cubicBezTo>
                      <a:pt x="2" y="43"/>
                      <a:pt x="2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22" y="41"/>
                      <a:pt x="22" y="41"/>
                      <a:pt x="22" y="40"/>
                    </a:cubicBezTo>
                    <a:cubicBezTo>
                      <a:pt x="22" y="39"/>
                      <a:pt x="21" y="38"/>
                      <a:pt x="20" y="38"/>
                    </a:cubicBezTo>
                    <a:close/>
                    <a:moveTo>
                      <a:pt x="130" y="21"/>
                    </a:moveTo>
                    <a:cubicBezTo>
                      <a:pt x="132" y="17"/>
                      <a:pt x="132" y="13"/>
                      <a:pt x="131" y="10"/>
                    </a:cubicBezTo>
                    <a:cubicBezTo>
                      <a:pt x="130" y="6"/>
                      <a:pt x="128" y="4"/>
                      <a:pt x="124" y="2"/>
                    </a:cubicBezTo>
                    <a:cubicBezTo>
                      <a:pt x="122" y="0"/>
                      <a:pt x="119" y="0"/>
                      <a:pt x="117" y="0"/>
                    </a:cubicBezTo>
                    <a:cubicBezTo>
                      <a:pt x="115" y="0"/>
                      <a:pt x="113" y="0"/>
                      <a:pt x="112" y="1"/>
                    </a:cubicBezTo>
                    <a:cubicBezTo>
                      <a:pt x="109" y="2"/>
                      <a:pt x="107" y="5"/>
                      <a:pt x="107" y="7"/>
                    </a:cubicBezTo>
                    <a:cubicBezTo>
                      <a:pt x="106" y="8"/>
                      <a:pt x="106" y="9"/>
                      <a:pt x="106" y="9"/>
                    </a:cubicBezTo>
                    <a:cubicBezTo>
                      <a:pt x="106" y="9"/>
                      <a:pt x="106" y="10"/>
                      <a:pt x="106" y="11"/>
                    </a:cubicBezTo>
                    <a:cubicBezTo>
                      <a:pt x="106" y="11"/>
                      <a:pt x="107" y="11"/>
                      <a:pt x="107" y="12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9" y="12"/>
                      <a:pt x="110" y="11"/>
                      <a:pt x="110" y="10"/>
                    </a:cubicBezTo>
                    <a:cubicBezTo>
                      <a:pt x="110" y="9"/>
                      <a:pt x="111" y="9"/>
                      <a:pt x="111" y="9"/>
                    </a:cubicBezTo>
                    <a:cubicBezTo>
                      <a:pt x="111" y="8"/>
                      <a:pt x="112" y="6"/>
                      <a:pt x="114" y="5"/>
                    </a:cubicBezTo>
                    <a:cubicBezTo>
                      <a:pt x="115" y="5"/>
                      <a:pt x="116" y="4"/>
                      <a:pt x="117" y="4"/>
                    </a:cubicBezTo>
                    <a:cubicBezTo>
                      <a:pt x="118" y="4"/>
                      <a:pt x="120" y="5"/>
                      <a:pt x="122" y="6"/>
                    </a:cubicBezTo>
                    <a:cubicBezTo>
                      <a:pt x="125" y="7"/>
                      <a:pt x="126" y="9"/>
                      <a:pt x="127" y="11"/>
                    </a:cubicBezTo>
                    <a:cubicBezTo>
                      <a:pt x="128" y="13"/>
                      <a:pt x="127" y="16"/>
                      <a:pt x="126" y="19"/>
                    </a:cubicBezTo>
                    <a:cubicBezTo>
                      <a:pt x="123" y="25"/>
                      <a:pt x="116" y="30"/>
                      <a:pt x="107" y="32"/>
                    </a:cubicBezTo>
                    <a:cubicBezTo>
                      <a:pt x="106" y="32"/>
                      <a:pt x="105" y="33"/>
                      <a:pt x="105" y="34"/>
                    </a:cubicBezTo>
                    <a:cubicBezTo>
                      <a:pt x="105" y="35"/>
                      <a:pt x="105" y="36"/>
                      <a:pt x="106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7" y="40"/>
                      <a:pt x="127" y="40"/>
                      <a:pt x="128" y="39"/>
                    </a:cubicBezTo>
                    <a:cubicBezTo>
                      <a:pt x="128" y="38"/>
                      <a:pt x="128" y="38"/>
                      <a:pt x="127" y="37"/>
                    </a:cubicBezTo>
                    <a:cubicBezTo>
                      <a:pt x="127" y="36"/>
                      <a:pt x="127" y="36"/>
                      <a:pt x="126" y="36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23" y="31"/>
                      <a:pt x="128" y="26"/>
                      <a:pt x="130" y="21"/>
                    </a:cubicBezTo>
                    <a:close/>
                    <a:moveTo>
                      <a:pt x="102" y="24"/>
                    </a:move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85" y="27"/>
                      <a:pt x="85" y="27"/>
                      <a:pt x="85" y="27"/>
                    </a:cubicBezTo>
                    <a:cubicBezTo>
                      <a:pt x="84" y="27"/>
                      <a:pt x="83" y="28"/>
                      <a:pt x="84" y="29"/>
                    </a:cubicBezTo>
                    <a:cubicBezTo>
                      <a:pt x="84" y="30"/>
                      <a:pt x="84" y="31"/>
                      <a:pt x="85" y="31"/>
                    </a:cubicBezTo>
                    <a:cubicBezTo>
                      <a:pt x="85" y="31"/>
                      <a:pt x="85" y="31"/>
                      <a:pt x="86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04" y="27"/>
                      <a:pt x="104" y="26"/>
                      <a:pt x="104" y="26"/>
                    </a:cubicBezTo>
                    <a:cubicBezTo>
                      <a:pt x="104" y="25"/>
                      <a:pt x="103" y="24"/>
                      <a:pt x="102" y="24"/>
                    </a:cubicBezTo>
                    <a:close/>
                    <a:moveTo>
                      <a:pt x="102" y="9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5" y="9"/>
                      <a:pt x="84" y="9"/>
                      <a:pt x="84" y="11"/>
                    </a:cubicBezTo>
                    <a:cubicBezTo>
                      <a:pt x="84" y="12"/>
                      <a:pt x="85" y="12"/>
                      <a:pt x="85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102" y="14"/>
                      <a:pt x="102" y="14"/>
                      <a:pt x="102" y="14"/>
                    </a:cubicBezTo>
                    <a:cubicBezTo>
                      <a:pt x="102" y="14"/>
                      <a:pt x="102" y="14"/>
                      <a:pt x="102" y="14"/>
                    </a:cubicBezTo>
                    <a:cubicBezTo>
                      <a:pt x="103" y="14"/>
                      <a:pt x="104" y="13"/>
                      <a:pt x="104" y="12"/>
                    </a:cubicBezTo>
                    <a:cubicBezTo>
                      <a:pt x="104" y="11"/>
                      <a:pt x="104" y="10"/>
                      <a:pt x="104" y="10"/>
                    </a:cubicBezTo>
                    <a:cubicBezTo>
                      <a:pt x="103" y="10"/>
                      <a:pt x="103" y="9"/>
                      <a:pt x="102" y="9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73476" y="5551488"/>
                <a:ext cx="509588" cy="46038"/>
              </a:xfrm>
              <a:custGeom>
                <a:avLst/>
                <a:gdLst>
                  <a:gd name="T0" fmla="*/ 0 w 188"/>
                  <a:gd name="T1" fmla="*/ 7 h 17"/>
                  <a:gd name="T2" fmla="*/ 10 w 188"/>
                  <a:gd name="T3" fmla="*/ 17 h 17"/>
                  <a:gd name="T4" fmla="*/ 177 w 188"/>
                  <a:gd name="T5" fmla="*/ 17 h 17"/>
                  <a:gd name="T6" fmla="*/ 188 w 188"/>
                  <a:gd name="T7" fmla="*/ 7 h 17"/>
                  <a:gd name="T8" fmla="*/ 188 w 188"/>
                  <a:gd name="T9" fmla="*/ 0 h 17"/>
                  <a:gd name="T10" fmla="*/ 0 w 188"/>
                  <a:gd name="T11" fmla="*/ 0 h 17"/>
                  <a:gd name="T12" fmla="*/ 0 w 188"/>
                  <a:gd name="T1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7">
                    <a:moveTo>
                      <a:pt x="0" y="7"/>
                    </a:moveTo>
                    <a:cubicBezTo>
                      <a:pt x="0" y="12"/>
                      <a:pt x="5" y="17"/>
                      <a:pt x="10" y="17"/>
                    </a:cubicBezTo>
                    <a:cubicBezTo>
                      <a:pt x="177" y="17"/>
                      <a:pt x="177" y="17"/>
                      <a:pt x="177" y="17"/>
                    </a:cubicBezTo>
                    <a:cubicBezTo>
                      <a:pt x="183" y="17"/>
                      <a:pt x="188" y="12"/>
                      <a:pt x="188" y="7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670156" y="5218113"/>
              <a:ext cx="498475" cy="517525"/>
              <a:chOff x="3001963" y="5218113"/>
              <a:chExt cx="498475" cy="517525"/>
            </a:xfrm>
          </p:grpSpPr>
          <p:sp>
            <p:nvSpPr>
              <p:cNvPr id="58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001963" y="5218113"/>
                <a:ext cx="498475" cy="517525"/>
              </a:xfrm>
              <a:custGeom>
                <a:avLst/>
                <a:gdLst>
                  <a:gd name="T0" fmla="*/ 174 w 184"/>
                  <a:gd name="T1" fmla="*/ 58 h 191"/>
                  <a:gd name="T2" fmla="*/ 150 w 184"/>
                  <a:gd name="T3" fmla="*/ 26 h 191"/>
                  <a:gd name="T4" fmla="*/ 73 w 184"/>
                  <a:gd name="T5" fmla="*/ 3 h 191"/>
                  <a:gd name="T6" fmla="*/ 24 w 184"/>
                  <a:gd name="T7" fmla="*/ 20 h 191"/>
                  <a:gd name="T8" fmla="*/ 8 w 184"/>
                  <a:gd name="T9" fmla="*/ 76 h 191"/>
                  <a:gd name="T10" fmla="*/ 70 w 184"/>
                  <a:gd name="T11" fmla="*/ 122 h 191"/>
                  <a:gd name="T12" fmla="*/ 58 w 184"/>
                  <a:gd name="T13" fmla="*/ 173 h 191"/>
                  <a:gd name="T14" fmla="*/ 104 w 184"/>
                  <a:gd name="T15" fmla="*/ 189 h 191"/>
                  <a:gd name="T16" fmla="*/ 160 w 184"/>
                  <a:gd name="T17" fmla="*/ 160 h 191"/>
                  <a:gd name="T18" fmla="*/ 174 w 184"/>
                  <a:gd name="T19" fmla="*/ 58 h 191"/>
                  <a:gd name="T20" fmla="*/ 100 w 184"/>
                  <a:gd name="T21" fmla="*/ 176 h 191"/>
                  <a:gd name="T22" fmla="*/ 76 w 184"/>
                  <a:gd name="T23" fmla="*/ 155 h 191"/>
                  <a:gd name="T24" fmla="*/ 102 w 184"/>
                  <a:gd name="T25" fmla="*/ 136 h 191"/>
                  <a:gd name="T26" fmla="*/ 126 w 184"/>
                  <a:gd name="T27" fmla="*/ 157 h 191"/>
                  <a:gd name="T28" fmla="*/ 100 w 184"/>
                  <a:gd name="T29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4" h="191">
                    <a:moveTo>
                      <a:pt x="174" y="58"/>
                    </a:moveTo>
                    <a:cubicBezTo>
                      <a:pt x="170" y="45"/>
                      <a:pt x="161" y="34"/>
                      <a:pt x="150" y="26"/>
                    </a:cubicBezTo>
                    <a:cubicBezTo>
                      <a:pt x="130" y="9"/>
                      <a:pt x="100" y="0"/>
                      <a:pt x="73" y="3"/>
                    </a:cubicBezTo>
                    <a:cubicBezTo>
                      <a:pt x="65" y="3"/>
                      <a:pt x="39" y="7"/>
                      <a:pt x="24" y="20"/>
                    </a:cubicBezTo>
                    <a:cubicBezTo>
                      <a:pt x="6" y="35"/>
                      <a:pt x="0" y="61"/>
                      <a:pt x="8" y="76"/>
                    </a:cubicBezTo>
                    <a:cubicBezTo>
                      <a:pt x="23" y="104"/>
                      <a:pt x="66" y="102"/>
                      <a:pt x="70" y="122"/>
                    </a:cubicBezTo>
                    <a:cubicBezTo>
                      <a:pt x="74" y="145"/>
                      <a:pt x="47" y="148"/>
                      <a:pt x="58" y="173"/>
                    </a:cubicBezTo>
                    <a:cubicBezTo>
                      <a:pt x="65" y="189"/>
                      <a:pt x="90" y="191"/>
                      <a:pt x="104" y="189"/>
                    </a:cubicBezTo>
                    <a:cubicBezTo>
                      <a:pt x="126" y="187"/>
                      <a:pt x="146" y="178"/>
                      <a:pt x="160" y="160"/>
                    </a:cubicBezTo>
                    <a:cubicBezTo>
                      <a:pt x="180" y="134"/>
                      <a:pt x="184" y="89"/>
                      <a:pt x="174" y="58"/>
                    </a:cubicBezTo>
                    <a:close/>
                    <a:moveTo>
                      <a:pt x="100" y="176"/>
                    </a:moveTo>
                    <a:cubicBezTo>
                      <a:pt x="86" y="175"/>
                      <a:pt x="75" y="166"/>
                      <a:pt x="76" y="155"/>
                    </a:cubicBezTo>
                    <a:cubicBezTo>
                      <a:pt x="76" y="144"/>
                      <a:pt x="88" y="136"/>
                      <a:pt x="102" y="136"/>
                    </a:cubicBezTo>
                    <a:cubicBezTo>
                      <a:pt x="116" y="137"/>
                      <a:pt x="127" y="146"/>
                      <a:pt x="126" y="157"/>
                    </a:cubicBezTo>
                    <a:cubicBezTo>
                      <a:pt x="126" y="168"/>
                      <a:pt x="114" y="176"/>
                      <a:pt x="100" y="176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051176" y="5334001"/>
                <a:ext cx="88900" cy="88900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149601" y="5257801"/>
                <a:ext cx="88900" cy="92075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76601" y="5283201"/>
                <a:ext cx="88900" cy="88900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60738" y="5372101"/>
                <a:ext cx="92075" cy="92075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60738" y="5491163"/>
                <a:ext cx="92075" cy="88900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2751571" y="5233988"/>
              <a:ext cx="508000" cy="487363"/>
              <a:chOff x="2320926" y="5233988"/>
              <a:chExt cx="508000" cy="487363"/>
            </a:xfrm>
          </p:grpSpPr>
          <p:sp>
            <p:nvSpPr>
              <p:cNvPr id="5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20926" y="5233988"/>
                <a:ext cx="508000" cy="487363"/>
              </a:xfrm>
              <a:custGeom>
                <a:avLst/>
                <a:gdLst>
                  <a:gd name="T0" fmla="*/ 89 w 188"/>
                  <a:gd name="T1" fmla="*/ 3 h 180"/>
                  <a:gd name="T2" fmla="*/ 94 w 188"/>
                  <a:gd name="T3" fmla="*/ 0 h 180"/>
                  <a:gd name="T4" fmla="*/ 99 w 188"/>
                  <a:gd name="T5" fmla="*/ 3 h 180"/>
                  <a:gd name="T6" fmla="*/ 125 w 188"/>
                  <a:gd name="T7" fmla="*/ 56 h 180"/>
                  <a:gd name="T8" fmla="*/ 183 w 188"/>
                  <a:gd name="T9" fmla="*/ 65 h 180"/>
                  <a:gd name="T10" fmla="*/ 187 w 188"/>
                  <a:gd name="T11" fmla="*/ 68 h 180"/>
                  <a:gd name="T12" fmla="*/ 186 w 188"/>
                  <a:gd name="T13" fmla="*/ 74 h 180"/>
                  <a:gd name="T14" fmla="*/ 144 w 188"/>
                  <a:gd name="T15" fmla="*/ 115 h 180"/>
                  <a:gd name="T16" fmla="*/ 154 w 188"/>
                  <a:gd name="T17" fmla="*/ 173 h 180"/>
                  <a:gd name="T18" fmla="*/ 152 w 188"/>
                  <a:gd name="T19" fmla="*/ 178 h 180"/>
                  <a:gd name="T20" fmla="*/ 146 w 188"/>
                  <a:gd name="T21" fmla="*/ 179 h 180"/>
                  <a:gd name="T22" fmla="*/ 94 w 188"/>
                  <a:gd name="T23" fmla="*/ 151 h 180"/>
                  <a:gd name="T24" fmla="*/ 42 w 188"/>
                  <a:gd name="T25" fmla="*/ 179 h 180"/>
                  <a:gd name="T26" fmla="*/ 36 w 188"/>
                  <a:gd name="T27" fmla="*/ 178 h 180"/>
                  <a:gd name="T28" fmla="*/ 34 w 188"/>
                  <a:gd name="T29" fmla="*/ 173 h 180"/>
                  <a:gd name="T30" fmla="*/ 44 w 188"/>
                  <a:gd name="T31" fmla="*/ 115 h 180"/>
                  <a:gd name="T32" fmla="*/ 2 w 188"/>
                  <a:gd name="T33" fmla="*/ 74 h 180"/>
                  <a:gd name="T34" fmla="*/ 0 w 188"/>
                  <a:gd name="T35" fmla="*/ 68 h 180"/>
                  <a:gd name="T36" fmla="*/ 5 w 188"/>
                  <a:gd name="T37" fmla="*/ 65 h 180"/>
                  <a:gd name="T38" fmla="*/ 63 w 188"/>
                  <a:gd name="T39" fmla="*/ 56 h 180"/>
                  <a:gd name="T40" fmla="*/ 89 w 188"/>
                  <a:gd name="T41" fmla="*/ 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0">
                    <a:moveTo>
                      <a:pt x="89" y="3"/>
                    </a:moveTo>
                    <a:cubicBezTo>
                      <a:pt x="90" y="2"/>
                      <a:pt x="92" y="0"/>
                      <a:pt x="94" y="0"/>
                    </a:cubicBezTo>
                    <a:cubicBezTo>
                      <a:pt x="96" y="0"/>
                      <a:pt x="98" y="2"/>
                      <a:pt x="99" y="3"/>
                    </a:cubicBezTo>
                    <a:cubicBezTo>
                      <a:pt x="125" y="56"/>
                      <a:pt x="125" y="56"/>
                      <a:pt x="125" y="56"/>
                    </a:cubicBezTo>
                    <a:cubicBezTo>
                      <a:pt x="183" y="65"/>
                      <a:pt x="183" y="65"/>
                      <a:pt x="183" y="65"/>
                    </a:cubicBezTo>
                    <a:cubicBezTo>
                      <a:pt x="185" y="65"/>
                      <a:pt x="187" y="66"/>
                      <a:pt x="187" y="68"/>
                    </a:cubicBezTo>
                    <a:cubicBezTo>
                      <a:pt x="188" y="70"/>
                      <a:pt x="187" y="72"/>
                      <a:pt x="186" y="74"/>
                    </a:cubicBezTo>
                    <a:cubicBezTo>
                      <a:pt x="144" y="115"/>
                      <a:pt x="144" y="115"/>
                      <a:pt x="144" y="115"/>
                    </a:cubicBezTo>
                    <a:cubicBezTo>
                      <a:pt x="154" y="173"/>
                      <a:pt x="154" y="173"/>
                      <a:pt x="154" y="173"/>
                    </a:cubicBezTo>
                    <a:cubicBezTo>
                      <a:pt x="154" y="175"/>
                      <a:pt x="153" y="177"/>
                      <a:pt x="152" y="178"/>
                    </a:cubicBezTo>
                    <a:cubicBezTo>
                      <a:pt x="150" y="179"/>
                      <a:pt x="148" y="180"/>
                      <a:pt x="146" y="179"/>
                    </a:cubicBezTo>
                    <a:cubicBezTo>
                      <a:pt x="94" y="151"/>
                      <a:pt x="94" y="151"/>
                      <a:pt x="94" y="151"/>
                    </a:cubicBezTo>
                    <a:cubicBezTo>
                      <a:pt x="42" y="179"/>
                      <a:pt x="42" y="179"/>
                      <a:pt x="42" y="179"/>
                    </a:cubicBezTo>
                    <a:cubicBezTo>
                      <a:pt x="40" y="180"/>
                      <a:pt x="38" y="180"/>
                      <a:pt x="36" y="178"/>
                    </a:cubicBezTo>
                    <a:cubicBezTo>
                      <a:pt x="34" y="177"/>
                      <a:pt x="34" y="175"/>
                      <a:pt x="34" y="173"/>
                    </a:cubicBezTo>
                    <a:cubicBezTo>
                      <a:pt x="44" y="115"/>
                      <a:pt x="44" y="115"/>
                      <a:pt x="44" y="115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0" y="72"/>
                      <a:pt x="0" y="70"/>
                      <a:pt x="0" y="68"/>
                    </a:cubicBezTo>
                    <a:cubicBezTo>
                      <a:pt x="1" y="66"/>
                      <a:pt x="3" y="65"/>
                      <a:pt x="5" y="65"/>
                    </a:cubicBezTo>
                    <a:cubicBezTo>
                      <a:pt x="63" y="56"/>
                      <a:pt x="63" y="56"/>
                      <a:pt x="63" y="56"/>
                    </a:cubicBezTo>
                    <a:lnTo>
                      <a:pt x="89" y="3"/>
                    </a:lnTo>
                    <a:close/>
                  </a:path>
                </a:pathLst>
              </a:custGeom>
              <a:solidFill>
                <a:srgbClr val="EEC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70151" y="5422901"/>
                <a:ext cx="55563" cy="57150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620963" y="5422901"/>
                <a:ext cx="57150" cy="57150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25713" y="5475288"/>
                <a:ext cx="98425" cy="47625"/>
              </a:xfrm>
              <a:custGeom>
                <a:avLst/>
                <a:gdLst>
                  <a:gd name="T0" fmla="*/ 36 w 36"/>
                  <a:gd name="T1" fmla="*/ 18 h 18"/>
                  <a:gd name="T2" fmla="*/ 32 w 36"/>
                  <a:gd name="T3" fmla="*/ 18 h 18"/>
                  <a:gd name="T4" fmla="*/ 18 w 36"/>
                  <a:gd name="T5" fmla="*/ 4 h 18"/>
                  <a:gd name="T6" fmla="*/ 4 w 36"/>
                  <a:gd name="T7" fmla="*/ 18 h 18"/>
                  <a:gd name="T8" fmla="*/ 0 w 36"/>
                  <a:gd name="T9" fmla="*/ 18 h 18"/>
                  <a:gd name="T10" fmla="*/ 18 w 36"/>
                  <a:gd name="T11" fmla="*/ 0 h 18"/>
                  <a:gd name="T12" fmla="*/ 36 w 36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0"/>
                      <a:pt x="26" y="4"/>
                      <a:pt x="18" y="4"/>
                    </a:cubicBezTo>
                    <a:cubicBezTo>
                      <a:pt x="10" y="4"/>
                      <a:pt x="4" y="10"/>
                      <a:pt x="4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90788" y="5522913"/>
                <a:ext cx="168275" cy="71438"/>
              </a:xfrm>
              <a:custGeom>
                <a:avLst/>
                <a:gdLst>
                  <a:gd name="T0" fmla="*/ 31 w 62"/>
                  <a:gd name="T1" fmla="*/ 26 h 26"/>
                  <a:gd name="T2" fmla="*/ 0 w 62"/>
                  <a:gd name="T3" fmla="*/ 0 h 26"/>
                  <a:gd name="T4" fmla="*/ 4 w 62"/>
                  <a:gd name="T5" fmla="*/ 0 h 26"/>
                  <a:gd name="T6" fmla="*/ 31 w 62"/>
                  <a:gd name="T7" fmla="*/ 22 h 26"/>
                  <a:gd name="T8" fmla="*/ 58 w 62"/>
                  <a:gd name="T9" fmla="*/ 0 h 26"/>
                  <a:gd name="T10" fmla="*/ 62 w 62"/>
                  <a:gd name="T11" fmla="*/ 0 h 26"/>
                  <a:gd name="T12" fmla="*/ 31 w 62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26">
                    <a:moveTo>
                      <a:pt x="31" y="26"/>
                    </a:moveTo>
                    <a:cubicBezTo>
                      <a:pt x="14" y="26"/>
                      <a:pt x="0" y="14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2"/>
                      <a:pt x="16" y="22"/>
                      <a:pt x="31" y="22"/>
                    </a:cubicBezTo>
                    <a:cubicBezTo>
                      <a:pt x="46" y="22"/>
                      <a:pt x="58" y="12"/>
                      <a:pt x="5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14"/>
                      <a:pt x="48" y="26"/>
                      <a:pt x="31" y="26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886961" y="5222876"/>
              <a:ext cx="454025" cy="512763"/>
              <a:chOff x="1671638" y="5222876"/>
              <a:chExt cx="454025" cy="512763"/>
            </a:xfrm>
          </p:grpSpPr>
          <p:sp>
            <p:nvSpPr>
              <p:cNvPr id="5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27201" y="5284788"/>
                <a:ext cx="60325" cy="68263"/>
              </a:xfrm>
              <a:custGeom>
                <a:avLst/>
                <a:gdLst>
                  <a:gd name="T0" fmla="*/ 38 w 38"/>
                  <a:gd name="T1" fmla="*/ 33 h 43"/>
                  <a:gd name="T2" fmla="*/ 26 w 38"/>
                  <a:gd name="T3" fmla="*/ 43 h 43"/>
                  <a:gd name="T4" fmla="*/ 0 w 38"/>
                  <a:gd name="T5" fmla="*/ 11 h 43"/>
                  <a:gd name="T6" fmla="*/ 14 w 38"/>
                  <a:gd name="T7" fmla="*/ 0 h 43"/>
                  <a:gd name="T8" fmla="*/ 38 w 38"/>
                  <a:gd name="T9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38" y="33"/>
                    </a:moveTo>
                    <a:lnTo>
                      <a:pt x="26" y="43"/>
                    </a:lnTo>
                    <a:lnTo>
                      <a:pt x="0" y="11"/>
                    </a:lnTo>
                    <a:lnTo>
                      <a:pt x="14" y="0"/>
                    </a:lnTo>
                    <a:lnTo>
                      <a:pt x="38" y="33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09776" y="5284788"/>
                <a:ext cx="61913" cy="68263"/>
              </a:xfrm>
              <a:custGeom>
                <a:avLst/>
                <a:gdLst>
                  <a:gd name="T0" fmla="*/ 0 w 39"/>
                  <a:gd name="T1" fmla="*/ 33 h 43"/>
                  <a:gd name="T2" fmla="*/ 13 w 39"/>
                  <a:gd name="T3" fmla="*/ 43 h 43"/>
                  <a:gd name="T4" fmla="*/ 39 w 39"/>
                  <a:gd name="T5" fmla="*/ 11 h 43"/>
                  <a:gd name="T6" fmla="*/ 25 w 39"/>
                  <a:gd name="T7" fmla="*/ 0 h 43"/>
                  <a:gd name="T8" fmla="*/ 0 w 39"/>
                  <a:gd name="T9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3">
                    <a:moveTo>
                      <a:pt x="0" y="33"/>
                    </a:moveTo>
                    <a:lnTo>
                      <a:pt x="13" y="43"/>
                    </a:lnTo>
                    <a:lnTo>
                      <a:pt x="39" y="11"/>
                    </a:lnTo>
                    <a:lnTo>
                      <a:pt x="25" y="0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71638" y="5222876"/>
                <a:ext cx="128588" cy="130175"/>
              </a:xfrm>
              <a:custGeom>
                <a:avLst/>
                <a:gdLst>
                  <a:gd name="T0" fmla="*/ 26 w 48"/>
                  <a:gd name="T1" fmla="*/ 0 h 48"/>
                  <a:gd name="T2" fmla="*/ 0 w 48"/>
                  <a:gd name="T3" fmla="*/ 27 h 48"/>
                  <a:gd name="T4" fmla="*/ 9 w 48"/>
                  <a:gd name="T5" fmla="*/ 48 h 48"/>
                  <a:gd name="T6" fmla="*/ 48 w 48"/>
                  <a:gd name="T7" fmla="*/ 14 h 48"/>
                  <a:gd name="T8" fmla="*/ 26 w 4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8">
                    <a:moveTo>
                      <a:pt x="26" y="0"/>
                    </a:moveTo>
                    <a:cubicBezTo>
                      <a:pt x="11" y="0"/>
                      <a:pt x="0" y="12"/>
                      <a:pt x="0" y="27"/>
                    </a:cubicBezTo>
                    <a:cubicBezTo>
                      <a:pt x="0" y="35"/>
                      <a:pt x="3" y="43"/>
                      <a:pt x="9" y="48"/>
                    </a:cubicBezTo>
                    <a:cubicBezTo>
                      <a:pt x="19" y="38"/>
                      <a:pt x="37" y="22"/>
                      <a:pt x="48" y="14"/>
                    </a:cubicBezTo>
                    <a:cubicBezTo>
                      <a:pt x="44" y="6"/>
                      <a:pt x="35" y="0"/>
                      <a:pt x="26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222876"/>
                <a:ext cx="133350" cy="127000"/>
              </a:xfrm>
              <a:custGeom>
                <a:avLst/>
                <a:gdLst>
                  <a:gd name="T0" fmla="*/ 23 w 49"/>
                  <a:gd name="T1" fmla="*/ 0 h 47"/>
                  <a:gd name="T2" fmla="*/ 49 w 49"/>
                  <a:gd name="T3" fmla="*/ 27 h 47"/>
                  <a:gd name="T4" fmla="*/ 40 w 49"/>
                  <a:gd name="T5" fmla="*/ 47 h 47"/>
                  <a:gd name="T6" fmla="*/ 0 w 49"/>
                  <a:gd name="T7" fmla="*/ 14 h 47"/>
                  <a:gd name="T8" fmla="*/ 23 w 4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7">
                    <a:moveTo>
                      <a:pt x="23" y="0"/>
                    </a:moveTo>
                    <a:cubicBezTo>
                      <a:pt x="37" y="0"/>
                      <a:pt x="49" y="12"/>
                      <a:pt x="49" y="27"/>
                    </a:cubicBezTo>
                    <a:cubicBezTo>
                      <a:pt x="49" y="35"/>
                      <a:pt x="46" y="42"/>
                      <a:pt x="40" y="47"/>
                    </a:cubicBezTo>
                    <a:cubicBezTo>
                      <a:pt x="29" y="38"/>
                      <a:pt x="12" y="22"/>
                      <a:pt x="0" y="14"/>
                    </a:cubicBezTo>
                    <a:cubicBezTo>
                      <a:pt x="5" y="6"/>
                      <a:pt x="13" y="0"/>
                      <a:pt x="23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84363" y="5233988"/>
                <a:ext cx="25400" cy="46038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36738" y="5222876"/>
                <a:ext cx="123825" cy="19050"/>
              </a:xfrm>
              <a:custGeom>
                <a:avLst/>
                <a:gdLst>
                  <a:gd name="T0" fmla="*/ 46 w 46"/>
                  <a:gd name="T1" fmla="*/ 4 h 7"/>
                  <a:gd name="T2" fmla="*/ 42 w 46"/>
                  <a:gd name="T3" fmla="*/ 7 h 7"/>
                  <a:gd name="T4" fmla="*/ 4 w 46"/>
                  <a:gd name="T5" fmla="*/ 7 h 7"/>
                  <a:gd name="T6" fmla="*/ 0 w 46"/>
                  <a:gd name="T7" fmla="*/ 4 h 7"/>
                  <a:gd name="T8" fmla="*/ 0 w 46"/>
                  <a:gd name="T9" fmla="*/ 4 h 7"/>
                  <a:gd name="T10" fmla="*/ 4 w 46"/>
                  <a:gd name="T11" fmla="*/ 0 h 7"/>
                  <a:gd name="T12" fmla="*/ 42 w 46"/>
                  <a:gd name="T13" fmla="*/ 0 h 7"/>
                  <a:gd name="T14" fmla="*/ 46 w 46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7">
                    <a:moveTo>
                      <a:pt x="46" y="4"/>
                    </a:moveTo>
                    <a:cubicBezTo>
                      <a:pt x="46" y="6"/>
                      <a:pt x="44" y="7"/>
                      <a:pt x="4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2"/>
                      <a:pt x="46" y="4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38313" y="5572126"/>
                <a:ext cx="111125" cy="163513"/>
              </a:xfrm>
              <a:custGeom>
                <a:avLst/>
                <a:gdLst>
                  <a:gd name="T0" fmla="*/ 12 w 41"/>
                  <a:gd name="T1" fmla="*/ 56 h 60"/>
                  <a:gd name="T2" fmla="*/ 4 w 41"/>
                  <a:gd name="T3" fmla="*/ 58 h 60"/>
                  <a:gd name="T4" fmla="*/ 4 w 41"/>
                  <a:gd name="T5" fmla="*/ 58 h 60"/>
                  <a:gd name="T6" fmla="*/ 2 w 41"/>
                  <a:gd name="T7" fmla="*/ 49 h 60"/>
                  <a:gd name="T8" fmla="*/ 29 w 41"/>
                  <a:gd name="T9" fmla="*/ 4 h 60"/>
                  <a:gd name="T10" fmla="*/ 37 w 41"/>
                  <a:gd name="T11" fmla="*/ 1 h 60"/>
                  <a:gd name="T12" fmla="*/ 37 w 41"/>
                  <a:gd name="T13" fmla="*/ 1 h 60"/>
                  <a:gd name="T14" fmla="*/ 39 w 41"/>
                  <a:gd name="T15" fmla="*/ 10 h 60"/>
                  <a:gd name="T16" fmla="*/ 12 w 41"/>
                  <a:gd name="T17" fmla="*/ 5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0">
                    <a:moveTo>
                      <a:pt x="12" y="56"/>
                    </a:moveTo>
                    <a:cubicBezTo>
                      <a:pt x="10" y="59"/>
                      <a:pt x="7" y="60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1" y="56"/>
                      <a:pt x="0" y="52"/>
                      <a:pt x="2" y="49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1" y="1"/>
                      <a:pt x="34" y="0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0" y="3"/>
                      <a:pt x="41" y="7"/>
                      <a:pt x="39" y="10"/>
                    </a:cubicBezTo>
                    <a:lnTo>
                      <a:pt x="12" y="56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46276" y="5572126"/>
                <a:ext cx="111125" cy="163513"/>
              </a:xfrm>
              <a:custGeom>
                <a:avLst/>
                <a:gdLst>
                  <a:gd name="T0" fmla="*/ 29 w 41"/>
                  <a:gd name="T1" fmla="*/ 56 h 60"/>
                  <a:gd name="T2" fmla="*/ 37 w 41"/>
                  <a:gd name="T3" fmla="*/ 58 h 60"/>
                  <a:gd name="T4" fmla="*/ 37 w 41"/>
                  <a:gd name="T5" fmla="*/ 58 h 60"/>
                  <a:gd name="T6" fmla="*/ 39 w 41"/>
                  <a:gd name="T7" fmla="*/ 49 h 60"/>
                  <a:gd name="T8" fmla="*/ 12 w 41"/>
                  <a:gd name="T9" fmla="*/ 4 h 60"/>
                  <a:gd name="T10" fmla="*/ 3 w 41"/>
                  <a:gd name="T11" fmla="*/ 1 h 60"/>
                  <a:gd name="T12" fmla="*/ 3 w 41"/>
                  <a:gd name="T13" fmla="*/ 1 h 60"/>
                  <a:gd name="T14" fmla="*/ 1 w 41"/>
                  <a:gd name="T15" fmla="*/ 10 h 60"/>
                  <a:gd name="T16" fmla="*/ 29 w 41"/>
                  <a:gd name="T17" fmla="*/ 5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0">
                    <a:moveTo>
                      <a:pt x="29" y="56"/>
                    </a:moveTo>
                    <a:cubicBezTo>
                      <a:pt x="30" y="59"/>
                      <a:pt x="34" y="60"/>
                      <a:pt x="37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40" y="56"/>
                      <a:pt x="41" y="52"/>
                      <a:pt x="39" y="49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1"/>
                      <a:pt x="6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3"/>
                      <a:pt x="0" y="7"/>
                      <a:pt x="1" y="10"/>
                    </a:cubicBezTo>
                    <a:lnTo>
                      <a:pt x="29" y="56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7513" y="5273676"/>
                <a:ext cx="422275" cy="423863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08151" y="5295901"/>
                <a:ext cx="376238" cy="376238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35138" y="5491163"/>
                <a:ext cx="41275" cy="7938"/>
              </a:xfrm>
              <a:custGeom>
                <a:avLst/>
                <a:gdLst>
                  <a:gd name="T0" fmla="*/ 1 w 15"/>
                  <a:gd name="T1" fmla="*/ 3 h 3"/>
                  <a:gd name="T2" fmla="*/ 0 w 15"/>
                  <a:gd name="T3" fmla="*/ 1 h 3"/>
                  <a:gd name="T4" fmla="*/ 0 w 15"/>
                  <a:gd name="T5" fmla="*/ 1 h 3"/>
                  <a:gd name="T6" fmla="*/ 1 w 15"/>
                  <a:gd name="T7" fmla="*/ 0 h 3"/>
                  <a:gd name="T8" fmla="*/ 1 w 15"/>
                  <a:gd name="T9" fmla="*/ 0 h 3"/>
                  <a:gd name="T10" fmla="*/ 13 w 15"/>
                  <a:gd name="T11" fmla="*/ 0 h 3"/>
                  <a:gd name="T12" fmla="*/ 15 w 15"/>
                  <a:gd name="T13" fmla="*/ 1 h 3"/>
                  <a:gd name="T14" fmla="*/ 15 w 15"/>
                  <a:gd name="T15" fmla="*/ 1 h 3"/>
                  <a:gd name="T16" fmla="*/ 13 w 15"/>
                  <a:gd name="T17" fmla="*/ 3 h 3"/>
                  <a:gd name="T18" fmla="*/ 13 w 15"/>
                  <a:gd name="T19" fmla="*/ 3 h 3"/>
                  <a:gd name="T20" fmla="*/ 1 w 15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3">
                    <a:moveTo>
                      <a:pt x="1" y="3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2"/>
                      <a:pt x="14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25651" y="5491163"/>
                <a:ext cx="34925" cy="7938"/>
              </a:xfrm>
              <a:custGeom>
                <a:avLst/>
                <a:gdLst>
                  <a:gd name="T0" fmla="*/ 1 w 13"/>
                  <a:gd name="T1" fmla="*/ 3 h 3"/>
                  <a:gd name="T2" fmla="*/ 0 w 13"/>
                  <a:gd name="T3" fmla="*/ 1 h 3"/>
                  <a:gd name="T4" fmla="*/ 0 w 13"/>
                  <a:gd name="T5" fmla="*/ 1 h 3"/>
                  <a:gd name="T6" fmla="*/ 1 w 13"/>
                  <a:gd name="T7" fmla="*/ 0 h 3"/>
                  <a:gd name="T8" fmla="*/ 1 w 13"/>
                  <a:gd name="T9" fmla="*/ 0 h 3"/>
                  <a:gd name="T10" fmla="*/ 12 w 13"/>
                  <a:gd name="T11" fmla="*/ 0 h 3"/>
                  <a:gd name="T12" fmla="*/ 13 w 13"/>
                  <a:gd name="T13" fmla="*/ 1 h 3"/>
                  <a:gd name="T14" fmla="*/ 13 w 13"/>
                  <a:gd name="T15" fmla="*/ 1 h 3"/>
                  <a:gd name="T16" fmla="*/ 12 w 13"/>
                  <a:gd name="T17" fmla="*/ 3 h 3"/>
                  <a:gd name="T18" fmla="*/ 12 w 13"/>
                  <a:gd name="T19" fmla="*/ 3 h 3"/>
                  <a:gd name="T20" fmla="*/ 1 w 13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3">
                    <a:moveTo>
                      <a:pt x="1" y="3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3" y="0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2301" y="5314951"/>
                <a:ext cx="9525" cy="41275"/>
              </a:xfrm>
              <a:custGeom>
                <a:avLst/>
                <a:gdLst>
                  <a:gd name="T0" fmla="*/ 0 w 3"/>
                  <a:gd name="T1" fmla="*/ 14 h 15"/>
                  <a:gd name="T2" fmla="*/ 0 w 3"/>
                  <a:gd name="T3" fmla="*/ 1 h 15"/>
                  <a:gd name="T4" fmla="*/ 1 w 3"/>
                  <a:gd name="T5" fmla="*/ 0 h 15"/>
                  <a:gd name="T6" fmla="*/ 1 w 3"/>
                  <a:gd name="T7" fmla="*/ 0 h 15"/>
                  <a:gd name="T8" fmla="*/ 3 w 3"/>
                  <a:gd name="T9" fmla="*/ 1 h 15"/>
                  <a:gd name="T10" fmla="*/ 3 w 3"/>
                  <a:gd name="T11" fmla="*/ 1 h 15"/>
                  <a:gd name="T12" fmla="*/ 3 w 3"/>
                  <a:gd name="T13" fmla="*/ 14 h 15"/>
                  <a:gd name="T14" fmla="*/ 1 w 3"/>
                  <a:gd name="T15" fmla="*/ 15 h 15"/>
                  <a:gd name="T16" fmla="*/ 1 w 3"/>
                  <a:gd name="T17" fmla="*/ 15 h 15"/>
                  <a:gd name="T18" fmla="*/ 0 w 3"/>
                  <a:gd name="T1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15">
                    <a:moveTo>
                      <a:pt x="0" y="1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2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4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87538" y="5618163"/>
                <a:ext cx="7938" cy="34925"/>
              </a:xfrm>
              <a:custGeom>
                <a:avLst/>
                <a:gdLst>
                  <a:gd name="T0" fmla="*/ 0 w 3"/>
                  <a:gd name="T1" fmla="*/ 12 h 13"/>
                  <a:gd name="T2" fmla="*/ 0 w 3"/>
                  <a:gd name="T3" fmla="*/ 2 h 13"/>
                  <a:gd name="T4" fmla="*/ 1 w 3"/>
                  <a:gd name="T5" fmla="*/ 0 h 13"/>
                  <a:gd name="T6" fmla="*/ 1 w 3"/>
                  <a:gd name="T7" fmla="*/ 0 h 13"/>
                  <a:gd name="T8" fmla="*/ 3 w 3"/>
                  <a:gd name="T9" fmla="*/ 2 h 13"/>
                  <a:gd name="T10" fmla="*/ 3 w 3"/>
                  <a:gd name="T11" fmla="*/ 2 h 13"/>
                  <a:gd name="T12" fmla="*/ 3 w 3"/>
                  <a:gd name="T13" fmla="*/ 12 h 13"/>
                  <a:gd name="T14" fmla="*/ 1 w 3"/>
                  <a:gd name="T15" fmla="*/ 13 h 13"/>
                  <a:gd name="T16" fmla="*/ 1 w 3"/>
                  <a:gd name="T17" fmla="*/ 13 h 13"/>
                  <a:gd name="T18" fmla="*/ 0 w 3"/>
                  <a:gd name="T1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13">
                    <a:moveTo>
                      <a:pt x="0" y="1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00226" y="5588001"/>
                <a:ext cx="25400" cy="28575"/>
              </a:xfrm>
              <a:custGeom>
                <a:avLst/>
                <a:gdLst>
                  <a:gd name="T0" fmla="*/ 1 w 9"/>
                  <a:gd name="T1" fmla="*/ 10 h 10"/>
                  <a:gd name="T2" fmla="*/ 0 w 9"/>
                  <a:gd name="T3" fmla="*/ 8 h 10"/>
                  <a:gd name="T4" fmla="*/ 0 w 9"/>
                  <a:gd name="T5" fmla="*/ 8 h 10"/>
                  <a:gd name="T6" fmla="*/ 6 w 9"/>
                  <a:gd name="T7" fmla="*/ 0 h 10"/>
                  <a:gd name="T8" fmla="*/ 8 w 9"/>
                  <a:gd name="T9" fmla="*/ 0 h 10"/>
                  <a:gd name="T10" fmla="*/ 8 w 9"/>
                  <a:gd name="T11" fmla="*/ 0 h 10"/>
                  <a:gd name="T12" fmla="*/ 8 w 9"/>
                  <a:gd name="T13" fmla="*/ 2 h 10"/>
                  <a:gd name="T14" fmla="*/ 8 w 9"/>
                  <a:gd name="T15" fmla="*/ 2 h 10"/>
                  <a:gd name="T16" fmla="*/ 3 w 9"/>
                  <a:gd name="T17" fmla="*/ 10 h 10"/>
                  <a:gd name="T18" fmla="*/ 2 w 9"/>
                  <a:gd name="T19" fmla="*/ 10 h 10"/>
                  <a:gd name="T20" fmla="*/ 2 w 9"/>
                  <a:gd name="T21" fmla="*/ 10 h 10"/>
                  <a:gd name="T22" fmla="*/ 1 w 9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0">
                    <a:moveTo>
                      <a:pt x="1" y="10"/>
                    </a:moveTo>
                    <a:cubicBezTo>
                      <a:pt x="0" y="9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57388" y="5338763"/>
                <a:ext cx="25400" cy="30163"/>
              </a:xfrm>
              <a:custGeom>
                <a:avLst/>
                <a:gdLst>
                  <a:gd name="T0" fmla="*/ 1 w 9"/>
                  <a:gd name="T1" fmla="*/ 11 h 11"/>
                  <a:gd name="T2" fmla="*/ 1 w 9"/>
                  <a:gd name="T3" fmla="*/ 8 h 11"/>
                  <a:gd name="T4" fmla="*/ 1 w 9"/>
                  <a:gd name="T5" fmla="*/ 8 h 11"/>
                  <a:gd name="T6" fmla="*/ 6 w 9"/>
                  <a:gd name="T7" fmla="*/ 1 h 11"/>
                  <a:gd name="T8" fmla="*/ 8 w 9"/>
                  <a:gd name="T9" fmla="*/ 0 h 11"/>
                  <a:gd name="T10" fmla="*/ 8 w 9"/>
                  <a:gd name="T11" fmla="*/ 0 h 11"/>
                  <a:gd name="T12" fmla="*/ 8 w 9"/>
                  <a:gd name="T13" fmla="*/ 2 h 11"/>
                  <a:gd name="T14" fmla="*/ 8 w 9"/>
                  <a:gd name="T15" fmla="*/ 2 h 11"/>
                  <a:gd name="T16" fmla="*/ 3 w 9"/>
                  <a:gd name="T17" fmla="*/ 10 h 11"/>
                  <a:gd name="T18" fmla="*/ 2 w 9"/>
                  <a:gd name="T19" fmla="*/ 11 h 11"/>
                  <a:gd name="T20" fmla="*/ 2 w 9"/>
                  <a:gd name="T21" fmla="*/ 11 h 11"/>
                  <a:gd name="T22" fmla="*/ 1 w 9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1">
                    <a:moveTo>
                      <a:pt x="1" y="11"/>
                    </a:moveTo>
                    <a:cubicBezTo>
                      <a:pt x="0" y="10"/>
                      <a:pt x="0" y="9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57363" y="5551488"/>
                <a:ext cx="30163" cy="19050"/>
              </a:xfrm>
              <a:custGeom>
                <a:avLst/>
                <a:gdLst>
                  <a:gd name="T0" fmla="*/ 0 w 11"/>
                  <a:gd name="T1" fmla="*/ 6 h 7"/>
                  <a:gd name="T2" fmla="*/ 1 w 11"/>
                  <a:gd name="T3" fmla="*/ 4 h 7"/>
                  <a:gd name="T4" fmla="*/ 1 w 11"/>
                  <a:gd name="T5" fmla="*/ 4 h 7"/>
                  <a:gd name="T6" fmla="*/ 9 w 11"/>
                  <a:gd name="T7" fmla="*/ 1 h 7"/>
                  <a:gd name="T8" fmla="*/ 11 w 11"/>
                  <a:gd name="T9" fmla="*/ 1 h 7"/>
                  <a:gd name="T10" fmla="*/ 11 w 11"/>
                  <a:gd name="T11" fmla="*/ 1 h 7"/>
                  <a:gd name="T12" fmla="*/ 10 w 11"/>
                  <a:gd name="T13" fmla="*/ 3 h 7"/>
                  <a:gd name="T14" fmla="*/ 10 w 11"/>
                  <a:gd name="T15" fmla="*/ 3 h 7"/>
                  <a:gd name="T16" fmla="*/ 2 w 11"/>
                  <a:gd name="T17" fmla="*/ 7 h 7"/>
                  <a:gd name="T18" fmla="*/ 1 w 11"/>
                  <a:gd name="T19" fmla="*/ 7 h 7"/>
                  <a:gd name="T20" fmla="*/ 1 w 11"/>
                  <a:gd name="T21" fmla="*/ 7 h 7"/>
                  <a:gd name="T22" fmla="*/ 0 w 11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7">
                    <a:moveTo>
                      <a:pt x="0" y="6"/>
                    </a:moveTo>
                    <a:cubicBezTo>
                      <a:pt x="0" y="5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09776" y="5395913"/>
                <a:ext cx="28575" cy="25400"/>
              </a:xfrm>
              <a:custGeom>
                <a:avLst/>
                <a:gdLst>
                  <a:gd name="T0" fmla="*/ 0 w 11"/>
                  <a:gd name="T1" fmla="*/ 9 h 9"/>
                  <a:gd name="T2" fmla="*/ 1 w 11"/>
                  <a:gd name="T3" fmla="*/ 7 h 9"/>
                  <a:gd name="T4" fmla="*/ 1 w 11"/>
                  <a:gd name="T5" fmla="*/ 7 h 9"/>
                  <a:gd name="T6" fmla="*/ 8 w 11"/>
                  <a:gd name="T7" fmla="*/ 1 h 9"/>
                  <a:gd name="T8" fmla="*/ 10 w 11"/>
                  <a:gd name="T9" fmla="*/ 1 h 9"/>
                  <a:gd name="T10" fmla="*/ 10 w 11"/>
                  <a:gd name="T11" fmla="*/ 1 h 9"/>
                  <a:gd name="T12" fmla="*/ 10 w 11"/>
                  <a:gd name="T13" fmla="*/ 3 h 9"/>
                  <a:gd name="T14" fmla="*/ 10 w 11"/>
                  <a:gd name="T15" fmla="*/ 3 h 9"/>
                  <a:gd name="T16" fmla="*/ 3 w 11"/>
                  <a:gd name="T17" fmla="*/ 9 h 9"/>
                  <a:gd name="T18" fmla="*/ 2 w 11"/>
                  <a:gd name="T19" fmla="*/ 9 h 9"/>
                  <a:gd name="T20" fmla="*/ 2 w 11"/>
                  <a:gd name="T21" fmla="*/ 9 h 9"/>
                  <a:gd name="T22" fmla="*/ 0 w 11"/>
                  <a:gd name="T2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0" y="9"/>
                    </a:moveTo>
                    <a:cubicBezTo>
                      <a:pt x="0" y="8"/>
                      <a:pt x="0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2"/>
                      <a:pt x="11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4513" y="5353051"/>
                <a:ext cx="26988" cy="26988"/>
              </a:xfrm>
              <a:custGeom>
                <a:avLst/>
                <a:gdLst>
                  <a:gd name="T0" fmla="*/ 7 w 10"/>
                  <a:gd name="T1" fmla="*/ 10 h 10"/>
                  <a:gd name="T2" fmla="*/ 1 w 10"/>
                  <a:gd name="T3" fmla="*/ 3 h 10"/>
                  <a:gd name="T4" fmla="*/ 1 w 10"/>
                  <a:gd name="T5" fmla="*/ 1 h 10"/>
                  <a:gd name="T6" fmla="*/ 1 w 10"/>
                  <a:gd name="T7" fmla="*/ 1 h 10"/>
                  <a:gd name="T8" fmla="*/ 3 w 10"/>
                  <a:gd name="T9" fmla="*/ 1 h 10"/>
                  <a:gd name="T10" fmla="*/ 3 w 10"/>
                  <a:gd name="T11" fmla="*/ 1 h 10"/>
                  <a:gd name="T12" fmla="*/ 9 w 10"/>
                  <a:gd name="T13" fmla="*/ 8 h 10"/>
                  <a:gd name="T14" fmla="*/ 9 w 10"/>
                  <a:gd name="T15" fmla="*/ 10 h 10"/>
                  <a:gd name="T16" fmla="*/ 9 w 10"/>
                  <a:gd name="T17" fmla="*/ 10 h 10"/>
                  <a:gd name="T18" fmla="*/ 8 w 10"/>
                  <a:gd name="T19" fmla="*/ 10 h 10"/>
                  <a:gd name="T20" fmla="*/ 8 w 10"/>
                  <a:gd name="T21" fmla="*/ 10 h 10"/>
                  <a:gd name="T22" fmla="*/ 7 w 10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65326" y="5597526"/>
                <a:ext cx="25400" cy="28575"/>
              </a:xfrm>
              <a:custGeom>
                <a:avLst/>
                <a:gdLst>
                  <a:gd name="T0" fmla="*/ 6 w 9"/>
                  <a:gd name="T1" fmla="*/ 10 h 11"/>
                  <a:gd name="T2" fmla="*/ 0 w 9"/>
                  <a:gd name="T3" fmla="*/ 3 h 11"/>
                  <a:gd name="T4" fmla="*/ 1 w 9"/>
                  <a:gd name="T5" fmla="*/ 1 h 11"/>
                  <a:gd name="T6" fmla="*/ 1 w 9"/>
                  <a:gd name="T7" fmla="*/ 1 h 11"/>
                  <a:gd name="T8" fmla="*/ 3 w 9"/>
                  <a:gd name="T9" fmla="*/ 1 h 11"/>
                  <a:gd name="T10" fmla="*/ 3 w 9"/>
                  <a:gd name="T11" fmla="*/ 1 h 11"/>
                  <a:gd name="T12" fmla="*/ 8 w 9"/>
                  <a:gd name="T13" fmla="*/ 9 h 11"/>
                  <a:gd name="T14" fmla="*/ 8 w 9"/>
                  <a:gd name="T15" fmla="*/ 11 h 11"/>
                  <a:gd name="T16" fmla="*/ 8 w 9"/>
                  <a:gd name="T17" fmla="*/ 11 h 11"/>
                  <a:gd name="T18" fmla="*/ 7 w 9"/>
                  <a:gd name="T19" fmla="*/ 11 h 11"/>
                  <a:gd name="T20" fmla="*/ 7 w 9"/>
                  <a:gd name="T21" fmla="*/ 11 h 11"/>
                  <a:gd name="T22" fmla="*/ 6 w 9"/>
                  <a:gd name="T2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1">
                    <a:moveTo>
                      <a:pt x="6" y="1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1"/>
                      <a:pt x="6" y="10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65301" y="5411788"/>
                <a:ext cx="30163" cy="22225"/>
              </a:xfrm>
              <a:custGeom>
                <a:avLst/>
                <a:gdLst>
                  <a:gd name="T0" fmla="*/ 9 w 11"/>
                  <a:gd name="T1" fmla="*/ 7 h 8"/>
                  <a:gd name="T2" fmla="*/ 1 w 11"/>
                  <a:gd name="T3" fmla="*/ 3 h 8"/>
                  <a:gd name="T4" fmla="*/ 1 w 11"/>
                  <a:gd name="T5" fmla="*/ 1 h 8"/>
                  <a:gd name="T6" fmla="*/ 1 w 11"/>
                  <a:gd name="T7" fmla="*/ 1 h 8"/>
                  <a:gd name="T8" fmla="*/ 3 w 11"/>
                  <a:gd name="T9" fmla="*/ 1 h 8"/>
                  <a:gd name="T10" fmla="*/ 3 w 11"/>
                  <a:gd name="T11" fmla="*/ 1 h 8"/>
                  <a:gd name="T12" fmla="*/ 10 w 11"/>
                  <a:gd name="T13" fmla="*/ 5 h 8"/>
                  <a:gd name="T14" fmla="*/ 11 w 11"/>
                  <a:gd name="T15" fmla="*/ 7 h 8"/>
                  <a:gd name="T16" fmla="*/ 11 w 11"/>
                  <a:gd name="T17" fmla="*/ 7 h 8"/>
                  <a:gd name="T18" fmla="*/ 9 w 11"/>
                  <a:gd name="T19" fmla="*/ 8 h 8"/>
                  <a:gd name="T20" fmla="*/ 9 w 11"/>
                  <a:gd name="T21" fmla="*/ 8 h 8"/>
                  <a:gd name="T22" fmla="*/ 9 w 11"/>
                  <a:gd name="T2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8">
                    <a:moveTo>
                      <a:pt x="9" y="7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7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09776" y="5540376"/>
                <a:ext cx="28575" cy="20638"/>
              </a:xfrm>
              <a:custGeom>
                <a:avLst/>
                <a:gdLst>
                  <a:gd name="T0" fmla="*/ 8 w 11"/>
                  <a:gd name="T1" fmla="*/ 7 h 8"/>
                  <a:gd name="T2" fmla="*/ 1 w 11"/>
                  <a:gd name="T3" fmla="*/ 3 h 8"/>
                  <a:gd name="T4" fmla="*/ 0 w 11"/>
                  <a:gd name="T5" fmla="*/ 1 h 8"/>
                  <a:gd name="T6" fmla="*/ 0 w 11"/>
                  <a:gd name="T7" fmla="*/ 1 h 8"/>
                  <a:gd name="T8" fmla="*/ 2 w 11"/>
                  <a:gd name="T9" fmla="*/ 1 h 8"/>
                  <a:gd name="T10" fmla="*/ 2 w 11"/>
                  <a:gd name="T11" fmla="*/ 1 h 8"/>
                  <a:gd name="T12" fmla="*/ 10 w 11"/>
                  <a:gd name="T13" fmla="*/ 5 h 8"/>
                  <a:gd name="T14" fmla="*/ 10 w 11"/>
                  <a:gd name="T15" fmla="*/ 7 h 8"/>
                  <a:gd name="T16" fmla="*/ 10 w 11"/>
                  <a:gd name="T17" fmla="*/ 7 h 8"/>
                  <a:gd name="T18" fmla="*/ 9 w 11"/>
                  <a:gd name="T19" fmla="*/ 8 h 8"/>
                  <a:gd name="T20" fmla="*/ 9 w 11"/>
                  <a:gd name="T21" fmla="*/ 8 h 8"/>
                  <a:gd name="T22" fmla="*/ 8 w 11"/>
                  <a:gd name="T2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8">
                    <a:moveTo>
                      <a:pt x="8" y="7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87538" y="5434013"/>
                <a:ext cx="84138" cy="61913"/>
              </a:xfrm>
              <a:custGeom>
                <a:avLst/>
                <a:gdLst>
                  <a:gd name="T0" fmla="*/ 31 w 31"/>
                  <a:gd name="T1" fmla="*/ 0 h 23"/>
                  <a:gd name="T2" fmla="*/ 6 w 31"/>
                  <a:gd name="T3" fmla="*/ 12 h 23"/>
                  <a:gd name="T4" fmla="*/ 3 w 31"/>
                  <a:gd name="T5" fmla="*/ 19 h 23"/>
                  <a:gd name="T6" fmla="*/ 11 w 31"/>
                  <a:gd name="T7" fmla="*/ 19 h 23"/>
                  <a:gd name="T8" fmla="*/ 31 w 31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3">
                    <a:moveTo>
                      <a:pt x="31" y="0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0" y="15"/>
                      <a:pt x="3" y="19"/>
                    </a:cubicBezTo>
                    <a:cubicBezTo>
                      <a:pt x="6" y="23"/>
                      <a:pt x="11" y="19"/>
                      <a:pt x="11" y="1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79601" y="5376863"/>
                <a:ext cx="38100" cy="119062"/>
              </a:xfrm>
              <a:custGeom>
                <a:avLst/>
                <a:gdLst>
                  <a:gd name="T0" fmla="*/ 7 w 14"/>
                  <a:gd name="T1" fmla="*/ 0 h 44"/>
                  <a:gd name="T2" fmla="*/ 2 w 14"/>
                  <a:gd name="T3" fmla="*/ 36 h 44"/>
                  <a:gd name="T4" fmla="*/ 7 w 14"/>
                  <a:gd name="T5" fmla="*/ 44 h 44"/>
                  <a:gd name="T6" fmla="*/ 13 w 14"/>
                  <a:gd name="T7" fmla="*/ 36 h 44"/>
                  <a:gd name="T8" fmla="*/ 7 w 1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4">
                    <a:moveTo>
                      <a:pt x="7" y="0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0" y="44"/>
                      <a:pt x="7" y="44"/>
                    </a:cubicBezTo>
                    <a:cubicBezTo>
                      <a:pt x="14" y="44"/>
                      <a:pt x="13" y="36"/>
                      <a:pt x="13" y="36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966788" y="5268913"/>
              <a:ext cx="509588" cy="414337"/>
              <a:chOff x="966788" y="5268913"/>
              <a:chExt cx="509588" cy="414337"/>
            </a:xfrm>
          </p:grpSpPr>
          <p:sp>
            <p:nvSpPr>
              <p:cNvPr id="5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6788" y="5291138"/>
                <a:ext cx="509588" cy="392112"/>
              </a:xfrm>
              <a:custGeom>
                <a:avLst/>
                <a:gdLst>
                  <a:gd name="T0" fmla="*/ 188 w 188"/>
                  <a:gd name="T1" fmla="*/ 47 h 145"/>
                  <a:gd name="T2" fmla="*/ 100 w 188"/>
                  <a:gd name="T3" fmla="*/ 1 h 145"/>
                  <a:gd name="T4" fmla="*/ 88 w 188"/>
                  <a:gd name="T5" fmla="*/ 1 h 145"/>
                  <a:gd name="T6" fmla="*/ 0 w 188"/>
                  <a:gd name="T7" fmla="*/ 47 h 145"/>
                  <a:gd name="T8" fmla="*/ 0 w 188"/>
                  <a:gd name="T9" fmla="*/ 51 h 145"/>
                  <a:gd name="T10" fmla="*/ 0 w 188"/>
                  <a:gd name="T11" fmla="*/ 52 h 145"/>
                  <a:gd name="T12" fmla="*/ 0 w 188"/>
                  <a:gd name="T13" fmla="*/ 133 h 145"/>
                  <a:gd name="T14" fmla="*/ 13 w 188"/>
                  <a:gd name="T15" fmla="*/ 145 h 145"/>
                  <a:gd name="T16" fmla="*/ 175 w 188"/>
                  <a:gd name="T17" fmla="*/ 145 h 145"/>
                  <a:gd name="T18" fmla="*/ 188 w 188"/>
                  <a:gd name="T19" fmla="*/ 133 h 145"/>
                  <a:gd name="T20" fmla="*/ 188 w 188"/>
                  <a:gd name="T21" fmla="*/ 58 h 145"/>
                  <a:gd name="T22" fmla="*/ 188 w 188"/>
                  <a:gd name="T23" fmla="*/ 58 h 145"/>
                  <a:gd name="T24" fmla="*/ 188 w 188"/>
                  <a:gd name="T25" fmla="*/ 4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45">
                    <a:moveTo>
                      <a:pt x="188" y="47"/>
                    </a:moveTo>
                    <a:cubicBezTo>
                      <a:pt x="100" y="1"/>
                      <a:pt x="100" y="1"/>
                      <a:pt x="100" y="1"/>
                    </a:cubicBezTo>
                    <a:cubicBezTo>
                      <a:pt x="96" y="0"/>
                      <a:pt x="92" y="0"/>
                      <a:pt x="88" y="1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40"/>
                      <a:pt x="6" y="145"/>
                      <a:pt x="13" y="145"/>
                    </a:cubicBezTo>
                    <a:cubicBezTo>
                      <a:pt x="175" y="145"/>
                      <a:pt x="175" y="145"/>
                      <a:pt x="175" y="145"/>
                    </a:cubicBezTo>
                    <a:cubicBezTo>
                      <a:pt x="182" y="145"/>
                      <a:pt x="188" y="140"/>
                      <a:pt x="188" y="133"/>
                    </a:cubicBezTo>
                    <a:cubicBezTo>
                      <a:pt x="188" y="58"/>
                      <a:pt x="188" y="58"/>
                      <a:pt x="188" y="58"/>
                    </a:cubicBezTo>
                    <a:cubicBezTo>
                      <a:pt x="188" y="58"/>
                      <a:pt x="188" y="58"/>
                      <a:pt x="188" y="58"/>
                    </a:cubicBezTo>
                    <a:lnTo>
                      <a:pt x="188" y="47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6788" y="5430838"/>
                <a:ext cx="244475" cy="252412"/>
              </a:xfrm>
              <a:custGeom>
                <a:avLst/>
                <a:gdLst>
                  <a:gd name="T0" fmla="*/ 0 w 90"/>
                  <a:gd name="T1" fmla="*/ 81 h 93"/>
                  <a:gd name="T2" fmla="*/ 13 w 90"/>
                  <a:gd name="T3" fmla="*/ 93 h 93"/>
                  <a:gd name="T4" fmla="*/ 90 w 90"/>
                  <a:gd name="T5" fmla="*/ 93 h 93"/>
                  <a:gd name="T6" fmla="*/ 79 w 90"/>
                  <a:gd name="T7" fmla="*/ 57 h 93"/>
                  <a:gd name="T8" fmla="*/ 0 w 90"/>
                  <a:gd name="T9" fmla="*/ 0 h 93"/>
                  <a:gd name="T10" fmla="*/ 0 w 90"/>
                  <a:gd name="T11" fmla="*/ 8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93">
                    <a:moveTo>
                      <a:pt x="0" y="81"/>
                    </a:moveTo>
                    <a:cubicBezTo>
                      <a:pt x="0" y="88"/>
                      <a:pt x="6" y="93"/>
                      <a:pt x="13" y="93"/>
                    </a:cubicBezTo>
                    <a:cubicBezTo>
                      <a:pt x="90" y="93"/>
                      <a:pt x="90" y="93"/>
                      <a:pt x="90" y="93"/>
                    </a:cubicBezTo>
                    <a:cubicBezTo>
                      <a:pt x="79" y="57"/>
                      <a:pt x="79" y="57"/>
                      <a:pt x="79" y="5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31901" y="5430838"/>
                <a:ext cx="244475" cy="252412"/>
              </a:xfrm>
              <a:custGeom>
                <a:avLst/>
                <a:gdLst>
                  <a:gd name="T0" fmla="*/ 90 w 90"/>
                  <a:gd name="T1" fmla="*/ 81 h 93"/>
                  <a:gd name="T2" fmla="*/ 77 w 90"/>
                  <a:gd name="T3" fmla="*/ 93 h 93"/>
                  <a:gd name="T4" fmla="*/ 0 w 90"/>
                  <a:gd name="T5" fmla="*/ 93 h 93"/>
                  <a:gd name="T6" fmla="*/ 11 w 90"/>
                  <a:gd name="T7" fmla="*/ 57 h 93"/>
                  <a:gd name="T8" fmla="*/ 90 w 90"/>
                  <a:gd name="T9" fmla="*/ 0 h 93"/>
                  <a:gd name="T10" fmla="*/ 90 w 90"/>
                  <a:gd name="T11" fmla="*/ 8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93">
                    <a:moveTo>
                      <a:pt x="90" y="81"/>
                    </a:moveTo>
                    <a:cubicBezTo>
                      <a:pt x="90" y="88"/>
                      <a:pt x="84" y="93"/>
                      <a:pt x="77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90" y="81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6788" y="5514975"/>
                <a:ext cx="509588" cy="168275"/>
              </a:xfrm>
              <a:custGeom>
                <a:avLst/>
                <a:gdLst>
                  <a:gd name="T0" fmla="*/ 88 w 188"/>
                  <a:gd name="T1" fmla="*/ 2 h 62"/>
                  <a:gd name="T2" fmla="*/ 0 w 188"/>
                  <a:gd name="T3" fmla="*/ 33 h 62"/>
                  <a:gd name="T4" fmla="*/ 0 w 188"/>
                  <a:gd name="T5" fmla="*/ 50 h 62"/>
                  <a:gd name="T6" fmla="*/ 13 w 188"/>
                  <a:gd name="T7" fmla="*/ 62 h 62"/>
                  <a:gd name="T8" fmla="*/ 175 w 188"/>
                  <a:gd name="T9" fmla="*/ 62 h 62"/>
                  <a:gd name="T10" fmla="*/ 188 w 188"/>
                  <a:gd name="T11" fmla="*/ 50 h 62"/>
                  <a:gd name="T12" fmla="*/ 188 w 188"/>
                  <a:gd name="T13" fmla="*/ 33 h 62"/>
                  <a:gd name="T14" fmla="*/ 100 w 188"/>
                  <a:gd name="T15" fmla="*/ 2 h 62"/>
                  <a:gd name="T16" fmla="*/ 88 w 188"/>
                  <a:gd name="T17" fmla="*/ 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62">
                    <a:moveTo>
                      <a:pt x="88" y="2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7"/>
                      <a:pt x="6" y="62"/>
                      <a:pt x="13" y="62"/>
                    </a:cubicBezTo>
                    <a:cubicBezTo>
                      <a:pt x="175" y="62"/>
                      <a:pt x="175" y="62"/>
                      <a:pt x="175" y="62"/>
                    </a:cubicBezTo>
                    <a:cubicBezTo>
                      <a:pt x="182" y="62"/>
                      <a:pt x="188" y="57"/>
                      <a:pt x="188" y="50"/>
                    </a:cubicBezTo>
                    <a:cubicBezTo>
                      <a:pt x="188" y="33"/>
                      <a:pt x="188" y="33"/>
                      <a:pt x="188" y="3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6" y="0"/>
                      <a:pt x="92" y="0"/>
                      <a:pt x="88" y="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22376" y="5483225"/>
                <a:ext cx="4763" cy="42862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1251" y="5372100"/>
                <a:ext cx="47625" cy="12700"/>
              </a:xfrm>
              <a:custGeom>
                <a:avLst/>
                <a:gdLst>
                  <a:gd name="T0" fmla="*/ 18 w 18"/>
                  <a:gd name="T1" fmla="*/ 5 h 5"/>
                  <a:gd name="T2" fmla="*/ 16 w 18"/>
                  <a:gd name="T3" fmla="*/ 5 h 5"/>
                  <a:gd name="T4" fmla="*/ 2 w 18"/>
                  <a:gd name="T5" fmla="*/ 4 h 5"/>
                  <a:gd name="T6" fmla="*/ 0 w 18"/>
                  <a:gd name="T7" fmla="*/ 2 h 5"/>
                  <a:gd name="T8" fmla="*/ 2 w 18"/>
                  <a:gd name="T9" fmla="*/ 0 h 5"/>
                  <a:gd name="T10" fmla="*/ 16 w 18"/>
                  <a:gd name="T11" fmla="*/ 1 h 5"/>
                  <a:gd name="T12" fmla="*/ 18 w 18"/>
                  <a:gd name="T13" fmla="*/ 3 h 5"/>
                  <a:gd name="T14" fmla="*/ 18 w 18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5">
                    <a:moveTo>
                      <a:pt x="18" y="5"/>
                    </a:moveTo>
                    <a:cubicBezTo>
                      <a:pt x="17" y="5"/>
                      <a:pt x="17" y="5"/>
                      <a:pt x="16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2"/>
                      <a:pt x="18" y="3"/>
                    </a:cubicBezTo>
                    <a:cubicBezTo>
                      <a:pt x="18" y="4"/>
                      <a:pt x="18" y="4"/>
                      <a:pt x="18" y="5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20776" y="5303838"/>
                <a:ext cx="49213" cy="44450"/>
              </a:xfrm>
              <a:custGeom>
                <a:avLst/>
                <a:gdLst>
                  <a:gd name="T0" fmla="*/ 17 w 18"/>
                  <a:gd name="T1" fmla="*/ 16 h 16"/>
                  <a:gd name="T2" fmla="*/ 15 w 18"/>
                  <a:gd name="T3" fmla="*/ 16 h 16"/>
                  <a:gd name="T4" fmla="*/ 1 w 18"/>
                  <a:gd name="T5" fmla="*/ 4 h 16"/>
                  <a:gd name="T6" fmla="*/ 1 w 18"/>
                  <a:gd name="T7" fmla="*/ 1 h 16"/>
                  <a:gd name="T8" fmla="*/ 4 w 18"/>
                  <a:gd name="T9" fmla="*/ 1 h 16"/>
                  <a:gd name="T10" fmla="*/ 17 w 18"/>
                  <a:gd name="T11" fmla="*/ 12 h 16"/>
                  <a:gd name="T12" fmla="*/ 18 w 18"/>
                  <a:gd name="T13" fmla="*/ 15 h 16"/>
                  <a:gd name="T14" fmla="*/ 17 w 18"/>
                  <a:gd name="T1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6">
                    <a:moveTo>
                      <a:pt x="17" y="16"/>
                    </a:moveTo>
                    <a:cubicBezTo>
                      <a:pt x="17" y="16"/>
                      <a:pt x="15" y="16"/>
                      <a:pt x="15" y="1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3"/>
                      <a:pt x="18" y="15"/>
                      <a:pt x="18" y="15"/>
                    </a:cubicBezTo>
                    <a:cubicBezTo>
                      <a:pt x="17" y="15"/>
                      <a:pt x="17" y="15"/>
                      <a:pt x="17" y="16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9188" y="5418138"/>
                <a:ext cx="53975" cy="50800"/>
              </a:xfrm>
              <a:custGeom>
                <a:avLst/>
                <a:gdLst>
                  <a:gd name="T0" fmla="*/ 20 w 20"/>
                  <a:gd name="T1" fmla="*/ 3 h 19"/>
                  <a:gd name="T2" fmla="*/ 18 w 20"/>
                  <a:gd name="T3" fmla="*/ 4 h 19"/>
                  <a:gd name="T4" fmla="*/ 6 w 20"/>
                  <a:gd name="T5" fmla="*/ 5 h 19"/>
                  <a:gd name="T6" fmla="*/ 4 w 20"/>
                  <a:gd name="T7" fmla="*/ 18 h 19"/>
                  <a:gd name="T8" fmla="*/ 1 w 20"/>
                  <a:gd name="T9" fmla="*/ 19 h 19"/>
                  <a:gd name="T10" fmla="*/ 0 w 20"/>
                  <a:gd name="T11" fmla="*/ 17 h 19"/>
                  <a:gd name="T12" fmla="*/ 2 w 20"/>
                  <a:gd name="T13" fmla="*/ 2 h 19"/>
                  <a:gd name="T14" fmla="*/ 4 w 20"/>
                  <a:gd name="T15" fmla="*/ 0 h 19"/>
                  <a:gd name="T16" fmla="*/ 18 w 20"/>
                  <a:gd name="T17" fmla="*/ 0 h 19"/>
                  <a:gd name="T18" fmla="*/ 20 w 20"/>
                  <a:gd name="T19" fmla="*/ 2 h 19"/>
                  <a:gd name="T20" fmla="*/ 20 w 20"/>
                  <a:gd name="T2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9">
                    <a:moveTo>
                      <a:pt x="20" y="3"/>
                    </a:moveTo>
                    <a:cubicBezTo>
                      <a:pt x="19" y="4"/>
                      <a:pt x="19" y="4"/>
                      <a:pt x="18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3" y="19"/>
                      <a:pt x="1" y="19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2"/>
                      <a:pt x="20" y="3"/>
                      <a:pt x="20" y="3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54113" y="5268913"/>
                <a:ext cx="146050" cy="222250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3176" y="5303838"/>
                <a:ext cx="49213" cy="44450"/>
              </a:xfrm>
              <a:custGeom>
                <a:avLst/>
                <a:gdLst>
                  <a:gd name="T0" fmla="*/ 17 w 18"/>
                  <a:gd name="T1" fmla="*/ 4 h 16"/>
                  <a:gd name="T2" fmla="*/ 17 w 18"/>
                  <a:gd name="T3" fmla="*/ 4 h 16"/>
                  <a:gd name="T4" fmla="*/ 3 w 18"/>
                  <a:gd name="T5" fmla="*/ 16 h 16"/>
                  <a:gd name="T6" fmla="*/ 0 w 18"/>
                  <a:gd name="T7" fmla="*/ 15 h 16"/>
                  <a:gd name="T8" fmla="*/ 1 w 18"/>
                  <a:gd name="T9" fmla="*/ 12 h 16"/>
                  <a:gd name="T10" fmla="*/ 14 w 18"/>
                  <a:gd name="T11" fmla="*/ 1 h 16"/>
                  <a:gd name="T12" fmla="*/ 17 w 18"/>
                  <a:gd name="T13" fmla="*/ 1 h 16"/>
                  <a:gd name="T14" fmla="*/ 17 w 18"/>
                  <a:gd name="T1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6">
                    <a:moveTo>
                      <a:pt x="17" y="4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1" y="16"/>
                      <a:pt x="0" y="15"/>
                    </a:cubicBezTo>
                    <a:cubicBezTo>
                      <a:pt x="0" y="15"/>
                      <a:pt x="0" y="13"/>
                      <a:pt x="1" y="1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6" y="0"/>
                      <a:pt x="17" y="1"/>
                    </a:cubicBezTo>
                    <a:cubicBezTo>
                      <a:pt x="18" y="2"/>
                      <a:pt x="18" y="3"/>
                      <a:pt x="17" y="4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0001" y="5418138"/>
                <a:ext cx="53975" cy="50800"/>
              </a:xfrm>
              <a:custGeom>
                <a:avLst/>
                <a:gdLst>
                  <a:gd name="T0" fmla="*/ 19 w 20"/>
                  <a:gd name="T1" fmla="*/ 19 h 19"/>
                  <a:gd name="T2" fmla="*/ 18 w 20"/>
                  <a:gd name="T3" fmla="*/ 19 h 19"/>
                  <a:gd name="T4" fmla="*/ 16 w 20"/>
                  <a:gd name="T5" fmla="*/ 18 h 19"/>
                  <a:gd name="T6" fmla="*/ 14 w 20"/>
                  <a:gd name="T7" fmla="*/ 5 h 19"/>
                  <a:gd name="T8" fmla="*/ 2 w 20"/>
                  <a:gd name="T9" fmla="*/ 4 h 19"/>
                  <a:gd name="T10" fmla="*/ 0 w 20"/>
                  <a:gd name="T11" fmla="*/ 2 h 19"/>
                  <a:gd name="T12" fmla="*/ 2 w 20"/>
                  <a:gd name="T13" fmla="*/ 0 h 19"/>
                  <a:gd name="T14" fmla="*/ 16 w 20"/>
                  <a:gd name="T15" fmla="*/ 0 h 19"/>
                  <a:gd name="T16" fmla="*/ 18 w 20"/>
                  <a:gd name="T17" fmla="*/ 2 h 19"/>
                  <a:gd name="T18" fmla="*/ 20 w 20"/>
                  <a:gd name="T19" fmla="*/ 17 h 19"/>
                  <a:gd name="T20" fmla="*/ 19 w 20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9">
                    <a:moveTo>
                      <a:pt x="19" y="19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19"/>
                      <a:pt x="16" y="19"/>
                      <a:pt x="16" y="1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1"/>
                      <a:pt x="18" y="2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8"/>
                      <a:pt x="20" y="18"/>
                      <a:pt x="19" y="19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1113" y="5372100"/>
                <a:ext cx="50800" cy="12700"/>
              </a:xfrm>
              <a:custGeom>
                <a:avLst/>
                <a:gdLst>
                  <a:gd name="T0" fmla="*/ 18 w 19"/>
                  <a:gd name="T1" fmla="*/ 3 h 5"/>
                  <a:gd name="T2" fmla="*/ 17 w 19"/>
                  <a:gd name="T3" fmla="*/ 4 h 5"/>
                  <a:gd name="T4" fmla="*/ 3 w 19"/>
                  <a:gd name="T5" fmla="*/ 5 h 5"/>
                  <a:gd name="T6" fmla="*/ 0 w 19"/>
                  <a:gd name="T7" fmla="*/ 3 h 5"/>
                  <a:gd name="T8" fmla="*/ 2 w 19"/>
                  <a:gd name="T9" fmla="*/ 1 h 5"/>
                  <a:gd name="T10" fmla="*/ 17 w 19"/>
                  <a:gd name="T11" fmla="*/ 0 h 5"/>
                  <a:gd name="T12" fmla="*/ 19 w 19"/>
                  <a:gd name="T13" fmla="*/ 2 h 5"/>
                  <a:gd name="T14" fmla="*/ 18 w 19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5">
                    <a:moveTo>
                      <a:pt x="18" y="3"/>
                    </a:moveTo>
                    <a:cubicBezTo>
                      <a:pt x="18" y="4"/>
                      <a:pt x="17" y="4"/>
                      <a:pt x="17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2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23963" y="5268913"/>
                <a:ext cx="76200" cy="222250"/>
              </a:xfrm>
              <a:custGeom>
                <a:avLst/>
                <a:gdLst>
                  <a:gd name="T0" fmla="*/ 1 w 28"/>
                  <a:gd name="T1" fmla="*/ 0 h 82"/>
                  <a:gd name="T2" fmla="*/ 0 w 28"/>
                  <a:gd name="T3" fmla="*/ 1 h 82"/>
                  <a:gd name="T4" fmla="*/ 0 w 28"/>
                  <a:gd name="T5" fmla="*/ 82 h 82"/>
                  <a:gd name="T6" fmla="*/ 1 w 28"/>
                  <a:gd name="T7" fmla="*/ 82 h 82"/>
                  <a:gd name="T8" fmla="*/ 28 w 28"/>
                  <a:gd name="T9" fmla="*/ 41 h 82"/>
                  <a:gd name="T10" fmla="*/ 1 w 28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1" y="82"/>
                      <a:pt x="1" y="82"/>
                    </a:cubicBezTo>
                    <a:cubicBezTo>
                      <a:pt x="16" y="82"/>
                      <a:pt x="28" y="64"/>
                      <a:pt x="28" y="41"/>
                    </a:cubicBezTo>
                    <a:cubicBezTo>
                      <a:pt x="28" y="19"/>
                      <a:pt x="16" y="0"/>
                      <a:pt x="1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58876" y="5268913"/>
                <a:ext cx="136525" cy="79375"/>
              </a:xfrm>
              <a:custGeom>
                <a:avLst/>
                <a:gdLst>
                  <a:gd name="T0" fmla="*/ 0 w 50"/>
                  <a:gd name="T1" fmla="*/ 26 h 29"/>
                  <a:gd name="T2" fmla="*/ 50 w 50"/>
                  <a:gd name="T3" fmla="*/ 26 h 29"/>
                  <a:gd name="T4" fmla="*/ 25 w 50"/>
                  <a:gd name="T5" fmla="*/ 0 h 29"/>
                  <a:gd name="T6" fmla="*/ 0 w 50"/>
                  <a:gd name="T7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29">
                    <a:moveTo>
                      <a:pt x="0" y="26"/>
                    </a:moveTo>
                    <a:cubicBezTo>
                      <a:pt x="17" y="28"/>
                      <a:pt x="32" y="29"/>
                      <a:pt x="50" y="26"/>
                    </a:cubicBezTo>
                    <a:cubicBezTo>
                      <a:pt x="46" y="11"/>
                      <a:pt x="36" y="0"/>
                      <a:pt x="25" y="0"/>
                    </a:cubicBezTo>
                    <a:cubicBezTo>
                      <a:pt x="14" y="0"/>
                      <a:pt x="4" y="11"/>
                      <a:pt x="0" y="26"/>
                    </a:cubicBezTo>
                    <a:close/>
                  </a:path>
                </a:pathLst>
              </a:custGeom>
              <a:solidFill>
                <a:srgbClr val="EEC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89038" y="5299075"/>
                <a:ext cx="22225" cy="20637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43013" y="5299075"/>
                <a:ext cx="22225" cy="20637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0833100" y="4524376"/>
              <a:ext cx="234950" cy="509587"/>
              <a:chOff x="8547101" y="4545013"/>
              <a:chExt cx="234950" cy="509587"/>
            </a:xfrm>
          </p:grpSpPr>
          <p:sp>
            <p:nvSpPr>
              <p:cNvPr id="5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93138" y="4545013"/>
                <a:ext cx="31750" cy="149225"/>
              </a:xfrm>
              <a:custGeom>
                <a:avLst/>
                <a:gdLst>
                  <a:gd name="T0" fmla="*/ 12 w 12"/>
                  <a:gd name="T1" fmla="*/ 49 h 55"/>
                  <a:gd name="T2" fmla="*/ 6 w 12"/>
                  <a:gd name="T3" fmla="*/ 55 h 55"/>
                  <a:gd name="T4" fmla="*/ 6 w 12"/>
                  <a:gd name="T5" fmla="*/ 55 h 55"/>
                  <a:gd name="T6" fmla="*/ 0 w 12"/>
                  <a:gd name="T7" fmla="*/ 49 h 55"/>
                  <a:gd name="T8" fmla="*/ 0 w 12"/>
                  <a:gd name="T9" fmla="*/ 6 h 55"/>
                  <a:gd name="T10" fmla="*/ 6 w 12"/>
                  <a:gd name="T11" fmla="*/ 0 h 55"/>
                  <a:gd name="T12" fmla="*/ 6 w 12"/>
                  <a:gd name="T13" fmla="*/ 0 h 55"/>
                  <a:gd name="T14" fmla="*/ 12 w 12"/>
                  <a:gd name="T15" fmla="*/ 6 h 55"/>
                  <a:gd name="T16" fmla="*/ 12 w 12"/>
                  <a:gd name="T1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5">
                    <a:moveTo>
                      <a:pt x="12" y="49"/>
                    </a:moveTo>
                    <a:cubicBezTo>
                      <a:pt x="12" y="52"/>
                      <a:pt x="10" y="55"/>
                      <a:pt x="6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3" y="55"/>
                      <a:pt x="0" y="52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lnTo>
                      <a:pt x="12" y="49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47101" y="4613275"/>
                <a:ext cx="234950" cy="441325"/>
              </a:xfrm>
              <a:custGeom>
                <a:avLst/>
                <a:gdLst>
                  <a:gd name="T0" fmla="*/ 79 w 87"/>
                  <a:gd name="T1" fmla="*/ 162 h 163"/>
                  <a:gd name="T2" fmla="*/ 10 w 87"/>
                  <a:gd name="T3" fmla="*/ 162 h 163"/>
                  <a:gd name="T4" fmla="*/ 0 w 87"/>
                  <a:gd name="T5" fmla="*/ 153 h 163"/>
                  <a:gd name="T6" fmla="*/ 0 w 87"/>
                  <a:gd name="T7" fmla="*/ 10 h 163"/>
                  <a:gd name="T8" fmla="*/ 12 w 87"/>
                  <a:gd name="T9" fmla="*/ 0 h 163"/>
                  <a:gd name="T10" fmla="*/ 77 w 87"/>
                  <a:gd name="T11" fmla="*/ 0 h 163"/>
                  <a:gd name="T12" fmla="*/ 87 w 87"/>
                  <a:gd name="T13" fmla="*/ 11 h 163"/>
                  <a:gd name="T14" fmla="*/ 87 w 87"/>
                  <a:gd name="T15" fmla="*/ 152 h 163"/>
                  <a:gd name="T16" fmla="*/ 79 w 87"/>
                  <a:gd name="T17" fmla="*/ 16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163">
                    <a:moveTo>
                      <a:pt x="79" y="162"/>
                    </a:moveTo>
                    <a:cubicBezTo>
                      <a:pt x="72" y="162"/>
                      <a:pt x="18" y="163"/>
                      <a:pt x="10" y="162"/>
                    </a:cubicBezTo>
                    <a:cubicBezTo>
                      <a:pt x="1" y="162"/>
                      <a:pt x="0" y="153"/>
                      <a:pt x="0" y="153"/>
                    </a:cubicBezTo>
                    <a:cubicBezTo>
                      <a:pt x="0" y="153"/>
                      <a:pt x="0" y="20"/>
                      <a:pt x="0" y="10"/>
                    </a:cubicBezTo>
                    <a:cubicBezTo>
                      <a:pt x="0" y="1"/>
                      <a:pt x="12" y="0"/>
                      <a:pt x="1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87" y="2"/>
                      <a:pt x="87" y="11"/>
                    </a:cubicBezTo>
                    <a:cubicBezTo>
                      <a:pt x="87" y="20"/>
                      <a:pt x="87" y="152"/>
                      <a:pt x="87" y="152"/>
                    </a:cubicBezTo>
                    <a:cubicBezTo>
                      <a:pt x="87" y="152"/>
                      <a:pt x="87" y="162"/>
                      <a:pt x="79" y="162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47101" y="4800600"/>
                <a:ext cx="234950" cy="254000"/>
              </a:xfrm>
              <a:custGeom>
                <a:avLst/>
                <a:gdLst>
                  <a:gd name="T0" fmla="*/ 0 w 87"/>
                  <a:gd name="T1" fmla="*/ 0 h 94"/>
                  <a:gd name="T2" fmla="*/ 0 w 87"/>
                  <a:gd name="T3" fmla="*/ 84 h 94"/>
                  <a:gd name="T4" fmla="*/ 10 w 87"/>
                  <a:gd name="T5" fmla="*/ 93 h 94"/>
                  <a:gd name="T6" fmla="*/ 79 w 87"/>
                  <a:gd name="T7" fmla="*/ 93 h 94"/>
                  <a:gd name="T8" fmla="*/ 87 w 87"/>
                  <a:gd name="T9" fmla="*/ 83 h 94"/>
                  <a:gd name="T10" fmla="*/ 87 w 87"/>
                  <a:gd name="T11" fmla="*/ 0 h 94"/>
                  <a:gd name="T12" fmla="*/ 0 w 87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4">
                    <a:moveTo>
                      <a:pt x="0" y="0"/>
                    </a:moveTo>
                    <a:cubicBezTo>
                      <a:pt x="0" y="39"/>
                      <a:pt x="0" y="84"/>
                      <a:pt x="0" y="84"/>
                    </a:cubicBezTo>
                    <a:cubicBezTo>
                      <a:pt x="0" y="84"/>
                      <a:pt x="1" y="93"/>
                      <a:pt x="10" y="93"/>
                    </a:cubicBezTo>
                    <a:cubicBezTo>
                      <a:pt x="18" y="94"/>
                      <a:pt x="72" y="93"/>
                      <a:pt x="79" y="93"/>
                    </a:cubicBezTo>
                    <a:cubicBezTo>
                      <a:pt x="87" y="93"/>
                      <a:pt x="87" y="83"/>
                      <a:pt x="87" y="83"/>
                    </a:cubicBezTo>
                    <a:cubicBezTo>
                      <a:pt x="87" y="83"/>
                      <a:pt x="87" y="39"/>
                      <a:pt x="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75676" y="4651375"/>
                <a:ext cx="179388" cy="119062"/>
              </a:xfrm>
              <a:custGeom>
                <a:avLst/>
                <a:gdLst>
                  <a:gd name="T0" fmla="*/ 60 w 66"/>
                  <a:gd name="T1" fmla="*/ 44 h 44"/>
                  <a:gd name="T2" fmla="*/ 6 w 66"/>
                  <a:gd name="T3" fmla="*/ 44 h 44"/>
                  <a:gd name="T4" fmla="*/ 0 w 66"/>
                  <a:gd name="T5" fmla="*/ 38 h 44"/>
                  <a:gd name="T6" fmla="*/ 0 w 66"/>
                  <a:gd name="T7" fmla="*/ 5 h 44"/>
                  <a:gd name="T8" fmla="*/ 5 w 66"/>
                  <a:gd name="T9" fmla="*/ 0 h 44"/>
                  <a:gd name="T10" fmla="*/ 60 w 66"/>
                  <a:gd name="T11" fmla="*/ 0 h 44"/>
                  <a:gd name="T12" fmla="*/ 66 w 66"/>
                  <a:gd name="T13" fmla="*/ 8 h 44"/>
                  <a:gd name="T14" fmla="*/ 66 w 66"/>
                  <a:gd name="T15" fmla="*/ 37 h 44"/>
                  <a:gd name="T16" fmla="*/ 60 w 66"/>
                  <a:gd name="T1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4">
                    <a:moveTo>
                      <a:pt x="60" y="44"/>
                    </a:moveTo>
                    <a:cubicBezTo>
                      <a:pt x="6" y="44"/>
                      <a:pt x="6" y="44"/>
                      <a:pt x="6" y="44"/>
                    </a:cubicBezTo>
                    <a:cubicBezTo>
                      <a:pt x="6" y="44"/>
                      <a:pt x="0" y="44"/>
                      <a:pt x="0" y="38"/>
                    </a:cubicBezTo>
                    <a:cubicBezTo>
                      <a:pt x="0" y="32"/>
                      <a:pt x="0" y="11"/>
                      <a:pt x="0" y="5"/>
                    </a:cubicBezTo>
                    <a:cubicBezTo>
                      <a:pt x="0" y="0"/>
                      <a:pt x="5" y="0"/>
                      <a:pt x="5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6" y="0"/>
                      <a:pt x="66" y="8"/>
                    </a:cubicBezTo>
                    <a:cubicBezTo>
                      <a:pt x="66" y="16"/>
                      <a:pt x="66" y="33"/>
                      <a:pt x="66" y="37"/>
                    </a:cubicBezTo>
                    <a:cubicBezTo>
                      <a:pt x="66" y="41"/>
                      <a:pt x="60" y="44"/>
                      <a:pt x="60" y="44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75676" y="4819650"/>
                <a:ext cx="44450" cy="20637"/>
              </a:xfrm>
              <a:custGeom>
                <a:avLst/>
                <a:gdLst>
                  <a:gd name="T0" fmla="*/ 16 w 16"/>
                  <a:gd name="T1" fmla="*/ 4 h 8"/>
                  <a:gd name="T2" fmla="*/ 12 w 16"/>
                  <a:gd name="T3" fmla="*/ 8 h 8"/>
                  <a:gd name="T4" fmla="*/ 4 w 16"/>
                  <a:gd name="T5" fmla="*/ 8 h 8"/>
                  <a:gd name="T6" fmla="*/ 0 w 16"/>
                  <a:gd name="T7" fmla="*/ 4 h 8"/>
                  <a:gd name="T8" fmla="*/ 0 w 16"/>
                  <a:gd name="T9" fmla="*/ 4 h 8"/>
                  <a:gd name="T10" fmla="*/ 4 w 16"/>
                  <a:gd name="T11" fmla="*/ 0 h 8"/>
                  <a:gd name="T12" fmla="*/ 12 w 16"/>
                  <a:gd name="T13" fmla="*/ 0 h 8"/>
                  <a:gd name="T14" fmla="*/ 16 w 16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8">
                    <a:moveTo>
                      <a:pt x="16" y="4"/>
                    </a:moveTo>
                    <a:cubicBezTo>
                      <a:pt x="16" y="6"/>
                      <a:pt x="14" y="8"/>
                      <a:pt x="1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47113" y="4819650"/>
                <a:ext cx="42863" cy="20637"/>
              </a:xfrm>
              <a:custGeom>
                <a:avLst/>
                <a:gdLst>
                  <a:gd name="T0" fmla="*/ 16 w 16"/>
                  <a:gd name="T1" fmla="*/ 4 h 8"/>
                  <a:gd name="T2" fmla="*/ 12 w 16"/>
                  <a:gd name="T3" fmla="*/ 8 h 8"/>
                  <a:gd name="T4" fmla="*/ 4 w 16"/>
                  <a:gd name="T5" fmla="*/ 8 h 8"/>
                  <a:gd name="T6" fmla="*/ 0 w 16"/>
                  <a:gd name="T7" fmla="*/ 4 h 8"/>
                  <a:gd name="T8" fmla="*/ 0 w 16"/>
                  <a:gd name="T9" fmla="*/ 4 h 8"/>
                  <a:gd name="T10" fmla="*/ 4 w 16"/>
                  <a:gd name="T11" fmla="*/ 0 h 8"/>
                  <a:gd name="T12" fmla="*/ 12 w 16"/>
                  <a:gd name="T13" fmla="*/ 0 h 8"/>
                  <a:gd name="T14" fmla="*/ 16 w 16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8">
                    <a:moveTo>
                      <a:pt x="16" y="4"/>
                    </a:moveTo>
                    <a:cubicBezTo>
                      <a:pt x="16" y="6"/>
                      <a:pt x="14" y="8"/>
                      <a:pt x="1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09026" y="4819650"/>
                <a:ext cx="46038" cy="20637"/>
              </a:xfrm>
              <a:custGeom>
                <a:avLst/>
                <a:gdLst>
                  <a:gd name="T0" fmla="*/ 17 w 17"/>
                  <a:gd name="T1" fmla="*/ 4 h 8"/>
                  <a:gd name="T2" fmla="*/ 13 w 17"/>
                  <a:gd name="T3" fmla="*/ 8 h 8"/>
                  <a:gd name="T4" fmla="*/ 4 w 17"/>
                  <a:gd name="T5" fmla="*/ 8 h 8"/>
                  <a:gd name="T6" fmla="*/ 0 w 17"/>
                  <a:gd name="T7" fmla="*/ 4 h 8"/>
                  <a:gd name="T8" fmla="*/ 0 w 17"/>
                  <a:gd name="T9" fmla="*/ 4 h 8"/>
                  <a:gd name="T10" fmla="*/ 4 w 17"/>
                  <a:gd name="T11" fmla="*/ 0 h 8"/>
                  <a:gd name="T12" fmla="*/ 13 w 17"/>
                  <a:gd name="T13" fmla="*/ 0 h 8"/>
                  <a:gd name="T14" fmla="*/ 17 w 17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8">
                    <a:moveTo>
                      <a:pt x="17" y="4"/>
                    </a:moveTo>
                    <a:cubicBezTo>
                      <a:pt x="17" y="6"/>
                      <a:pt x="15" y="8"/>
                      <a:pt x="1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4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75676" y="4859338"/>
                <a:ext cx="44450" cy="25400"/>
              </a:xfrm>
              <a:custGeom>
                <a:avLst/>
                <a:gdLst>
                  <a:gd name="T0" fmla="*/ 16 w 16"/>
                  <a:gd name="T1" fmla="*/ 5 h 9"/>
                  <a:gd name="T2" fmla="*/ 12 w 16"/>
                  <a:gd name="T3" fmla="*/ 9 h 9"/>
                  <a:gd name="T4" fmla="*/ 4 w 16"/>
                  <a:gd name="T5" fmla="*/ 9 h 9"/>
                  <a:gd name="T6" fmla="*/ 0 w 16"/>
                  <a:gd name="T7" fmla="*/ 5 h 9"/>
                  <a:gd name="T8" fmla="*/ 0 w 16"/>
                  <a:gd name="T9" fmla="*/ 5 h 9"/>
                  <a:gd name="T10" fmla="*/ 4 w 16"/>
                  <a:gd name="T11" fmla="*/ 0 h 9"/>
                  <a:gd name="T12" fmla="*/ 12 w 16"/>
                  <a:gd name="T13" fmla="*/ 0 h 9"/>
                  <a:gd name="T14" fmla="*/ 16 w 16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9">
                    <a:moveTo>
                      <a:pt x="16" y="5"/>
                    </a:moveTo>
                    <a:cubicBezTo>
                      <a:pt x="16" y="7"/>
                      <a:pt x="14" y="9"/>
                      <a:pt x="1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47113" y="4859338"/>
                <a:ext cx="42863" cy="25400"/>
              </a:xfrm>
              <a:custGeom>
                <a:avLst/>
                <a:gdLst>
                  <a:gd name="T0" fmla="*/ 16 w 16"/>
                  <a:gd name="T1" fmla="*/ 5 h 9"/>
                  <a:gd name="T2" fmla="*/ 12 w 16"/>
                  <a:gd name="T3" fmla="*/ 9 h 9"/>
                  <a:gd name="T4" fmla="*/ 4 w 16"/>
                  <a:gd name="T5" fmla="*/ 9 h 9"/>
                  <a:gd name="T6" fmla="*/ 0 w 16"/>
                  <a:gd name="T7" fmla="*/ 5 h 9"/>
                  <a:gd name="T8" fmla="*/ 0 w 16"/>
                  <a:gd name="T9" fmla="*/ 5 h 9"/>
                  <a:gd name="T10" fmla="*/ 4 w 16"/>
                  <a:gd name="T11" fmla="*/ 0 h 9"/>
                  <a:gd name="T12" fmla="*/ 12 w 16"/>
                  <a:gd name="T13" fmla="*/ 0 h 9"/>
                  <a:gd name="T14" fmla="*/ 16 w 16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9">
                    <a:moveTo>
                      <a:pt x="16" y="5"/>
                    </a:moveTo>
                    <a:cubicBezTo>
                      <a:pt x="16" y="7"/>
                      <a:pt x="14" y="9"/>
                      <a:pt x="1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09026" y="4859338"/>
                <a:ext cx="46038" cy="25400"/>
              </a:xfrm>
              <a:custGeom>
                <a:avLst/>
                <a:gdLst>
                  <a:gd name="T0" fmla="*/ 17 w 17"/>
                  <a:gd name="T1" fmla="*/ 5 h 9"/>
                  <a:gd name="T2" fmla="*/ 13 w 17"/>
                  <a:gd name="T3" fmla="*/ 9 h 9"/>
                  <a:gd name="T4" fmla="*/ 4 w 17"/>
                  <a:gd name="T5" fmla="*/ 9 h 9"/>
                  <a:gd name="T6" fmla="*/ 0 w 17"/>
                  <a:gd name="T7" fmla="*/ 5 h 9"/>
                  <a:gd name="T8" fmla="*/ 0 w 17"/>
                  <a:gd name="T9" fmla="*/ 5 h 9"/>
                  <a:gd name="T10" fmla="*/ 4 w 17"/>
                  <a:gd name="T11" fmla="*/ 0 h 9"/>
                  <a:gd name="T12" fmla="*/ 13 w 17"/>
                  <a:gd name="T13" fmla="*/ 0 h 9"/>
                  <a:gd name="T14" fmla="*/ 17 w 17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9">
                    <a:moveTo>
                      <a:pt x="17" y="5"/>
                    </a:moveTo>
                    <a:cubicBezTo>
                      <a:pt x="17" y="7"/>
                      <a:pt x="15" y="9"/>
                      <a:pt x="1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5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75676" y="4903788"/>
                <a:ext cx="44450" cy="23812"/>
              </a:xfrm>
              <a:custGeom>
                <a:avLst/>
                <a:gdLst>
                  <a:gd name="T0" fmla="*/ 16 w 16"/>
                  <a:gd name="T1" fmla="*/ 4 h 9"/>
                  <a:gd name="T2" fmla="*/ 12 w 16"/>
                  <a:gd name="T3" fmla="*/ 9 h 9"/>
                  <a:gd name="T4" fmla="*/ 4 w 16"/>
                  <a:gd name="T5" fmla="*/ 9 h 9"/>
                  <a:gd name="T6" fmla="*/ 0 w 16"/>
                  <a:gd name="T7" fmla="*/ 4 h 9"/>
                  <a:gd name="T8" fmla="*/ 0 w 16"/>
                  <a:gd name="T9" fmla="*/ 4 h 9"/>
                  <a:gd name="T10" fmla="*/ 4 w 16"/>
                  <a:gd name="T11" fmla="*/ 0 h 9"/>
                  <a:gd name="T12" fmla="*/ 12 w 16"/>
                  <a:gd name="T13" fmla="*/ 0 h 9"/>
                  <a:gd name="T14" fmla="*/ 16 w 16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9">
                    <a:moveTo>
                      <a:pt x="16" y="4"/>
                    </a:moveTo>
                    <a:cubicBezTo>
                      <a:pt x="16" y="7"/>
                      <a:pt x="14" y="9"/>
                      <a:pt x="1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47113" y="4903788"/>
                <a:ext cx="42863" cy="23812"/>
              </a:xfrm>
              <a:custGeom>
                <a:avLst/>
                <a:gdLst>
                  <a:gd name="T0" fmla="*/ 16 w 16"/>
                  <a:gd name="T1" fmla="*/ 4 h 9"/>
                  <a:gd name="T2" fmla="*/ 12 w 16"/>
                  <a:gd name="T3" fmla="*/ 9 h 9"/>
                  <a:gd name="T4" fmla="*/ 4 w 16"/>
                  <a:gd name="T5" fmla="*/ 9 h 9"/>
                  <a:gd name="T6" fmla="*/ 0 w 16"/>
                  <a:gd name="T7" fmla="*/ 4 h 9"/>
                  <a:gd name="T8" fmla="*/ 0 w 16"/>
                  <a:gd name="T9" fmla="*/ 4 h 9"/>
                  <a:gd name="T10" fmla="*/ 4 w 16"/>
                  <a:gd name="T11" fmla="*/ 0 h 9"/>
                  <a:gd name="T12" fmla="*/ 12 w 16"/>
                  <a:gd name="T13" fmla="*/ 0 h 9"/>
                  <a:gd name="T14" fmla="*/ 16 w 16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9">
                    <a:moveTo>
                      <a:pt x="16" y="4"/>
                    </a:moveTo>
                    <a:cubicBezTo>
                      <a:pt x="16" y="7"/>
                      <a:pt x="14" y="9"/>
                      <a:pt x="1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09026" y="4903788"/>
                <a:ext cx="46038" cy="23812"/>
              </a:xfrm>
              <a:custGeom>
                <a:avLst/>
                <a:gdLst>
                  <a:gd name="T0" fmla="*/ 17 w 17"/>
                  <a:gd name="T1" fmla="*/ 4 h 9"/>
                  <a:gd name="T2" fmla="*/ 13 w 17"/>
                  <a:gd name="T3" fmla="*/ 9 h 9"/>
                  <a:gd name="T4" fmla="*/ 4 w 17"/>
                  <a:gd name="T5" fmla="*/ 9 h 9"/>
                  <a:gd name="T6" fmla="*/ 0 w 17"/>
                  <a:gd name="T7" fmla="*/ 4 h 9"/>
                  <a:gd name="T8" fmla="*/ 0 w 17"/>
                  <a:gd name="T9" fmla="*/ 4 h 9"/>
                  <a:gd name="T10" fmla="*/ 4 w 17"/>
                  <a:gd name="T11" fmla="*/ 0 h 9"/>
                  <a:gd name="T12" fmla="*/ 13 w 17"/>
                  <a:gd name="T13" fmla="*/ 0 h 9"/>
                  <a:gd name="T14" fmla="*/ 17 w 17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9">
                    <a:moveTo>
                      <a:pt x="17" y="4"/>
                    </a:moveTo>
                    <a:cubicBezTo>
                      <a:pt x="17" y="7"/>
                      <a:pt x="15" y="9"/>
                      <a:pt x="1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4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75676" y="4946650"/>
                <a:ext cx="44450" cy="23812"/>
              </a:xfrm>
              <a:custGeom>
                <a:avLst/>
                <a:gdLst>
                  <a:gd name="T0" fmla="*/ 16 w 16"/>
                  <a:gd name="T1" fmla="*/ 4 h 9"/>
                  <a:gd name="T2" fmla="*/ 12 w 16"/>
                  <a:gd name="T3" fmla="*/ 9 h 9"/>
                  <a:gd name="T4" fmla="*/ 4 w 16"/>
                  <a:gd name="T5" fmla="*/ 9 h 9"/>
                  <a:gd name="T6" fmla="*/ 0 w 16"/>
                  <a:gd name="T7" fmla="*/ 4 h 9"/>
                  <a:gd name="T8" fmla="*/ 0 w 16"/>
                  <a:gd name="T9" fmla="*/ 4 h 9"/>
                  <a:gd name="T10" fmla="*/ 4 w 16"/>
                  <a:gd name="T11" fmla="*/ 0 h 9"/>
                  <a:gd name="T12" fmla="*/ 12 w 16"/>
                  <a:gd name="T13" fmla="*/ 0 h 9"/>
                  <a:gd name="T14" fmla="*/ 16 w 16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9">
                    <a:moveTo>
                      <a:pt x="16" y="4"/>
                    </a:moveTo>
                    <a:cubicBezTo>
                      <a:pt x="16" y="7"/>
                      <a:pt x="14" y="9"/>
                      <a:pt x="1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47113" y="4946650"/>
                <a:ext cx="42863" cy="23812"/>
              </a:xfrm>
              <a:custGeom>
                <a:avLst/>
                <a:gdLst>
                  <a:gd name="T0" fmla="*/ 16 w 16"/>
                  <a:gd name="T1" fmla="*/ 4 h 9"/>
                  <a:gd name="T2" fmla="*/ 12 w 16"/>
                  <a:gd name="T3" fmla="*/ 9 h 9"/>
                  <a:gd name="T4" fmla="*/ 4 w 16"/>
                  <a:gd name="T5" fmla="*/ 9 h 9"/>
                  <a:gd name="T6" fmla="*/ 0 w 16"/>
                  <a:gd name="T7" fmla="*/ 4 h 9"/>
                  <a:gd name="T8" fmla="*/ 0 w 16"/>
                  <a:gd name="T9" fmla="*/ 4 h 9"/>
                  <a:gd name="T10" fmla="*/ 4 w 16"/>
                  <a:gd name="T11" fmla="*/ 0 h 9"/>
                  <a:gd name="T12" fmla="*/ 12 w 16"/>
                  <a:gd name="T13" fmla="*/ 0 h 9"/>
                  <a:gd name="T14" fmla="*/ 16 w 16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9">
                    <a:moveTo>
                      <a:pt x="16" y="4"/>
                    </a:moveTo>
                    <a:cubicBezTo>
                      <a:pt x="16" y="7"/>
                      <a:pt x="14" y="9"/>
                      <a:pt x="1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09026" y="4946650"/>
                <a:ext cx="46038" cy="23812"/>
              </a:xfrm>
              <a:custGeom>
                <a:avLst/>
                <a:gdLst>
                  <a:gd name="T0" fmla="*/ 17 w 17"/>
                  <a:gd name="T1" fmla="*/ 4 h 9"/>
                  <a:gd name="T2" fmla="*/ 13 w 17"/>
                  <a:gd name="T3" fmla="*/ 9 h 9"/>
                  <a:gd name="T4" fmla="*/ 4 w 17"/>
                  <a:gd name="T5" fmla="*/ 9 h 9"/>
                  <a:gd name="T6" fmla="*/ 0 w 17"/>
                  <a:gd name="T7" fmla="*/ 4 h 9"/>
                  <a:gd name="T8" fmla="*/ 0 w 17"/>
                  <a:gd name="T9" fmla="*/ 4 h 9"/>
                  <a:gd name="T10" fmla="*/ 4 w 17"/>
                  <a:gd name="T11" fmla="*/ 0 h 9"/>
                  <a:gd name="T12" fmla="*/ 13 w 17"/>
                  <a:gd name="T13" fmla="*/ 0 h 9"/>
                  <a:gd name="T14" fmla="*/ 17 w 17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9">
                    <a:moveTo>
                      <a:pt x="17" y="4"/>
                    </a:moveTo>
                    <a:cubicBezTo>
                      <a:pt x="17" y="7"/>
                      <a:pt x="15" y="9"/>
                      <a:pt x="1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4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67738" y="5011738"/>
                <a:ext cx="98425" cy="12700"/>
              </a:xfrm>
              <a:custGeom>
                <a:avLst/>
                <a:gdLst>
                  <a:gd name="T0" fmla="*/ 36 w 36"/>
                  <a:gd name="T1" fmla="*/ 3 h 5"/>
                  <a:gd name="T2" fmla="*/ 33 w 36"/>
                  <a:gd name="T3" fmla="*/ 5 h 5"/>
                  <a:gd name="T4" fmla="*/ 2 w 36"/>
                  <a:gd name="T5" fmla="*/ 5 h 5"/>
                  <a:gd name="T6" fmla="*/ 0 w 36"/>
                  <a:gd name="T7" fmla="*/ 3 h 5"/>
                  <a:gd name="T8" fmla="*/ 0 w 36"/>
                  <a:gd name="T9" fmla="*/ 3 h 5"/>
                  <a:gd name="T10" fmla="*/ 2 w 36"/>
                  <a:gd name="T11" fmla="*/ 0 h 5"/>
                  <a:gd name="T12" fmla="*/ 33 w 36"/>
                  <a:gd name="T13" fmla="*/ 0 h 5"/>
                  <a:gd name="T14" fmla="*/ 36 w 36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5">
                    <a:moveTo>
                      <a:pt x="36" y="3"/>
                    </a:moveTo>
                    <a:cubicBezTo>
                      <a:pt x="36" y="4"/>
                      <a:pt x="35" y="5"/>
                      <a:pt x="3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5" y="0"/>
                      <a:pt x="36" y="1"/>
                      <a:pt x="36" y="3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94738" y="5011738"/>
                <a:ext cx="14288" cy="15875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0010483" y="4545013"/>
              <a:ext cx="384176" cy="509587"/>
              <a:chOff x="7796213" y="4545013"/>
              <a:chExt cx="384176" cy="509587"/>
            </a:xfrm>
          </p:grpSpPr>
          <p:sp>
            <p:nvSpPr>
              <p:cNvPr id="5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53363" y="4579938"/>
                <a:ext cx="325438" cy="442912"/>
              </a:xfrm>
              <a:custGeom>
                <a:avLst/>
                <a:gdLst>
                  <a:gd name="T0" fmla="*/ 120 w 120"/>
                  <a:gd name="T1" fmla="*/ 152 h 163"/>
                  <a:gd name="T2" fmla="*/ 110 w 120"/>
                  <a:gd name="T3" fmla="*/ 163 h 163"/>
                  <a:gd name="T4" fmla="*/ 11 w 120"/>
                  <a:gd name="T5" fmla="*/ 163 h 163"/>
                  <a:gd name="T6" fmla="*/ 0 w 120"/>
                  <a:gd name="T7" fmla="*/ 152 h 163"/>
                  <a:gd name="T8" fmla="*/ 0 w 120"/>
                  <a:gd name="T9" fmla="*/ 11 h 163"/>
                  <a:gd name="T10" fmla="*/ 11 w 120"/>
                  <a:gd name="T11" fmla="*/ 0 h 163"/>
                  <a:gd name="T12" fmla="*/ 110 w 120"/>
                  <a:gd name="T13" fmla="*/ 0 h 163"/>
                  <a:gd name="T14" fmla="*/ 120 w 120"/>
                  <a:gd name="T15" fmla="*/ 11 h 163"/>
                  <a:gd name="T16" fmla="*/ 120 w 120"/>
                  <a:gd name="T17" fmla="*/ 15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163">
                    <a:moveTo>
                      <a:pt x="120" y="152"/>
                    </a:moveTo>
                    <a:cubicBezTo>
                      <a:pt x="120" y="158"/>
                      <a:pt x="116" y="163"/>
                      <a:pt x="110" y="163"/>
                    </a:cubicBezTo>
                    <a:cubicBezTo>
                      <a:pt x="11" y="163"/>
                      <a:pt x="11" y="163"/>
                      <a:pt x="11" y="163"/>
                    </a:cubicBezTo>
                    <a:cubicBezTo>
                      <a:pt x="5" y="163"/>
                      <a:pt x="0" y="158"/>
                      <a:pt x="0" y="15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6" y="0"/>
                      <a:pt x="120" y="5"/>
                      <a:pt x="120" y="11"/>
                    </a:cubicBezTo>
                    <a:lnTo>
                      <a:pt x="120" y="152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96213" y="4545013"/>
                <a:ext cx="325438" cy="439737"/>
              </a:xfrm>
              <a:custGeom>
                <a:avLst/>
                <a:gdLst>
                  <a:gd name="T0" fmla="*/ 120 w 120"/>
                  <a:gd name="T1" fmla="*/ 152 h 162"/>
                  <a:gd name="T2" fmla="*/ 109 w 120"/>
                  <a:gd name="T3" fmla="*/ 162 h 162"/>
                  <a:gd name="T4" fmla="*/ 11 w 120"/>
                  <a:gd name="T5" fmla="*/ 162 h 162"/>
                  <a:gd name="T6" fmla="*/ 0 w 120"/>
                  <a:gd name="T7" fmla="*/ 152 h 162"/>
                  <a:gd name="T8" fmla="*/ 0 w 120"/>
                  <a:gd name="T9" fmla="*/ 11 h 162"/>
                  <a:gd name="T10" fmla="*/ 11 w 120"/>
                  <a:gd name="T11" fmla="*/ 0 h 162"/>
                  <a:gd name="T12" fmla="*/ 109 w 120"/>
                  <a:gd name="T13" fmla="*/ 0 h 162"/>
                  <a:gd name="T14" fmla="*/ 120 w 120"/>
                  <a:gd name="T15" fmla="*/ 11 h 162"/>
                  <a:gd name="T16" fmla="*/ 120 w 120"/>
                  <a:gd name="T1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162">
                    <a:moveTo>
                      <a:pt x="120" y="152"/>
                    </a:moveTo>
                    <a:cubicBezTo>
                      <a:pt x="120" y="158"/>
                      <a:pt x="115" y="162"/>
                      <a:pt x="109" y="162"/>
                    </a:cubicBezTo>
                    <a:cubicBezTo>
                      <a:pt x="11" y="162"/>
                      <a:pt x="11" y="162"/>
                      <a:pt x="11" y="162"/>
                    </a:cubicBezTo>
                    <a:cubicBezTo>
                      <a:pt x="5" y="162"/>
                      <a:pt x="0" y="158"/>
                      <a:pt x="0" y="15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15" y="0"/>
                      <a:pt x="120" y="5"/>
                      <a:pt x="120" y="11"/>
                    </a:cubicBezTo>
                    <a:lnTo>
                      <a:pt x="120" y="152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837488" y="4602163"/>
                <a:ext cx="66675" cy="76200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837488" y="4710113"/>
                <a:ext cx="66675" cy="73025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837488" y="4816475"/>
                <a:ext cx="66675" cy="7620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932738" y="4656138"/>
                <a:ext cx="147638" cy="635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932738" y="4610100"/>
                <a:ext cx="147638" cy="635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932738" y="4765675"/>
                <a:ext cx="147638" cy="4762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932738" y="4719638"/>
                <a:ext cx="147638" cy="4762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932738" y="4873625"/>
                <a:ext cx="128588" cy="4762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840663" y="4922838"/>
                <a:ext cx="207963" cy="4762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932738" y="4829175"/>
                <a:ext cx="147638" cy="635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51801" y="4870450"/>
                <a:ext cx="128588" cy="122237"/>
              </a:xfrm>
              <a:custGeom>
                <a:avLst/>
                <a:gdLst>
                  <a:gd name="T0" fmla="*/ 8 w 48"/>
                  <a:gd name="T1" fmla="*/ 44 h 45"/>
                  <a:gd name="T2" fmla="*/ 2 w 48"/>
                  <a:gd name="T3" fmla="*/ 44 h 45"/>
                  <a:gd name="T4" fmla="*/ 0 w 48"/>
                  <a:gd name="T5" fmla="*/ 38 h 45"/>
                  <a:gd name="T6" fmla="*/ 8 w 48"/>
                  <a:gd name="T7" fmla="*/ 4 h 45"/>
                  <a:gd name="T8" fmla="*/ 11 w 48"/>
                  <a:gd name="T9" fmla="*/ 0 h 45"/>
                  <a:gd name="T10" fmla="*/ 16 w 48"/>
                  <a:gd name="T11" fmla="*/ 1 h 45"/>
                  <a:gd name="T12" fmla="*/ 45 w 48"/>
                  <a:gd name="T13" fmla="*/ 20 h 45"/>
                  <a:gd name="T14" fmla="*/ 48 w 48"/>
                  <a:gd name="T15" fmla="*/ 25 h 45"/>
                  <a:gd name="T16" fmla="*/ 44 w 48"/>
                  <a:gd name="T17" fmla="*/ 29 h 45"/>
                  <a:gd name="T18" fmla="*/ 8 w 48"/>
                  <a:gd name="T19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45">
                    <a:moveTo>
                      <a:pt x="8" y="44"/>
                    </a:moveTo>
                    <a:cubicBezTo>
                      <a:pt x="6" y="45"/>
                      <a:pt x="4" y="45"/>
                      <a:pt x="2" y="44"/>
                    </a:cubicBezTo>
                    <a:cubicBezTo>
                      <a:pt x="1" y="42"/>
                      <a:pt x="0" y="40"/>
                      <a:pt x="0" y="3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10" y="1"/>
                      <a:pt x="11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7" y="21"/>
                      <a:pt x="48" y="23"/>
                      <a:pt x="48" y="25"/>
                    </a:cubicBezTo>
                    <a:cubicBezTo>
                      <a:pt x="47" y="27"/>
                      <a:pt x="46" y="29"/>
                      <a:pt x="44" y="29"/>
                    </a:cubicBezTo>
                    <a:lnTo>
                      <a:pt x="8" y="44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86726" y="4943475"/>
                <a:ext cx="93663" cy="111125"/>
              </a:xfrm>
              <a:custGeom>
                <a:avLst/>
                <a:gdLst>
                  <a:gd name="T0" fmla="*/ 34 w 35"/>
                  <a:gd name="T1" fmla="*/ 28 h 41"/>
                  <a:gd name="T2" fmla="*/ 32 w 35"/>
                  <a:gd name="T3" fmla="*/ 34 h 41"/>
                  <a:gd name="T4" fmla="*/ 17 w 35"/>
                  <a:gd name="T5" fmla="*/ 40 h 41"/>
                  <a:gd name="T6" fmla="*/ 10 w 35"/>
                  <a:gd name="T7" fmla="*/ 38 h 41"/>
                  <a:gd name="T8" fmla="*/ 1 w 35"/>
                  <a:gd name="T9" fmla="*/ 14 h 41"/>
                  <a:gd name="T10" fmla="*/ 3 w 35"/>
                  <a:gd name="T11" fmla="*/ 7 h 41"/>
                  <a:gd name="T12" fmla="*/ 18 w 35"/>
                  <a:gd name="T13" fmla="*/ 1 h 41"/>
                  <a:gd name="T14" fmla="*/ 24 w 35"/>
                  <a:gd name="T15" fmla="*/ 4 h 41"/>
                  <a:gd name="T16" fmla="*/ 34 w 35"/>
                  <a:gd name="T17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41">
                    <a:moveTo>
                      <a:pt x="34" y="28"/>
                    </a:moveTo>
                    <a:cubicBezTo>
                      <a:pt x="35" y="30"/>
                      <a:pt x="34" y="33"/>
                      <a:pt x="32" y="3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4" y="41"/>
                      <a:pt x="11" y="40"/>
                      <a:pt x="10" y="38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1"/>
                      <a:pt x="1" y="8"/>
                      <a:pt x="3" y="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1" y="0"/>
                      <a:pt x="23" y="1"/>
                      <a:pt x="24" y="4"/>
                    </a:cubicBezTo>
                    <a:lnTo>
                      <a:pt x="34" y="28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9118020" y="4543425"/>
              <a:ext cx="454025" cy="511175"/>
              <a:chOff x="7085013" y="4543425"/>
              <a:chExt cx="454025" cy="511175"/>
            </a:xfrm>
          </p:grpSpPr>
          <p:sp>
            <p:nvSpPr>
              <p:cNvPr id="4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85013" y="4543425"/>
                <a:ext cx="454025" cy="161925"/>
              </a:xfrm>
              <a:custGeom>
                <a:avLst/>
                <a:gdLst>
                  <a:gd name="T0" fmla="*/ 90 w 168"/>
                  <a:gd name="T1" fmla="*/ 3 h 60"/>
                  <a:gd name="T2" fmla="*/ 77 w 168"/>
                  <a:gd name="T3" fmla="*/ 3 h 60"/>
                  <a:gd name="T4" fmla="*/ 0 w 168"/>
                  <a:gd name="T5" fmla="*/ 60 h 60"/>
                  <a:gd name="T6" fmla="*/ 168 w 168"/>
                  <a:gd name="T7" fmla="*/ 60 h 60"/>
                  <a:gd name="T8" fmla="*/ 90 w 168"/>
                  <a:gd name="T9" fmla="*/ 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60">
                    <a:moveTo>
                      <a:pt x="90" y="3"/>
                    </a:moveTo>
                    <a:cubicBezTo>
                      <a:pt x="87" y="0"/>
                      <a:pt x="81" y="0"/>
                      <a:pt x="77" y="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168" y="60"/>
                      <a:pt x="168" y="60"/>
                      <a:pt x="168" y="60"/>
                    </a:cubicBezTo>
                    <a:lnTo>
                      <a:pt x="90" y="3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85013" y="4705350"/>
                <a:ext cx="454025" cy="65087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85013" y="4995863"/>
                <a:ext cx="454025" cy="58737"/>
              </a:xfrm>
              <a:custGeom>
                <a:avLst/>
                <a:gdLst>
                  <a:gd name="T0" fmla="*/ 0 w 168"/>
                  <a:gd name="T1" fmla="*/ 11 h 22"/>
                  <a:gd name="T2" fmla="*/ 11 w 168"/>
                  <a:gd name="T3" fmla="*/ 22 h 22"/>
                  <a:gd name="T4" fmla="*/ 157 w 168"/>
                  <a:gd name="T5" fmla="*/ 22 h 22"/>
                  <a:gd name="T6" fmla="*/ 168 w 168"/>
                  <a:gd name="T7" fmla="*/ 11 h 22"/>
                  <a:gd name="T8" fmla="*/ 168 w 168"/>
                  <a:gd name="T9" fmla="*/ 0 h 22"/>
                  <a:gd name="T10" fmla="*/ 0 w 168"/>
                  <a:gd name="T11" fmla="*/ 0 h 22"/>
                  <a:gd name="T12" fmla="*/ 0 w 168"/>
                  <a:gd name="T13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22">
                    <a:moveTo>
                      <a:pt x="0" y="11"/>
                    </a:moveTo>
                    <a:cubicBezTo>
                      <a:pt x="0" y="17"/>
                      <a:pt x="5" y="22"/>
                      <a:pt x="11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63" y="22"/>
                      <a:pt x="168" y="17"/>
                      <a:pt x="168" y="11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88238" y="4705350"/>
                <a:ext cx="7938" cy="65087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35851" y="4705350"/>
                <a:ext cx="9525" cy="65087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85051" y="4705350"/>
                <a:ext cx="7938" cy="65087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34251" y="4705350"/>
                <a:ext cx="7938" cy="65087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281863" y="4705350"/>
                <a:ext cx="7938" cy="65087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231063" y="4705350"/>
                <a:ext cx="7938" cy="65087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180263" y="4705350"/>
                <a:ext cx="7938" cy="65087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127876" y="4705350"/>
                <a:ext cx="7938" cy="65087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85013" y="4770438"/>
                <a:ext cx="73025" cy="225425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212013" y="4770438"/>
                <a:ext cx="73025" cy="225425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39013" y="4770438"/>
                <a:ext cx="73025" cy="225425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66013" y="4770438"/>
                <a:ext cx="73025" cy="225425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8360494" y="4545013"/>
              <a:ext cx="319088" cy="509587"/>
              <a:chOff x="6475413" y="4545013"/>
              <a:chExt cx="319088" cy="509587"/>
            </a:xfrm>
          </p:grpSpPr>
          <p:sp>
            <p:nvSpPr>
              <p:cNvPr id="4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75413" y="4545013"/>
                <a:ext cx="319088" cy="236537"/>
              </a:xfrm>
              <a:custGeom>
                <a:avLst/>
                <a:gdLst>
                  <a:gd name="T0" fmla="*/ 118 w 118"/>
                  <a:gd name="T1" fmla="*/ 76 h 87"/>
                  <a:gd name="T2" fmla="*/ 106 w 118"/>
                  <a:gd name="T3" fmla="*/ 87 h 87"/>
                  <a:gd name="T4" fmla="*/ 11 w 118"/>
                  <a:gd name="T5" fmla="*/ 87 h 87"/>
                  <a:gd name="T6" fmla="*/ 0 w 118"/>
                  <a:gd name="T7" fmla="*/ 76 h 87"/>
                  <a:gd name="T8" fmla="*/ 0 w 118"/>
                  <a:gd name="T9" fmla="*/ 12 h 87"/>
                  <a:gd name="T10" fmla="*/ 11 w 118"/>
                  <a:gd name="T11" fmla="*/ 0 h 87"/>
                  <a:gd name="T12" fmla="*/ 106 w 118"/>
                  <a:gd name="T13" fmla="*/ 0 h 87"/>
                  <a:gd name="T14" fmla="*/ 118 w 118"/>
                  <a:gd name="T15" fmla="*/ 12 h 87"/>
                  <a:gd name="T16" fmla="*/ 118 w 118"/>
                  <a:gd name="T17" fmla="*/ 7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87">
                    <a:moveTo>
                      <a:pt x="118" y="76"/>
                    </a:moveTo>
                    <a:cubicBezTo>
                      <a:pt x="118" y="82"/>
                      <a:pt x="113" y="87"/>
                      <a:pt x="106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5" y="87"/>
                      <a:pt x="0" y="82"/>
                      <a:pt x="0" y="7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3" y="0"/>
                      <a:pt x="118" y="5"/>
                      <a:pt x="118" y="12"/>
                    </a:cubicBezTo>
                    <a:lnTo>
                      <a:pt x="118" y="76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62738" y="4767263"/>
                <a:ext cx="96838" cy="61912"/>
              </a:xfrm>
              <a:custGeom>
                <a:avLst/>
                <a:gdLst>
                  <a:gd name="T0" fmla="*/ 61 w 61"/>
                  <a:gd name="T1" fmla="*/ 5 h 39"/>
                  <a:gd name="T2" fmla="*/ 25 w 61"/>
                  <a:gd name="T3" fmla="*/ 0 h 39"/>
                  <a:gd name="T4" fmla="*/ 0 w 61"/>
                  <a:gd name="T5" fmla="*/ 39 h 39"/>
                  <a:gd name="T6" fmla="*/ 61 w 61"/>
                  <a:gd name="T7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39">
                    <a:moveTo>
                      <a:pt x="61" y="5"/>
                    </a:moveTo>
                    <a:lnTo>
                      <a:pt x="25" y="0"/>
                    </a:lnTo>
                    <a:lnTo>
                      <a:pt x="0" y="39"/>
                    </a:lnTo>
                    <a:lnTo>
                      <a:pt x="61" y="5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02401" y="4597400"/>
                <a:ext cx="265113" cy="11112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02401" y="4659313"/>
                <a:ext cx="265113" cy="7937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02401" y="4721225"/>
                <a:ext cx="265113" cy="7937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24626" y="4911725"/>
                <a:ext cx="123825" cy="111125"/>
              </a:xfrm>
              <a:custGeom>
                <a:avLst/>
                <a:gdLst>
                  <a:gd name="T0" fmla="*/ 46 w 46"/>
                  <a:gd name="T1" fmla="*/ 41 h 41"/>
                  <a:gd name="T2" fmla="*/ 23 w 46"/>
                  <a:gd name="T3" fmla="*/ 0 h 41"/>
                  <a:gd name="T4" fmla="*/ 0 w 46"/>
                  <a:gd name="T5" fmla="*/ 41 h 41"/>
                  <a:gd name="T6" fmla="*/ 46 w 46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1">
                    <a:moveTo>
                      <a:pt x="46" y="41"/>
                    </a:moveTo>
                    <a:cubicBezTo>
                      <a:pt x="45" y="23"/>
                      <a:pt x="40" y="0"/>
                      <a:pt x="23" y="0"/>
                    </a:cubicBezTo>
                    <a:cubicBezTo>
                      <a:pt x="6" y="0"/>
                      <a:pt x="2" y="23"/>
                      <a:pt x="0" y="41"/>
                    </a:cubicBezTo>
                    <a:lnTo>
                      <a:pt x="46" y="41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24626" y="4805363"/>
                <a:ext cx="123825" cy="125412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46851" y="4854575"/>
                <a:ext cx="17463" cy="19050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610351" y="4854575"/>
                <a:ext cx="19050" cy="19050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62726" y="4881563"/>
                <a:ext cx="47625" cy="23812"/>
              </a:xfrm>
              <a:custGeom>
                <a:avLst/>
                <a:gdLst>
                  <a:gd name="T0" fmla="*/ 18 w 18"/>
                  <a:gd name="T1" fmla="*/ 0 h 9"/>
                  <a:gd name="T2" fmla="*/ 9 w 18"/>
                  <a:gd name="T3" fmla="*/ 9 h 9"/>
                  <a:gd name="T4" fmla="*/ 0 w 18"/>
                  <a:gd name="T5" fmla="*/ 0 h 9"/>
                  <a:gd name="T6" fmla="*/ 18 w 18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9">
                    <a:moveTo>
                      <a:pt x="18" y="0"/>
                    </a:moveTo>
                    <a:cubicBezTo>
                      <a:pt x="18" y="5"/>
                      <a:pt x="14" y="9"/>
                      <a:pt x="9" y="9"/>
                    </a:cubicBezTo>
                    <a:cubicBezTo>
                      <a:pt x="4" y="9"/>
                      <a:pt x="0" y="5"/>
                      <a:pt x="0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24626" y="5022850"/>
                <a:ext cx="123825" cy="31750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406118" y="4610100"/>
              <a:ext cx="515938" cy="385762"/>
              <a:chOff x="5699126" y="4610100"/>
              <a:chExt cx="515938" cy="385762"/>
            </a:xfrm>
          </p:grpSpPr>
          <p:sp>
            <p:nvSpPr>
              <p:cNvPr id="46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956301" y="4610100"/>
                <a:ext cx="4763" cy="73025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937251" y="4675188"/>
                <a:ext cx="42863" cy="25400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80088" y="4645025"/>
                <a:ext cx="88900" cy="76200"/>
              </a:xfrm>
              <a:custGeom>
                <a:avLst/>
                <a:gdLst>
                  <a:gd name="T0" fmla="*/ 33 w 33"/>
                  <a:gd name="T1" fmla="*/ 19 h 28"/>
                  <a:gd name="T2" fmla="*/ 24 w 33"/>
                  <a:gd name="T3" fmla="*/ 28 h 28"/>
                  <a:gd name="T4" fmla="*/ 9 w 33"/>
                  <a:gd name="T5" fmla="*/ 28 h 28"/>
                  <a:gd name="T6" fmla="*/ 0 w 33"/>
                  <a:gd name="T7" fmla="*/ 19 h 28"/>
                  <a:gd name="T8" fmla="*/ 0 w 33"/>
                  <a:gd name="T9" fmla="*/ 9 h 28"/>
                  <a:gd name="T10" fmla="*/ 9 w 33"/>
                  <a:gd name="T11" fmla="*/ 0 h 28"/>
                  <a:gd name="T12" fmla="*/ 24 w 33"/>
                  <a:gd name="T13" fmla="*/ 0 h 28"/>
                  <a:gd name="T14" fmla="*/ 33 w 33"/>
                  <a:gd name="T15" fmla="*/ 9 h 28"/>
                  <a:gd name="T16" fmla="*/ 33 w 33"/>
                  <a:gd name="T17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8">
                    <a:moveTo>
                      <a:pt x="33" y="19"/>
                    </a:moveTo>
                    <a:cubicBezTo>
                      <a:pt x="33" y="24"/>
                      <a:pt x="29" y="28"/>
                      <a:pt x="24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4" y="28"/>
                      <a:pt x="0" y="24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9" y="0"/>
                      <a:pt x="33" y="4"/>
                      <a:pt x="33" y="9"/>
                    </a:cubicBez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48376" y="4645025"/>
                <a:ext cx="88900" cy="76200"/>
              </a:xfrm>
              <a:custGeom>
                <a:avLst/>
                <a:gdLst>
                  <a:gd name="T0" fmla="*/ 33 w 33"/>
                  <a:gd name="T1" fmla="*/ 19 h 28"/>
                  <a:gd name="T2" fmla="*/ 24 w 33"/>
                  <a:gd name="T3" fmla="*/ 28 h 28"/>
                  <a:gd name="T4" fmla="*/ 9 w 33"/>
                  <a:gd name="T5" fmla="*/ 28 h 28"/>
                  <a:gd name="T6" fmla="*/ 0 w 33"/>
                  <a:gd name="T7" fmla="*/ 19 h 28"/>
                  <a:gd name="T8" fmla="*/ 0 w 33"/>
                  <a:gd name="T9" fmla="*/ 9 h 28"/>
                  <a:gd name="T10" fmla="*/ 9 w 33"/>
                  <a:gd name="T11" fmla="*/ 0 h 28"/>
                  <a:gd name="T12" fmla="*/ 24 w 33"/>
                  <a:gd name="T13" fmla="*/ 0 h 28"/>
                  <a:gd name="T14" fmla="*/ 33 w 33"/>
                  <a:gd name="T15" fmla="*/ 9 h 28"/>
                  <a:gd name="T16" fmla="*/ 33 w 33"/>
                  <a:gd name="T17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8">
                    <a:moveTo>
                      <a:pt x="33" y="19"/>
                    </a:moveTo>
                    <a:cubicBezTo>
                      <a:pt x="33" y="24"/>
                      <a:pt x="29" y="28"/>
                      <a:pt x="24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4" y="28"/>
                      <a:pt x="0" y="24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9" y="0"/>
                      <a:pt x="33" y="4"/>
                      <a:pt x="33" y="9"/>
                    </a:cubicBez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99126" y="4651375"/>
                <a:ext cx="515938" cy="344487"/>
              </a:xfrm>
              <a:custGeom>
                <a:avLst/>
                <a:gdLst>
                  <a:gd name="T0" fmla="*/ 189 w 191"/>
                  <a:gd name="T1" fmla="*/ 102 h 127"/>
                  <a:gd name="T2" fmla="*/ 173 w 191"/>
                  <a:gd name="T3" fmla="*/ 17 h 127"/>
                  <a:gd name="T4" fmla="*/ 149 w 191"/>
                  <a:gd name="T5" fmla="*/ 2 h 127"/>
                  <a:gd name="T6" fmla="*/ 133 w 191"/>
                  <a:gd name="T7" fmla="*/ 13 h 127"/>
                  <a:gd name="T8" fmla="*/ 59 w 191"/>
                  <a:gd name="T9" fmla="*/ 13 h 127"/>
                  <a:gd name="T10" fmla="*/ 43 w 191"/>
                  <a:gd name="T11" fmla="*/ 2 h 127"/>
                  <a:gd name="T12" fmla="*/ 19 w 191"/>
                  <a:gd name="T13" fmla="*/ 17 h 127"/>
                  <a:gd name="T14" fmla="*/ 2 w 191"/>
                  <a:gd name="T15" fmla="*/ 102 h 127"/>
                  <a:gd name="T16" fmla="*/ 20 w 191"/>
                  <a:gd name="T17" fmla="*/ 125 h 127"/>
                  <a:gd name="T18" fmla="*/ 44 w 191"/>
                  <a:gd name="T19" fmla="*/ 110 h 127"/>
                  <a:gd name="T20" fmla="*/ 50 w 191"/>
                  <a:gd name="T21" fmla="*/ 79 h 127"/>
                  <a:gd name="T22" fmla="*/ 142 w 191"/>
                  <a:gd name="T23" fmla="*/ 79 h 127"/>
                  <a:gd name="T24" fmla="*/ 147 w 191"/>
                  <a:gd name="T25" fmla="*/ 110 h 127"/>
                  <a:gd name="T26" fmla="*/ 172 w 191"/>
                  <a:gd name="T27" fmla="*/ 125 h 127"/>
                  <a:gd name="T28" fmla="*/ 189 w 191"/>
                  <a:gd name="T29" fmla="*/ 10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1" h="127">
                    <a:moveTo>
                      <a:pt x="189" y="102"/>
                    </a:moveTo>
                    <a:cubicBezTo>
                      <a:pt x="173" y="17"/>
                      <a:pt x="173" y="17"/>
                      <a:pt x="173" y="17"/>
                    </a:cubicBezTo>
                    <a:cubicBezTo>
                      <a:pt x="171" y="7"/>
                      <a:pt x="160" y="0"/>
                      <a:pt x="149" y="2"/>
                    </a:cubicBezTo>
                    <a:cubicBezTo>
                      <a:pt x="142" y="3"/>
                      <a:pt x="136" y="8"/>
                      <a:pt x="133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6" y="8"/>
                      <a:pt x="50" y="3"/>
                      <a:pt x="43" y="2"/>
                    </a:cubicBezTo>
                    <a:cubicBezTo>
                      <a:pt x="31" y="0"/>
                      <a:pt x="20" y="7"/>
                      <a:pt x="19" y="17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0" y="113"/>
                      <a:pt x="8" y="123"/>
                      <a:pt x="20" y="125"/>
                    </a:cubicBezTo>
                    <a:cubicBezTo>
                      <a:pt x="31" y="127"/>
                      <a:pt x="42" y="120"/>
                      <a:pt x="44" y="110"/>
                    </a:cubicBezTo>
                    <a:cubicBezTo>
                      <a:pt x="50" y="79"/>
                      <a:pt x="50" y="79"/>
                      <a:pt x="50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7" y="110"/>
                      <a:pt x="147" y="110"/>
                      <a:pt x="147" y="110"/>
                    </a:cubicBezTo>
                    <a:cubicBezTo>
                      <a:pt x="149" y="120"/>
                      <a:pt x="160" y="127"/>
                      <a:pt x="172" y="125"/>
                    </a:cubicBezTo>
                    <a:cubicBezTo>
                      <a:pt x="183" y="123"/>
                      <a:pt x="191" y="113"/>
                      <a:pt x="189" y="10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888038" y="4794250"/>
                <a:ext cx="38100" cy="34925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991226" y="4794250"/>
                <a:ext cx="34925" cy="34925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94388" y="4721225"/>
                <a:ext cx="128588" cy="25400"/>
              </a:xfrm>
              <a:custGeom>
                <a:avLst/>
                <a:gdLst>
                  <a:gd name="T0" fmla="*/ 48 w 48"/>
                  <a:gd name="T1" fmla="*/ 4 h 9"/>
                  <a:gd name="T2" fmla="*/ 43 w 48"/>
                  <a:gd name="T3" fmla="*/ 9 h 9"/>
                  <a:gd name="T4" fmla="*/ 5 w 48"/>
                  <a:gd name="T5" fmla="*/ 9 h 9"/>
                  <a:gd name="T6" fmla="*/ 0 w 48"/>
                  <a:gd name="T7" fmla="*/ 4 h 9"/>
                  <a:gd name="T8" fmla="*/ 0 w 48"/>
                  <a:gd name="T9" fmla="*/ 4 h 9"/>
                  <a:gd name="T10" fmla="*/ 5 w 48"/>
                  <a:gd name="T11" fmla="*/ 0 h 9"/>
                  <a:gd name="T12" fmla="*/ 43 w 48"/>
                  <a:gd name="T13" fmla="*/ 0 h 9"/>
                  <a:gd name="T14" fmla="*/ 48 w 48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9">
                    <a:moveTo>
                      <a:pt x="48" y="4"/>
                    </a:moveTo>
                    <a:cubicBezTo>
                      <a:pt x="48" y="7"/>
                      <a:pt x="46" y="9"/>
                      <a:pt x="4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6" y="0"/>
                      <a:pt x="48" y="2"/>
                      <a:pt x="48" y="4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15051" y="4775200"/>
                <a:ext cx="25400" cy="25400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15051" y="4829175"/>
                <a:ext cx="25400" cy="25400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42038" y="4802188"/>
                <a:ext cx="25400" cy="25400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88063" y="4802188"/>
                <a:ext cx="25400" cy="25400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46751" y="4802188"/>
                <a:ext cx="79375" cy="26987"/>
              </a:xfrm>
              <a:custGeom>
                <a:avLst/>
                <a:gdLst>
                  <a:gd name="T0" fmla="*/ 29 w 29"/>
                  <a:gd name="T1" fmla="*/ 7 h 10"/>
                  <a:gd name="T2" fmla="*/ 26 w 29"/>
                  <a:gd name="T3" fmla="*/ 10 h 10"/>
                  <a:gd name="T4" fmla="*/ 3 w 29"/>
                  <a:gd name="T5" fmla="*/ 10 h 10"/>
                  <a:gd name="T6" fmla="*/ 0 w 29"/>
                  <a:gd name="T7" fmla="*/ 7 h 10"/>
                  <a:gd name="T8" fmla="*/ 0 w 29"/>
                  <a:gd name="T9" fmla="*/ 3 h 10"/>
                  <a:gd name="T10" fmla="*/ 3 w 29"/>
                  <a:gd name="T11" fmla="*/ 0 h 10"/>
                  <a:gd name="T12" fmla="*/ 26 w 29"/>
                  <a:gd name="T13" fmla="*/ 0 h 10"/>
                  <a:gd name="T14" fmla="*/ 29 w 29"/>
                  <a:gd name="T15" fmla="*/ 3 h 10"/>
                  <a:gd name="T16" fmla="*/ 29 w 29"/>
                  <a:gd name="T1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0">
                    <a:moveTo>
                      <a:pt x="29" y="7"/>
                    </a:moveTo>
                    <a:cubicBezTo>
                      <a:pt x="29" y="9"/>
                      <a:pt x="28" y="10"/>
                      <a:pt x="26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0" y="9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8" y="0"/>
                      <a:pt x="29" y="1"/>
                      <a:pt x="29" y="3"/>
                    </a:cubicBez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75326" y="4778375"/>
                <a:ext cx="26988" cy="76200"/>
              </a:xfrm>
              <a:custGeom>
                <a:avLst/>
                <a:gdLst>
                  <a:gd name="T0" fmla="*/ 2 w 10"/>
                  <a:gd name="T1" fmla="*/ 28 h 28"/>
                  <a:gd name="T2" fmla="*/ 0 w 10"/>
                  <a:gd name="T3" fmla="*/ 26 h 28"/>
                  <a:gd name="T4" fmla="*/ 0 w 10"/>
                  <a:gd name="T5" fmla="*/ 2 h 28"/>
                  <a:gd name="T6" fmla="*/ 2 w 10"/>
                  <a:gd name="T7" fmla="*/ 0 h 28"/>
                  <a:gd name="T8" fmla="*/ 7 w 10"/>
                  <a:gd name="T9" fmla="*/ 0 h 28"/>
                  <a:gd name="T10" fmla="*/ 10 w 10"/>
                  <a:gd name="T11" fmla="*/ 2 h 28"/>
                  <a:gd name="T12" fmla="*/ 10 w 10"/>
                  <a:gd name="T13" fmla="*/ 26 h 28"/>
                  <a:gd name="T14" fmla="*/ 7 w 10"/>
                  <a:gd name="T15" fmla="*/ 28 h 28"/>
                  <a:gd name="T16" fmla="*/ 2 w 10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28">
                    <a:moveTo>
                      <a:pt x="2" y="28"/>
                    </a:moveTo>
                    <a:cubicBezTo>
                      <a:pt x="1" y="28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10" y="1"/>
                      <a:pt x="10" y="2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7"/>
                      <a:pt x="8" y="28"/>
                      <a:pt x="7" y="28"/>
                    </a:cubicBez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480317" y="4545013"/>
              <a:ext cx="487363" cy="509587"/>
              <a:chOff x="5038726" y="4545013"/>
              <a:chExt cx="487363" cy="509587"/>
            </a:xfrm>
          </p:grpSpPr>
          <p:sp>
            <p:nvSpPr>
              <p:cNvPr id="4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6351" y="4545013"/>
                <a:ext cx="439738" cy="493712"/>
              </a:xfrm>
              <a:custGeom>
                <a:avLst/>
                <a:gdLst>
                  <a:gd name="T0" fmla="*/ 162 w 162"/>
                  <a:gd name="T1" fmla="*/ 172 h 182"/>
                  <a:gd name="T2" fmla="*/ 152 w 162"/>
                  <a:gd name="T3" fmla="*/ 182 h 182"/>
                  <a:gd name="T4" fmla="*/ 10 w 162"/>
                  <a:gd name="T5" fmla="*/ 182 h 182"/>
                  <a:gd name="T6" fmla="*/ 0 w 162"/>
                  <a:gd name="T7" fmla="*/ 172 h 182"/>
                  <a:gd name="T8" fmla="*/ 0 w 162"/>
                  <a:gd name="T9" fmla="*/ 10 h 182"/>
                  <a:gd name="T10" fmla="*/ 10 w 162"/>
                  <a:gd name="T11" fmla="*/ 0 h 182"/>
                  <a:gd name="T12" fmla="*/ 152 w 162"/>
                  <a:gd name="T13" fmla="*/ 0 h 182"/>
                  <a:gd name="T14" fmla="*/ 162 w 162"/>
                  <a:gd name="T15" fmla="*/ 10 h 182"/>
                  <a:gd name="T16" fmla="*/ 162 w 162"/>
                  <a:gd name="T17" fmla="*/ 17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" h="182">
                    <a:moveTo>
                      <a:pt x="162" y="172"/>
                    </a:moveTo>
                    <a:cubicBezTo>
                      <a:pt x="162" y="178"/>
                      <a:pt x="158" y="182"/>
                      <a:pt x="152" y="182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5" y="182"/>
                      <a:pt x="0" y="178"/>
                      <a:pt x="0" y="17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8" y="0"/>
                      <a:pt x="162" y="4"/>
                      <a:pt x="162" y="10"/>
                    </a:cubicBezTo>
                    <a:lnTo>
                      <a:pt x="162" y="172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73651" y="4560888"/>
                <a:ext cx="434975" cy="493712"/>
              </a:xfrm>
              <a:custGeom>
                <a:avLst/>
                <a:gdLst>
                  <a:gd name="T0" fmla="*/ 161 w 161"/>
                  <a:gd name="T1" fmla="*/ 172 h 182"/>
                  <a:gd name="T2" fmla="*/ 152 w 161"/>
                  <a:gd name="T3" fmla="*/ 182 h 182"/>
                  <a:gd name="T4" fmla="*/ 10 w 161"/>
                  <a:gd name="T5" fmla="*/ 182 h 182"/>
                  <a:gd name="T6" fmla="*/ 0 w 161"/>
                  <a:gd name="T7" fmla="*/ 172 h 182"/>
                  <a:gd name="T8" fmla="*/ 0 w 161"/>
                  <a:gd name="T9" fmla="*/ 9 h 182"/>
                  <a:gd name="T10" fmla="*/ 10 w 161"/>
                  <a:gd name="T11" fmla="*/ 0 h 182"/>
                  <a:gd name="T12" fmla="*/ 152 w 161"/>
                  <a:gd name="T13" fmla="*/ 0 h 182"/>
                  <a:gd name="T14" fmla="*/ 161 w 161"/>
                  <a:gd name="T15" fmla="*/ 9 h 182"/>
                  <a:gd name="T16" fmla="*/ 161 w 161"/>
                  <a:gd name="T17" fmla="*/ 17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182">
                    <a:moveTo>
                      <a:pt x="161" y="172"/>
                    </a:moveTo>
                    <a:cubicBezTo>
                      <a:pt x="161" y="177"/>
                      <a:pt x="157" y="182"/>
                      <a:pt x="152" y="182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4" y="182"/>
                      <a:pt x="0" y="177"/>
                      <a:pt x="0" y="1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7" y="0"/>
                      <a:pt x="161" y="4"/>
                      <a:pt x="161" y="9"/>
                    </a:cubicBezTo>
                    <a:lnTo>
                      <a:pt x="161" y="172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38726" y="4597400"/>
                <a:ext cx="96838" cy="53975"/>
              </a:xfrm>
              <a:custGeom>
                <a:avLst/>
                <a:gdLst>
                  <a:gd name="T0" fmla="*/ 36 w 36"/>
                  <a:gd name="T1" fmla="*/ 10 h 20"/>
                  <a:gd name="T2" fmla="*/ 28 w 36"/>
                  <a:gd name="T3" fmla="*/ 20 h 20"/>
                  <a:gd name="T4" fmla="*/ 8 w 36"/>
                  <a:gd name="T5" fmla="*/ 20 h 20"/>
                  <a:gd name="T6" fmla="*/ 0 w 36"/>
                  <a:gd name="T7" fmla="*/ 10 h 20"/>
                  <a:gd name="T8" fmla="*/ 0 w 36"/>
                  <a:gd name="T9" fmla="*/ 10 h 20"/>
                  <a:gd name="T10" fmla="*/ 8 w 36"/>
                  <a:gd name="T11" fmla="*/ 0 h 20"/>
                  <a:gd name="T12" fmla="*/ 28 w 36"/>
                  <a:gd name="T13" fmla="*/ 0 h 20"/>
                  <a:gd name="T14" fmla="*/ 36 w 36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0">
                    <a:moveTo>
                      <a:pt x="36" y="10"/>
                    </a:moveTo>
                    <a:cubicBezTo>
                      <a:pt x="36" y="16"/>
                      <a:pt x="33" y="20"/>
                      <a:pt x="2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3" y="20"/>
                      <a:pt x="0" y="16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3" y="0"/>
                      <a:pt x="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3" y="0"/>
                      <a:pt x="36" y="5"/>
                      <a:pt x="36" y="1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38726" y="4719638"/>
                <a:ext cx="96838" cy="50800"/>
              </a:xfrm>
              <a:custGeom>
                <a:avLst/>
                <a:gdLst>
                  <a:gd name="T0" fmla="*/ 36 w 36"/>
                  <a:gd name="T1" fmla="*/ 10 h 19"/>
                  <a:gd name="T2" fmla="*/ 28 w 36"/>
                  <a:gd name="T3" fmla="*/ 19 h 19"/>
                  <a:gd name="T4" fmla="*/ 8 w 36"/>
                  <a:gd name="T5" fmla="*/ 19 h 19"/>
                  <a:gd name="T6" fmla="*/ 0 w 36"/>
                  <a:gd name="T7" fmla="*/ 10 h 19"/>
                  <a:gd name="T8" fmla="*/ 0 w 36"/>
                  <a:gd name="T9" fmla="*/ 10 h 19"/>
                  <a:gd name="T10" fmla="*/ 8 w 36"/>
                  <a:gd name="T11" fmla="*/ 0 h 19"/>
                  <a:gd name="T12" fmla="*/ 28 w 36"/>
                  <a:gd name="T13" fmla="*/ 0 h 19"/>
                  <a:gd name="T14" fmla="*/ 36 w 36"/>
                  <a:gd name="T15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9">
                    <a:moveTo>
                      <a:pt x="36" y="10"/>
                    </a:moveTo>
                    <a:cubicBezTo>
                      <a:pt x="36" y="15"/>
                      <a:pt x="33" y="19"/>
                      <a:pt x="2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3" y="0"/>
                      <a:pt x="36" y="4"/>
                      <a:pt x="36" y="1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38726" y="4840288"/>
                <a:ext cx="96838" cy="52387"/>
              </a:xfrm>
              <a:custGeom>
                <a:avLst/>
                <a:gdLst>
                  <a:gd name="T0" fmla="*/ 36 w 36"/>
                  <a:gd name="T1" fmla="*/ 9 h 19"/>
                  <a:gd name="T2" fmla="*/ 28 w 36"/>
                  <a:gd name="T3" fmla="*/ 19 h 19"/>
                  <a:gd name="T4" fmla="*/ 8 w 36"/>
                  <a:gd name="T5" fmla="*/ 19 h 19"/>
                  <a:gd name="T6" fmla="*/ 0 w 36"/>
                  <a:gd name="T7" fmla="*/ 9 h 19"/>
                  <a:gd name="T8" fmla="*/ 0 w 36"/>
                  <a:gd name="T9" fmla="*/ 9 h 19"/>
                  <a:gd name="T10" fmla="*/ 8 w 36"/>
                  <a:gd name="T11" fmla="*/ 0 h 19"/>
                  <a:gd name="T12" fmla="*/ 28 w 36"/>
                  <a:gd name="T13" fmla="*/ 0 h 19"/>
                  <a:gd name="T14" fmla="*/ 36 w 36"/>
                  <a:gd name="T15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9">
                    <a:moveTo>
                      <a:pt x="36" y="9"/>
                    </a:moveTo>
                    <a:cubicBezTo>
                      <a:pt x="36" y="15"/>
                      <a:pt x="33" y="19"/>
                      <a:pt x="2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3" y="0"/>
                      <a:pt x="36" y="4"/>
                      <a:pt x="36" y="9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38726" y="4959350"/>
                <a:ext cx="96838" cy="55562"/>
              </a:xfrm>
              <a:custGeom>
                <a:avLst/>
                <a:gdLst>
                  <a:gd name="T0" fmla="*/ 36 w 36"/>
                  <a:gd name="T1" fmla="*/ 10 h 20"/>
                  <a:gd name="T2" fmla="*/ 28 w 36"/>
                  <a:gd name="T3" fmla="*/ 20 h 20"/>
                  <a:gd name="T4" fmla="*/ 8 w 36"/>
                  <a:gd name="T5" fmla="*/ 20 h 20"/>
                  <a:gd name="T6" fmla="*/ 0 w 36"/>
                  <a:gd name="T7" fmla="*/ 10 h 20"/>
                  <a:gd name="T8" fmla="*/ 0 w 36"/>
                  <a:gd name="T9" fmla="*/ 10 h 20"/>
                  <a:gd name="T10" fmla="*/ 8 w 36"/>
                  <a:gd name="T11" fmla="*/ 0 h 20"/>
                  <a:gd name="T12" fmla="*/ 28 w 36"/>
                  <a:gd name="T13" fmla="*/ 0 h 20"/>
                  <a:gd name="T14" fmla="*/ 36 w 36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0">
                    <a:moveTo>
                      <a:pt x="36" y="10"/>
                    </a:moveTo>
                    <a:cubicBezTo>
                      <a:pt x="36" y="15"/>
                      <a:pt x="33" y="20"/>
                      <a:pt x="2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3" y="20"/>
                      <a:pt x="0" y="1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3" y="0"/>
                      <a:pt x="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3" y="0"/>
                      <a:pt x="36" y="5"/>
                      <a:pt x="36" y="1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59376" y="4857750"/>
                <a:ext cx="71438" cy="96837"/>
              </a:xfrm>
              <a:custGeom>
                <a:avLst/>
                <a:gdLst>
                  <a:gd name="T0" fmla="*/ 17 w 26"/>
                  <a:gd name="T1" fmla="*/ 1 h 36"/>
                  <a:gd name="T2" fmla="*/ 3 w 26"/>
                  <a:gd name="T3" fmla="*/ 30 h 36"/>
                  <a:gd name="T4" fmla="*/ 11 w 26"/>
                  <a:gd name="T5" fmla="*/ 36 h 36"/>
                  <a:gd name="T6" fmla="*/ 26 w 26"/>
                  <a:gd name="T7" fmla="*/ 3 h 36"/>
                  <a:gd name="T8" fmla="*/ 17 w 26"/>
                  <a:gd name="T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6">
                    <a:moveTo>
                      <a:pt x="17" y="1"/>
                    </a:moveTo>
                    <a:cubicBezTo>
                      <a:pt x="12" y="3"/>
                      <a:pt x="0" y="25"/>
                      <a:pt x="3" y="30"/>
                    </a:cubicBezTo>
                    <a:cubicBezTo>
                      <a:pt x="4" y="32"/>
                      <a:pt x="7" y="34"/>
                      <a:pt x="11" y="36"/>
                    </a:cubicBezTo>
                    <a:cubicBezTo>
                      <a:pt x="13" y="21"/>
                      <a:pt x="22" y="8"/>
                      <a:pt x="26" y="3"/>
                    </a:cubicBezTo>
                    <a:cubicBezTo>
                      <a:pt x="22" y="1"/>
                      <a:pt x="18" y="0"/>
                      <a:pt x="17" y="1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03826" y="4610100"/>
                <a:ext cx="242888" cy="382587"/>
              </a:xfrm>
              <a:custGeom>
                <a:avLst/>
                <a:gdLst>
                  <a:gd name="T0" fmla="*/ 87 w 90"/>
                  <a:gd name="T1" fmla="*/ 19 h 141"/>
                  <a:gd name="T2" fmla="*/ 56 w 90"/>
                  <a:gd name="T3" fmla="*/ 0 h 141"/>
                  <a:gd name="T4" fmla="*/ 38 w 90"/>
                  <a:gd name="T5" fmla="*/ 38 h 141"/>
                  <a:gd name="T6" fmla="*/ 55 w 90"/>
                  <a:gd name="T7" fmla="*/ 43 h 141"/>
                  <a:gd name="T8" fmla="*/ 28 w 90"/>
                  <a:gd name="T9" fmla="*/ 102 h 141"/>
                  <a:gd name="T10" fmla="*/ 15 w 90"/>
                  <a:gd name="T11" fmla="*/ 97 h 141"/>
                  <a:gd name="T12" fmla="*/ 0 w 90"/>
                  <a:gd name="T13" fmla="*/ 129 h 141"/>
                  <a:gd name="T14" fmla="*/ 42 w 90"/>
                  <a:gd name="T15" fmla="*/ 138 h 141"/>
                  <a:gd name="T16" fmla="*/ 87 w 90"/>
                  <a:gd name="T17" fmla="*/ 1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41">
                    <a:moveTo>
                      <a:pt x="87" y="19"/>
                    </a:moveTo>
                    <a:cubicBezTo>
                      <a:pt x="87" y="18"/>
                      <a:pt x="74" y="4"/>
                      <a:pt x="56" y="0"/>
                    </a:cubicBezTo>
                    <a:cubicBezTo>
                      <a:pt x="51" y="6"/>
                      <a:pt x="42" y="18"/>
                      <a:pt x="38" y="38"/>
                    </a:cubicBezTo>
                    <a:cubicBezTo>
                      <a:pt x="44" y="41"/>
                      <a:pt x="53" y="44"/>
                      <a:pt x="55" y="43"/>
                    </a:cubicBezTo>
                    <a:cubicBezTo>
                      <a:pt x="55" y="43"/>
                      <a:pt x="30" y="101"/>
                      <a:pt x="28" y="102"/>
                    </a:cubicBezTo>
                    <a:cubicBezTo>
                      <a:pt x="27" y="103"/>
                      <a:pt x="21" y="99"/>
                      <a:pt x="15" y="97"/>
                    </a:cubicBezTo>
                    <a:cubicBezTo>
                      <a:pt x="11" y="102"/>
                      <a:pt x="2" y="115"/>
                      <a:pt x="0" y="129"/>
                    </a:cubicBezTo>
                    <a:cubicBezTo>
                      <a:pt x="13" y="135"/>
                      <a:pt x="39" y="141"/>
                      <a:pt x="42" y="138"/>
                    </a:cubicBezTo>
                    <a:cubicBezTo>
                      <a:pt x="45" y="136"/>
                      <a:pt x="90" y="27"/>
                      <a:pt x="87" y="19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73676" y="4602163"/>
                <a:ext cx="76200" cy="106362"/>
              </a:xfrm>
              <a:custGeom>
                <a:avLst/>
                <a:gdLst>
                  <a:gd name="T0" fmla="*/ 19 w 28"/>
                  <a:gd name="T1" fmla="*/ 0 h 39"/>
                  <a:gd name="T2" fmla="*/ 3 w 28"/>
                  <a:gd name="T3" fmla="*/ 34 h 39"/>
                  <a:gd name="T4" fmla="*/ 10 w 28"/>
                  <a:gd name="T5" fmla="*/ 39 h 39"/>
                  <a:gd name="T6" fmla="*/ 28 w 28"/>
                  <a:gd name="T7" fmla="*/ 1 h 39"/>
                  <a:gd name="T8" fmla="*/ 19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19" y="0"/>
                    </a:moveTo>
                    <a:cubicBezTo>
                      <a:pt x="11" y="0"/>
                      <a:pt x="0" y="30"/>
                      <a:pt x="3" y="34"/>
                    </a:cubicBezTo>
                    <a:cubicBezTo>
                      <a:pt x="4" y="36"/>
                      <a:pt x="6" y="37"/>
                      <a:pt x="10" y="39"/>
                    </a:cubicBezTo>
                    <a:cubicBezTo>
                      <a:pt x="14" y="19"/>
                      <a:pt x="23" y="7"/>
                      <a:pt x="28" y="1"/>
                    </a:cubicBezTo>
                    <a:cubicBezTo>
                      <a:pt x="25" y="0"/>
                      <a:pt x="22" y="0"/>
                      <a:pt x="19" y="0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533879" y="4567238"/>
              <a:ext cx="508000" cy="466724"/>
              <a:chOff x="4351338" y="4567238"/>
              <a:chExt cx="508000" cy="466724"/>
            </a:xfrm>
          </p:grpSpPr>
          <p:sp>
            <p:nvSpPr>
              <p:cNvPr id="4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71988" y="4905375"/>
                <a:ext cx="268288" cy="128587"/>
              </a:xfrm>
              <a:custGeom>
                <a:avLst/>
                <a:gdLst>
                  <a:gd name="T0" fmla="*/ 95 w 99"/>
                  <a:gd name="T1" fmla="*/ 33 h 47"/>
                  <a:gd name="T2" fmla="*/ 57 w 99"/>
                  <a:gd name="T3" fmla="*/ 33 h 47"/>
                  <a:gd name="T4" fmla="*/ 57 w 99"/>
                  <a:gd name="T5" fmla="*/ 19 h 47"/>
                  <a:gd name="T6" fmla="*/ 69 w 99"/>
                  <a:gd name="T7" fmla="*/ 19 h 47"/>
                  <a:gd name="T8" fmla="*/ 73 w 99"/>
                  <a:gd name="T9" fmla="*/ 16 h 47"/>
                  <a:gd name="T10" fmla="*/ 73 w 99"/>
                  <a:gd name="T11" fmla="*/ 4 h 47"/>
                  <a:gd name="T12" fmla="*/ 69 w 99"/>
                  <a:gd name="T13" fmla="*/ 0 h 47"/>
                  <a:gd name="T14" fmla="*/ 29 w 99"/>
                  <a:gd name="T15" fmla="*/ 0 h 47"/>
                  <a:gd name="T16" fmla="*/ 26 w 99"/>
                  <a:gd name="T17" fmla="*/ 4 h 47"/>
                  <a:gd name="T18" fmla="*/ 26 w 99"/>
                  <a:gd name="T19" fmla="*/ 16 h 47"/>
                  <a:gd name="T20" fmla="*/ 29 w 99"/>
                  <a:gd name="T21" fmla="*/ 19 h 47"/>
                  <a:gd name="T22" fmla="*/ 42 w 99"/>
                  <a:gd name="T23" fmla="*/ 19 h 47"/>
                  <a:gd name="T24" fmla="*/ 42 w 99"/>
                  <a:gd name="T25" fmla="*/ 33 h 47"/>
                  <a:gd name="T26" fmla="*/ 3 w 99"/>
                  <a:gd name="T27" fmla="*/ 33 h 47"/>
                  <a:gd name="T28" fmla="*/ 0 w 99"/>
                  <a:gd name="T29" fmla="*/ 36 h 47"/>
                  <a:gd name="T30" fmla="*/ 0 w 99"/>
                  <a:gd name="T31" fmla="*/ 43 h 47"/>
                  <a:gd name="T32" fmla="*/ 3 w 99"/>
                  <a:gd name="T33" fmla="*/ 47 h 47"/>
                  <a:gd name="T34" fmla="*/ 95 w 99"/>
                  <a:gd name="T35" fmla="*/ 47 h 47"/>
                  <a:gd name="T36" fmla="*/ 99 w 99"/>
                  <a:gd name="T37" fmla="*/ 43 h 47"/>
                  <a:gd name="T38" fmla="*/ 99 w 99"/>
                  <a:gd name="T39" fmla="*/ 36 h 47"/>
                  <a:gd name="T40" fmla="*/ 95 w 99"/>
                  <a:gd name="T41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47">
                    <a:moveTo>
                      <a:pt x="95" y="33"/>
                    </a:move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9"/>
                      <a:pt x="73" y="17"/>
                      <a:pt x="73" y="16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2"/>
                      <a:pt x="71" y="0"/>
                      <a:pt x="6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7" y="0"/>
                      <a:pt x="26" y="2"/>
                      <a:pt x="26" y="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7"/>
                      <a:pt x="27" y="19"/>
                      <a:pt x="29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5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1" y="47"/>
                      <a:pt x="3" y="47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7" y="47"/>
                      <a:pt x="99" y="45"/>
                      <a:pt x="99" y="43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5"/>
                      <a:pt x="97" y="33"/>
                      <a:pt x="95" y="33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51338" y="4567238"/>
                <a:ext cx="508000" cy="371475"/>
              </a:xfrm>
              <a:custGeom>
                <a:avLst/>
                <a:gdLst>
                  <a:gd name="T0" fmla="*/ 184 w 188"/>
                  <a:gd name="T1" fmla="*/ 0 h 137"/>
                  <a:gd name="T2" fmla="*/ 187 w 188"/>
                  <a:gd name="T3" fmla="*/ 4 h 137"/>
                  <a:gd name="T4" fmla="*/ 188 w 188"/>
                  <a:gd name="T5" fmla="*/ 134 h 137"/>
                  <a:gd name="T6" fmla="*/ 184 w 188"/>
                  <a:gd name="T7" fmla="*/ 137 h 137"/>
                  <a:gd name="T8" fmla="*/ 4 w 188"/>
                  <a:gd name="T9" fmla="*/ 137 h 137"/>
                  <a:gd name="T10" fmla="*/ 0 w 188"/>
                  <a:gd name="T11" fmla="*/ 134 h 137"/>
                  <a:gd name="T12" fmla="*/ 0 w 188"/>
                  <a:gd name="T13" fmla="*/ 3 h 137"/>
                  <a:gd name="T14" fmla="*/ 3 w 188"/>
                  <a:gd name="T15" fmla="*/ 0 h 137"/>
                  <a:gd name="T16" fmla="*/ 184 w 188"/>
                  <a:gd name="T17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137">
                    <a:moveTo>
                      <a:pt x="184" y="0"/>
                    </a:moveTo>
                    <a:cubicBezTo>
                      <a:pt x="186" y="0"/>
                      <a:pt x="187" y="2"/>
                      <a:pt x="187" y="4"/>
                    </a:cubicBezTo>
                    <a:cubicBezTo>
                      <a:pt x="188" y="134"/>
                      <a:pt x="188" y="134"/>
                      <a:pt x="188" y="134"/>
                    </a:cubicBezTo>
                    <a:cubicBezTo>
                      <a:pt x="188" y="136"/>
                      <a:pt x="186" y="137"/>
                      <a:pt x="184" y="137"/>
                    </a:cubicBezTo>
                    <a:cubicBezTo>
                      <a:pt x="4" y="137"/>
                      <a:pt x="4" y="137"/>
                      <a:pt x="4" y="137"/>
                    </a:cubicBezTo>
                    <a:cubicBezTo>
                      <a:pt x="2" y="137"/>
                      <a:pt x="0" y="136"/>
                      <a:pt x="0" y="13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79913" y="4605338"/>
                <a:ext cx="452438" cy="298450"/>
              </a:xfrm>
              <a:custGeom>
                <a:avLst/>
                <a:gdLst>
                  <a:gd name="T0" fmla="*/ 0 w 285"/>
                  <a:gd name="T1" fmla="*/ 0 h 188"/>
                  <a:gd name="T2" fmla="*/ 0 w 285"/>
                  <a:gd name="T3" fmla="*/ 83 h 188"/>
                  <a:gd name="T4" fmla="*/ 0 w 285"/>
                  <a:gd name="T5" fmla="*/ 188 h 188"/>
                  <a:gd name="T6" fmla="*/ 285 w 285"/>
                  <a:gd name="T7" fmla="*/ 188 h 188"/>
                  <a:gd name="T8" fmla="*/ 285 w 285"/>
                  <a:gd name="T9" fmla="*/ 89 h 188"/>
                  <a:gd name="T10" fmla="*/ 285 w 285"/>
                  <a:gd name="T11" fmla="*/ 0 h 188"/>
                  <a:gd name="T12" fmla="*/ 0 w 285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188">
                    <a:moveTo>
                      <a:pt x="0" y="0"/>
                    </a:moveTo>
                    <a:lnTo>
                      <a:pt x="0" y="83"/>
                    </a:lnTo>
                    <a:lnTo>
                      <a:pt x="0" y="188"/>
                    </a:lnTo>
                    <a:lnTo>
                      <a:pt x="285" y="188"/>
                    </a:lnTo>
                    <a:lnTo>
                      <a:pt x="285" y="89"/>
                    </a:lnTo>
                    <a:lnTo>
                      <a:pt x="28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54538" y="4678363"/>
                <a:ext cx="131763" cy="160337"/>
              </a:xfrm>
              <a:custGeom>
                <a:avLst/>
                <a:gdLst>
                  <a:gd name="T0" fmla="*/ 1 w 49"/>
                  <a:gd name="T1" fmla="*/ 6 h 59"/>
                  <a:gd name="T2" fmla="*/ 10 w 49"/>
                  <a:gd name="T3" fmla="*/ 3 h 59"/>
                  <a:gd name="T4" fmla="*/ 44 w 49"/>
                  <a:gd name="T5" fmla="*/ 24 h 59"/>
                  <a:gd name="T6" fmla="*/ 44 w 49"/>
                  <a:gd name="T7" fmla="*/ 35 h 59"/>
                  <a:gd name="T8" fmla="*/ 10 w 49"/>
                  <a:gd name="T9" fmla="*/ 56 h 59"/>
                  <a:gd name="T10" fmla="*/ 0 w 49"/>
                  <a:gd name="T11" fmla="*/ 53 h 59"/>
                  <a:gd name="T12" fmla="*/ 1 w 49"/>
                  <a:gd name="T13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59">
                    <a:moveTo>
                      <a:pt x="1" y="6"/>
                    </a:moveTo>
                    <a:cubicBezTo>
                      <a:pt x="1" y="1"/>
                      <a:pt x="5" y="0"/>
                      <a:pt x="10" y="3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9" y="27"/>
                      <a:pt x="49" y="32"/>
                      <a:pt x="44" y="35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4" y="59"/>
                      <a:pt x="0" y="58"/>
                      <a:pt x="0" y="53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585853" y="4560888"/>
              <a:ext cx="509588" cy="477837"/>
              <a:chOff x="3673476" y="4560888"/>
              <a:chExt cx="509588" cy="477837"/>
            </a:xfrm>
          </p:grpSpPr>
          <p:sp>
            <p:nvSpPr>
              <p:cNvPr id="42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92526" y="4984750"/>
                <a:ext cx="34925" cy="53975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856038" y="4984750"/>
                <a:ext cx="31750" cy="53975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73476" y="4560888"/>
                <a:ext cx="233363" cy="436562"/>
              </a:xfrm>
              <a:custGeom>
                <a:avLst/>
                <a:gdLst>
                  <a:gd name="T0" fmla="*/ 86 w 86"/>
                  <a:gd name="T1" fmla="*/ 150 h 161"/>
                  <a:gd name="T2" fmla="*/ 75 w 86"/>
                  <a:gd name="T3" fmla="*/ 161 h 161"/>
                  <a:gd name="T4" fmla="*/ 11 w 86"/>
                  <a:gd name="T5" fmla="*/ 161 h 161"/>
                  <a:gd name="T6" fmla="*/ 0 w 86"/>
                  <a:gd name="T7" fmla="*/ 150 h 161"/>
                  <a:gd name="T8" fmla="*/ 0 w 86"/>
                  <a:gd name="T9" fmla="*/ 11 h 161"/>
                  <a:gd name="T10" fmla="*/ 11 w 86"/>
                  <a:gd name="T11" fmla="*/ 0 h 161"/>
                  <a:gd name="T12" fmla="*/ 75 w 86"/>
                  <a:gd name="T13" fmla="*/ 0 h 161"/>
                  <a:gd name="T14" fmla="*/ 86 w 86"/>
                  <a:gd name="T15" fmla="*/ 11 h 161"/>
                  <a:gd name="T16" fmla="*/ 86 w 86"/>
                  <a:gd name="T17" fmla="*/ 15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161">
                    <a:moveTo>
                      <a:pt x="86" y="150"/>
                    </a:moveTo>
                    <a:cubicBezTo>
                      <a:pt x="86" y="156"/>
                      <a:pt x="81" y="161"/>
                      <a:pt x="75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5" y="161"/>
                      <a:pt x="0" y="156"/>
                      <a:pt x="0" y="15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1" y="0"/>
                      <a:pt x="86" y="5"/>
                      <a:pt x="86" y="11"/>
                    </a:cubicBezTo>
                    <a:lnTo>
                      <a:pt x="86" y="15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73476" y="4881563"/>
                <a:ext cx="233363" cy="115887"/>
              </a:xfrm>
              <a:custGeom>
                <a:avLst/>
                <a:gdLst>
                  <a:gd name="T0" fmla="*/ 0 w 86"/>
                  <a:gd name="T1" fmla="*/ 0 h 43"/>
                  <a:gd name="T2" fmla="*/ 0 w 86"/>
                  <a:gd name="T3" fmla="*/ 32 h 43"/>
                  <a:gd name="T4" fmla="*/ 11 w 86"/>
                  <a:gd name="T5" fmla="*/ 43 h 43"/>
                  <a:gd name="T6" fmla="*/ 75 w 86"/>
                  <a:gd name="T7" fmla="*/ 43 h 43"/>
                  <a:gd name="T8" fmla="*/ 86 w 86"/>
                  <a:gd name="T9" fmla="*/ 32 h 43"/>
                  <a:gd name="T10" fmla="*/ 86 w 86"/>
                  <a:gd name="T11" fmla="*/ 0 h 43"/>
                  <a:gd name="T12" fmla="*/ 0 w 86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43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8"/>
                      <a:pt x="5" y="43"/>
                      <a:pt x="11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81" y="43"/>
                      <a:pt x="86" y="38"/>
                      <a:pt x="86" y="32"/>
                    </a:cubicBezTo>
                    <a:cubicBezTo>
                      <a:pt x="86" y="0"/>
                      <a:pt x="86" y="0"/>
                      <a:pt x="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98876" y="4629150"/>
                <a:ext cx="185738" cy="187325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71901" y="4702175"/>
                <a:ext cx="39688" cy="41275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87776" y="4645025"/>
                <a:ext cx="4763" cy="33337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87776" y="4767263"/>
                <a:ext cx="4763" cy="34925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836988" y="4719638"/>
                <a:ext cx="31750" cy="7937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11576" y="4719638"/>
                <a:ext cx="34925" cy="7937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52851" y="4922838"/>
                <a:ext cx="76200" cy="39687"/>
              </a:xfrm>
              <a:custGeom>
                <a:avLst/>
                <a:gdLst>
                  <a:gd name="T0" fmla="*/ 28 w 28"/>
                  <a:gd name="T1" fmla="*/ 10 h 15"/>
                  <a:gd name="T2" fmla="*/ 24 w 28"/>
                  <a:gd name="T3" fmla="*/ 15 h 15"/>
                  <a:gd name="T4" fmla="*/ 5 w 28"/>
                  <a:gd name="T5" fmla="*/ 15 h 15"/>
                  <a:gd name="T6" fmla="*/ 0 w 28"/>
                  <a:gd name="T7" fmla="*/ 10 h 15"/>
                  <a:gd name="T8" fmla="*/ 0 w 28"/>
                  <a:gd name="T9" fmla="*/ 5 h 15"/>
                  <a:gd name="T10" fmla="*/ 5 w 28"/>
                  <a:gd name="T11" fmla="*/ 0 h 15"/>
                  <a:gd name="T12" fmla="*/ 24 w 28"/>
                  <a:gd name="T13" fmla="*/ 0 h 15"/>
                  <a:gd name="T14" fmla="*/ 28 w 28"/>
                  <a:gd name="T15" fmla="*/ 5 h 15"/>
                  <a:gd name="T16" fmla="*/ 28 w 28"/>
                  <a:gd name="T1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5">
                    <a:moveTo>
                      <a:pt x="28" y="10"/>
                    </a:moveTo>
                    <a:cubicBezTo>
                      <a:pt x="28" y="13"/>
                      <a:pt x="26" y="15"/>
                      <a:pt x="24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5"/>
                      <a:pt x="0" y="13"/>
                      <a:pt x="0" y="1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0"/>
                      <a:pt x="28" y="2"/>
                      <a:pt x="28" y="5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67163" y="4984750"/>
                <a:ext cx="34925" cy="53975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129088" y="4984750"/>
                <a:ext cx="34925" cy="53975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49701" y="4560888"/>
                <a:ext cx="233363" cy="436562"/>
              </a:xfrm>
              <a:custGeom>
                <a:avLst/>
                <a:gdLst>
                  <a:gd name="T0" fmla="*/ 86 w 86"/>
                  <a:gd name="T1" fmla="*/ 150 h 161"/>
                  <a:gd name="T2" fmla="*/ 74 w 86"/>
                  <a:gd name="T3" fmla="*/ 161 h 161"/>
                  <a:gd name="T4" fmla="*/ 11 w 86"/>
                  <a:gd name="T5" fmla="*/ 161 h 161"/>
                  <a:gd name="T6" fmla="*/ 0 w 86"/>
                  <a:gd name="T7" fmla="*/ 150 h 161"/>
                  <a:gd name="T8" fmla="*/ 0 w 86"/>
                  <a:gd name="T9" fmla="*/ 11 h 161"/>
                  <a:gd name="T10" fmla="*/ 11 w 86"/>
                  <a:gd name="T11" fmla="*/ 0 h 161"/>
                  <a:gd name="T12" fmla="*/ 74 w 86"/>
                  <a:gd name="T13" fmla="*/ 0 h 161"/>
                  <a:gd name="T14" fmla="*/ 86 w 86"/>
                  <a:gd name="T15" fmla="*/ 11 h 161"/>
                  <a:gd name="T16" fmla="*/ 86 w 86"/>
                  <a:gd name="T17" fmla="*/ 15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161">
                    <a:moveTo>
                      <a:pt x="86" y="150"/>
                    </a:moveTo>
                    <a:cubicBezTo>
                      <a:pt x="86" y="156"/>
                      <a:pt x="81" y="161"/>
                      <a:pt x="74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5" y="161"/>
                      <a:pt x="0" y="156"/>
                      <a:pt x="0" y="15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1" y="0"/>
                      <a:pt x="86" y="5"/>
                      <a:pt x="86" y="11"/>
                    </a:cubicBezTo>
                    <a:lnTo>
                      <a:pt x="86" y="15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49701" y="4881563"/>
                <a:ext cx="233363" cy="115887"/>
              </a:xfrm>
              <a:custGeom>
                <a:avLst/>
                <a:gdLst>
                  <a:gd name="T0" fmla="*/ 0 w 86"/>
                  <a:gd name="T1" fmla="*/ 0 h 43"/>
                  <a:gd name="T2" fmla="*/ 0 w 86"/>
                  <a:gd name="T3" fmla="*/ 32 h 43"/>
                  <a:gd name="T4" fmla="*/ 11 w 86"/>
                  <a:gd name="T5" fmla="*/ 43 h 43"/>
                  <a:gd name="T6" fmla="*/ 74 w 86"/>
                  <a:gd name="T7" fmla="*/ 43 h 43"/>
                  <a:gd name="T8" fmla="*/ 86 w 86"/>
                  <a:gd name="T9" fmla="*/ 32 h 43"/>
                  <a:gd name="T10" fmla="*/ 86 w 86"/>
                  <a:gd name="T11" fmla="*/ 0 h 43"/>
                  <a:gd name="T12" fmla="*/ 0 w 86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43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8"/>
                      <a:pt x="5" y="43"/>
                      <a:pt x="11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81" y="43"/>
                      <a:pt x="86" y="38"/>
                      <a:pt x="86" y="32"/>
                    </a:cubicBezTo>
                    <a:cubicBezTo>
                      <a:pt x="86" y="0"/>
                      <a:pt x="86" y="0"/>
                      <a:pt x="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71926" y="4629150"/>
                <a:ext cx="187325" cy="187325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44951" y="4702175"/>
                <a:ext cx="41275" cy="41275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60826" y="4645025"/>
                <a:ext cx="7938" cy="33337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60826" y="4767263"/>
                <a:ext cx="7938" cy="34925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110038" y="4719638"/>
                <a:ext cx="34925" cy="7937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87801" y="4719638"/>
                <a:ext cx="33338" cy="7937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29076" y="4922838"/>
                <a:ext cx="74613" cy="39687"/>
              </a:xfrm>
              <a:custGeom>
                <a:avLst/>
                <a:gdLst>
                  <a:gd name="T0" fmla="*/ 28 w 28"/>
                  <a:gd name="T1" fmla="*/ 10 h 15"/>
                  <a:gd name="T2" fmla="*/ 23 w 28"/>
                  <a:gd name="T3" fmla="*/ 15 h 15"/>
                  <a:gd name="T4" fmla="*/ 4 w 28"/>
                  <a:gd name="T5" fmla="*/ 15 h 15"/>
                  <a:gd name="T6" fmla="*/ 0 w 28"/>
                  <a:gd name="T7" fmla="*/ 10 h 15"/>
                  <a:gd name="T8" fmla="*/ 0 w 28"/>
                  <a:gd name="T9" fmla="*/ 5 h 15"/>
                  <a:gd name="T10" fmla="*/ 4 w 28"/>
                  <a:gd name="T11" fmla="*/ 0 h 15"/>
                  <a:gd name="T12" fmla="*/ 23 w 28"/>
                  <a:gd name="T13" fmla="*/ 0 h 15"/>
                  <a:gd name="T14" fmla="*/ 28 w 28"/>
                  <a:gd name="T15" fmla="*/ 5 h 15"/>
                  <a:gd name="T16" fmla="*/ 28 w 28"/>
                  <a:gd name="T1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5">
                    <a:moveTo>
                      <a:pt x="28" y="10"/>
                    </a:moveTo>
                    <a:cubicBezTo>
                      <a:pt x="28" y="13"/>
                      <a:pt x="26" y="15"/>
                      <a:pt x="23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5"/>
                      <a:pt x="0" y="13"/>
                      <a:pt x="0" y="1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6" y="0"/>
                      <a:pt x="28" y="2"/>
                      <a:pt x="28" y="5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752127" y="4545013"/>
              <a:ext cx="395288" cy="509587"/>
              <a:chOff x="3054351" y="4545013"/>
              <a:chExt cx="395288" cy="509587"/>
            </a:xfrm>
          </p:grpSpPr>
          <p:sp>
            <p:nvSpPr>
              <p:cNvPr id="4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054351" y="4545013"/>
                <a:ext cx="395288" cy="106362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54351" y="4598988"/>
                <a:ext cx="395288" cy="455612"/>
              </a:xfrm>
              <a:custGeom>
                <a:avLst/>
                <a:gdLst>
                  <a:gd name="T0" fmla="*/ 0 w 146"/>
                  <a:gd name="T1" fmla="*/ 0 h 168"/>
                  <a:gd name="T2" fmla="*/ 73 w 146"/>
                  <a:gd name="T3" fmla="*/ 19 h 168"/>
                  <a:gd name="T4" fmla="*/ 146 w 146"/>
                  <a:gd name="T5" fmla="*/ 0 h 168"/>
                  <a:gd name="T6" fmla="*/ 146 w 146"/>
                  <a:gd name="T7" fmla="*/ 148 h 168"/>
                  <a:gd name="T8" fmla="*/ 73 w 146"/>
                  <a:gd name="T9" fmla="*/ 168 h 168"/>
                  <a:gd name="T10" fmla="*/ 0 w 146"/>
                  <a:gd name="T11" fmla="*/ 148 h 168"/>
                  <a:gd name="T12" fmla="*/ 0 w 146"/>
                  <a:gd name="T13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168">
                    <a:moveTo>
                      <a:pt x="0" y="0"/>
                    </a:moveTo>
                    <a:cubicBezTo>
                      <a:pt x="0" y="11"/>
                      <a:pt x="33" y="19"/>
                      <a:pt x="73" y="19"/>
                    </a:cubicBezTo>
                    <a:cubicBezTo>
                      <a:pt x="113" y="19"/>
                      <a:pt x="146" y="11"/>
                      <a:pt x="146" y="0"/>
                    </a:cubicBezTo>
                    <a:cubicBezTo>
                      <a:pt x="146" y="148"/>
                      <a:pt x="146" y="148"/>
                      <a:pt x="146" y="148"/>
                    </a:cubicBezTo>
                    <a:cubicBezTo>
                      <a:pt x="146" y="159"/>
                      <a:pt x="113" y="168"/>
                      <a:pt x="73" y="168"/>
                    </a:cubicBezTo>
                    <a:cubicBezTo>
                      <a:pt x="33" y="168"/>
                      <a:pt x="0" y="159"/>
                      <a:pt x="0" y="1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54351" y="4840288"/>
                <a:ext cx="395288" cy="133350"/>
              </a:xfrm>
              <a:custGeom>
                <a:avLst/>
                <a:gdLst>
                  <a:gd name="T0" fmla="*/ 0 w 146"/>
                  <a:gd name="T1" fmla="*/ 0 h 49"/>
                  <a:gd name="T2" fmla="*/ 73 w 146"/>
                  <a:gd name="T3" fmla="*/ 19 h 49"/>
                  <a:gd name="T4" fmla="*/ 146 w 146"/>
                  <a:gd name="T5" fmla="*/ 0 h 49"/>
                  <a:gd name="T6" fmla="*/ 146 w 146"/>
                  <a:gd name="T7" fmla="*/ 29 h 49"/>
                  <a:gd name="T8" fmla="*/ 73 w 146"/>
                  <a:gd name="T9" fmla="*/ 49 h 49"/>
                  <a:gd name="T10" fmla="*/ 0 w 146"/>
                  <a:gd name="T11" fmla="*/ 29 h 49"/>
                  <a:gd name="T12" fmla="*/ 0 w 146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49">
                    <a:moveTo>
                      <a:pt x="0" y="0"/>
                    </a:moveTo>
                    <a:cubicBezTo>
                      <a:pt x="0" y="11"/>
                      <a:pt x="33" y="19"/>
                      <a:pt x="73" y="19"/>
                    </a:cubicBezTo>
                    <a:cubicBezTo>
                      <a:pt x="113" y="19"/>
                      <a:pt x="146" y="11"/>
                      <a:pt x="146" y="0"/>
                    </a:cubicBezTo>
                    <a:cubicBezTo>
                      <a:pt x="146" y="29"/>
                      <a:pt x="146" y="29"/>
                      <a:pt x="146" y="29"/>
                    </a:cubicBezTo>
                    <a:cubicBezTo>
                      <a:pt x="146" y="40"/>
                      <a:pt x="113" y="49"/>
                      <a:pt x="73" y="49"/>
                    </a:cubicBezTo>
                    <a:cubicBezTo>
                      <a:pt x="33" y="49"/>
                      <a:pt x="0" y="40"/>
                      <a:pt x="0" y="2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54351" y="4678363"/>
                <a:ext cx="395288" cy="134937"/>
              </a:xfrm>
              <a:custGeom>
                <a:avLst/>
                <a:gdLst>
                  <a:gd name="T0" fmla="*/ 0 w 146"/>
                  <a:gd name="T1" fmla="*/ 0 h 50"/>
                  <a:gd name="T2" fmla="*/ 73 w 146"/>
                  <a:gd name="T3" fmla="*/ 20 h 50"/>
                  <a:gd name="T4" fmla="*/ 146 w 146"/>
                  <a:gd name="T5" fmla="*/ 0 h 50"/>
                  <a:gd name="T6" fmla="*/ 146 w 146"/>
                  <a:gd name="T7" fmla="*/ 30 h 50"/>
                  <a:gd name="T8" fmla="*/ 73 w 146"/>
                  <a:gd name="T9" fmla="*/ 50 h 50"/>
                  <a:gd name="T10" fmla="*/ 0 w 146"/>
                  <a:gd name="T11" fmla="*/ 30 h 50"/>
                  <a:gd name="T12" fmla="*/ 0 w 146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50">
                    <a:moveTo>
                      <a:pt x="0" y="0"/>
                    </a:moveTo>
                    <a:cubicBezTo>
                      <a:pt x="0" y="11"/>
                      <a:pt x="33" y="20"/>
                      <a:pt x="73" y="20"/>
                    </a:cubicBezTo>
                    <a:cubicBezTo>
                      <a:pt x="113" y="20"/>
                      <a:pt x="146" y="11"/>
                      <a:pt x="146" y="0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6" y="41"/>
                      <a:pt x="113" y="50"/>
                      <a:pt x="73" y="50"/>
                    </a:cubicBezTo>
                    <a:cubicBezTo>
                      <a:pt x="33" y="50"/>
                      <a:pt x="0" y="41"/>
                      <a:pt x="0" y="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2834264" y="4545013"/>
              <a:ext cx="479425" cy="509587"/>
              <a:chOff x="2335213" y="4545013"/>
              <a:chExt cx="479425" cy="509587"/>
            </a:xfrm>
          </p:grpSpPr>
          <p:sp>
            <p:nvSpPr>
              <p:cNvPr id="41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505076" y="4545013"/>
                <a:ext cx="149225" cy="149225"/>
              </a:xfrm>
              <a:custGeom>
                <a:avLst/>
                <a:gdLst>
                  <a:gd name="T0" fmla="*/ 28 w 55"/>
                  <a:gd name="T1" fmla="*/ 0 h 55"/>
                  <a:gd name="T2" fmla="*/ 0 w 55"/>
                  <a:gd name="T3" fmla="*/ 27 h 55"/>
                  <a:gd name="T4" fmla="*/ 28 w 55"/>
                  <a:gd name="T5" fmla="*/ 55 h 55"/>
                  <a:gd name="T6" fmla="*/ 55 w 55"/>
                  <a:gd name="T7" fmla="*/ 27 h 55"/>
                  <a:gd name="T8" fmla="*/ 28 w 55"/>
                  <a:gd name="T9" fmla="*/ 0 h 55"/>
                  <a:gd name="T10" fmla="*/ 28 w 55"/>
                  <a:gd name="T11" fmla="*/ 43 h 55"/>
                  <a:gd name="T12" fmla="*/ 12 w 55"/>
                  <a:gd name="T13" fmla="*/ 27 h 55"/>
                  <a:gd name="T14" fmla="*/ 28 w 55"/>
                  <a:gd name="T15" fmla="*/ 12 h 55"/>
                  <a:gd name="T16" fmla="*/ 43 w 55"/>
                  <a:gd name="T17" fmla="*/ 27 h 55"/>
                  <a:gd name="T18" fmla="*/ 28 w 55"/>
                  <a:gd name="T19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8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2"/>
                      <a:pt x="12" y="55"/>
                      <a:pt x="28" y="55"/>
                    </a:cubicBezTo>
                    <a:cubicBezTo>
                      <a:pt x="43" y="55"/>
                      <a:pt x="55" y="42"/>
                      <a:pt x="55" y="27"/>
                    </a:cubicBezTo>
                    <a:cubicBezTo>
                      <a:pt x="55" y="12"/>
                      <a:pt x="43" y="0"/>
                      <a:pt x="28" y="0"/>
                    </a:cubicBezTo>
                    <a:close/>
                    <a:moveTo>
                      <a:pt x="28" y="43"/>
                    </a:moveTo>
                    <a:cubicBezTo>
                      <a:pt x="19" y="43"/>
                      <a:pt x="12" y="36"/>
                      <a:pt x="12" y="27"/>
                    </a:cubicBezTo>
                    <a:cubicBezTo>
                      <a:pt x="12" y="19"/>
                      <a:pt x="19" y="12"/>
                      <a:pt x="28" y="12"/>
                    </a:cubicBezTo>
                    <a:cubicBezTo>
                      <a:pt x="36" y="12"/>
                      <a:pt x="43" y="19"/>
                      <a:pt x="43" y="27"/>
                    </a:cubicBezTo>
                    <a:cubicBezTo>
                      <a:pt x="43" y="36"/>
                      <a:pt x="36" y="43"/>
                      <a:pt x="28" y="43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420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5213" y="4641850"/>
                <a:ext cx="479425" cy="325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44738" y="4654550"/>
                <a:ext cx="460375" cy="300037"/>
              </a:xfrm>
              <a:custGeom>
                <a:avLst/>
                <a:gdLst>
                  <a:gd name="T0" fmla="*/ 85 w 170"/>
                  <a:gd name="T1" fmla="*/ 0 h 111"/>
                  <a:gd name="T2" fmla="*/ 5 w 170"/>
                  <a:gd name="T3" fmla="*/ 111 h 111"/>
                  <a:gd name="T4" fmla="*/ 85 w 170"/>
                  <a:gd name="T5" fmla="*/ 111 h 111"/>
                  <a:gd name="T6" fmla="*/ 165 w 170"/>
                  <a:gd name="T7" fmla="*/ 111 h 111"/>
                  <a:gd name="T8" fmla="*/ 85 w 170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111">
                    <a:moveTo>
                      <a:pt x="85" y="0"/>
                    </a:moveTo>
                    <a:cubicBezTo>
                      <a:pt x="0" y="0"/>
                      <a:pt x="45" y="88"/>
                      <a:pt x="5" y="111"/>
                    </a:cubicBezTo>
                    <a:cubicBezTo>
                      <a:pt x="85" y="111"/>
                      <a:pt x="85" y="111"/>
                      <a:pt x="85" y="111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25" y="88"/>
                      <a:pt x="170" y="0"/>
                      <a:pt x="85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44738" y="4908550"/>
                <a:ext cx="460375" cy="146050"/>
              </a:xfrm>
              <a:custGeom>
                <a:avLst/>
                <a:gdLst>
                  <a:gd name="T0" fmla="*/ 162 w 170"/>
                  <a:gd name="T1" fmla="*/ 15 h 54"/>
                  <a:gd name="T2" fmla="*/ 85 w 170"/>
                  <a:gd name="T3" fmla="*/ 0 h 54"/>
                  <a:gd name="T4" fmla="*/ 8 w 170"/>
                  <a:gd name="T5" fmla="*/ 15 h 54"/>
                  <a:gd name="T6" fmla="*/ 0 w 170"/>
                  <a:gd name="T7" fmla="*/ 27 h 54"/>
                  <a:gd name="T8" fmla="*/ 85 w 170"/>
                  <a:gd name="T9" fmla="*/ 54 h 54"/>
                  <a:gd name="T10" fmla="*/ 170 w 170"/>
                  <a:gd name="T11" fmla="*/ 27 h 54"/>
                  <a:gd name="T12" fmla="*/ 162 w 170"/>
                  <a:gd name="T13" fmla="*/ 1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4">
                    <a:moveTo>
                      <a:pt x="162" y="15"/>
                    </a:moveTo>
                    <a:cubicBezTo>
                      <a:pt x="148" y="6"/>
                      <a:pt x="119" y="0"/>
                      <a:pt x="85" y="0"/>
                    </a:cubicBezTo>
                    <a:cubicBezTo>
                      <a:pt x="51" y="0"/>
                      <a:pt x="22" y="6"/>
                      <a:pt x="8" y="15"/>
                    </a:cubicBezTo>
                    <a:cubicBezTo>
                      <a:pt x="3" y="19"/>
                      <a:pt x="0" y="22"/>
                      <a:pt x="0" y="27"/>
                    </a:cubicBezTo>
                    <a:cubicBezTo>
                      <a:pt x="0" y="42"/>
                      <a:pt x="38" y="54"/>
                      <a:pt x="85" y="54"/>
                    </a:cubicBezTo>
                    <a:cubicBezTo>
                      <a:pt x="132" y="54"/>
                      <a:pt x="170" y="42"/>
                      <a:pt x="170" y="27"/>
                    </a:cubicBezTo>
                    <a:cubicBezTo>
                      <a:pt x="170" y="22"/>
                      <a:pt x="167" y="19"/>
                      <a:pt x="162" y="15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52701" y="4908550"/>
                <a:ext cx="33338" cy="61912"/>
              </a:xfrm>
              <a:custGeom>
                <a:avLst/>
                <a:gdLst>
                  <a:gd name="T0" fmla="*/ 12 w 12"/>
                  <a:gd name="T1" fmla="*/ 0 h 23"/>
                  <a:gd name="T2" fmla="*/ 8 w 12"/>
                  <a:gd name="T3" fmla="*/ 0 h 23"/>
                  <a:gd name="T4" fmla="*/ 0 w 12"/>
                  <a:gd name="T5" fmla="*/ 0 h 23"/>
                  <a:gd name="T6" fmla="*/ 0 w 12"/>
                  <a:gd name="T7" fmla="*/ 23 h 23"/>
                  <a:gd name="T8" fmla="*/ 12 w 12"/>
                  <a:gd name="T9" fmla="*/ 23 h 23"/>
                  <a:gd name="T10" fmla="*/ 12 w 12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3">
                    <a:moveTo>
                      <a:pt x="12" y="0"/>
                    </a:moveTo>
                    <a:cubicBezTo>
                      <a:pt x="10" y="0"/>
                      <a:pt x="9" y="0"/>
                      <a:pt x="8" y="0"/>
                    </a:cubicBezTo>
                    <a:cubicBezTo>
                      <a:pt x="5" y="0"/>
                      <a:pt x="3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24126" y="4938713"/>
                <a:ext cx="92075" cy="92075"/>
              </a:xfrm>
              <a:custGeom>
                <a:avLst/>
                <a:gdLst>
                  <a:gd name="T0" fmla="*/ 33 w 34"/>
                  <a:gd name="T1" fmla="*/ 18 h 34"/>
                  <a:gd name="T2" fmla="*/ 16 w 34"/>
                  <a:gd name="T3" fmla="*/ 33 h 34"/>
                  <a:gd name="T4" fmla="*/ 1 w 34"/>
                  <a:gd name="T5" fmla="*/ 16 h 34"/>
                  <a:gd name="T6" fmla="*/ 18 w 34"/>
                  <a:gd name="T7" fmla="*/ 1 h 34"/>
                  <a:gd name="T8" fmla="*/ 33 w 34"/>
                  <a:gd name="T9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3" y="18"/>
                    </a:moveTo>
                    <a:cubicBezTo>
                      <a:pt x="32" y="27"/>
                      <a:pt x="25" y="34"/>
                      <a:pt x="16" y="33"/>
                    </a:cubicBezTo>
                    <a:cubicBezTo>
                      <a:pt x="7" y="32"/>
                      <a:pt x="0" y="25"/>
                      <a:pt x="1" y="16"/>
                    </a:cubicBezTo>
                    <a:cubicBezTo>
                      <a:pt x="2" y="7"/>
                      <a:pt x="9" y="0"/>
                      <a:pt x="18" y="1"/>
                    </a:cubicBezTo>
                    <a:cubicBezTo>
                      <a:pt x="27" y="2"/>
                      <a:pt x="34" y="9"/>
                      <a:pt x="33" y="18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908464" y="4545013"/>
              <a:ext cx="487362" cy="509587"/>
              <a:chOff x="1654176" y="4545013"/>
              <a:chExt cx="487362" cy="509587"/>
            </a:xfrm>
          </p:grpSpPr>
          <p:sp>
            <p:nvSpPr>
              <p:cNvPr id="4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03388" y="4545013"/>
                <a:ext cx="438150" cy="493712"/>
              </a:xfrm>
              <a:custGeom>
                <a:avLst/>
                <a:gdLst>
                  <a:gd name="T0" fmla="*/ 162 w 162"/>
                  <a:gd name="T1" fmla="*/ 172 h 182"/>
                  <a:gd name="T2" fmla="*/ 152 w 162"/>
                  <a:gd name="T3" fmla="*/ 182 h 182"/>
                  <a:gd name="T4" fmla="*/ 10 w 162"/>
                  <a:gd name="T5" fmla="*/ 182 h 182"/>
                  <a:gd name="T6" fmla="*/ 0 w 162"/>
                  <a:gd name="T7" fmla="*/ 172 h 182"/>
                  <a:gd name="T8" fmla="*/ 0 w 162"/>
                  <a:gd name="T9" fmla="*/ 10 h 182"/>
                  <a:gd name="T10" fmla="*/ 10 w 162"/>
                  <a:gd name="T11" fmla="*/ 0 h 182"/>
                  <a:gd name="T12" fmla="*/ 152 w 162"/>
                  <a:gd name="T13" fmla="*/ 0 h 182"/>
                  <a:gd name="T14" fmla="*/ 162 w 162"/>
                  <a:gd name="T15" fmla="*/ 10 h 182"/>
                  <a:gd name="T16" fmla="*/ 162 w 162"/>
                  <a:gd name="T17" fmla="*/ 17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" h="182">
                    <a:moveTo>
                      <a:pt x="162" y="172"/>
                    </a:moveTo>
                    <a:cubicBezTo>
                      <a:pt x="162" y="178"/>
                      <a:pt x="158" y="182"/>
                      <a:pt x="152" y="182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5" y="182"/>
                      <a:pt x="0" y="178"/>
                      <a:pt x="0" y="17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8" y="0"/>
                      <a:pt x="162" y="4"/>
                      <a:pt x="162" y="10"/>
                    </a:cubicBezTo>
                    <a:lnTo>
                      <a:pt x="162" y="172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90688" y="4560888"/>
                <a:ext cx="434975" cy="493712"/>
              </a:xfrm>
              <a:custGeom>
                <a:avLst/>
                <a:gdLst>
                  <a:gd name="T0" fmla="*/ 161 w 161"/>
                  <a:gd name="T1" fmla="*/ 172 h 182"/>
                  <a:gd name="T2" fmla="*/ 152 w 161"/>
                  <a:gd name="T3" fmla="*/ 182 h 182"/>
                  <a:gd name="T4" fmla="*/ 10 w 161"/>
                  <a:gd name="T5" fmla="*/ 182 h 182"/>
                  <a:gd name="T6" fmla="*/ 0 w 161"/>
                  <a:gd name="T7" fmla="*/ 172 h 182"/>
                  <a:gd name="T8" fmla="*/ 0 w 161"/>
                  <a:gd name="T9" fmla="*/ 9 h 182"/>
                  <a:gd name="T10" fmla="*/ 10 w 161"/>
                  <a:gd name="T11" fmla="*/ 0 h 182"/>
                  <a:gd name="T12" fmla="*/ 152 w 161"/>
                  <a:gd name="T13" fmla="*/ 0 h 182"/>
                  <a:gd name="T14" fmla="*/ 161 w 161"/>
                  <a:gd name="T15" fmla="*/ 9 h 182"/>
                  <a:gd name="T16" fmla="*/ 161 w 161"/>
                  <a:gd name="T17" fmla="*/ 17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182">
                    <a:moveTo>
                      <a:pt x="161" y="172"/>
                    </a:moveTo>
                    <a:cubicBezTo>
                      <a:pt x="161" y="177"/>
                      <a:pt x="157" y="182"/>
                      <a:pt x="152" y="182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4" y="182"/>
                      <a:pt x="0" y="177"/>
                      <a:pt x="0" y="1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7" y="0"/>
                      <a:pt x="161" y="4"/>
                      <a:pt x="161" y="9"/>
                    </a:cubicBezTo>
                    <a:lnTo>
                      <a:pt x="161" y="172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54176" y="4597400"/>
                <a:ext cx="98425" cy="53975"/>
              </a:xfrm>
              <a:custGeom>
                <a:avLst/>
                <a:gdLst>
                  <a:gd name="T0" fmla="*/ 36 w 36"/>
                  <a:gd name="T1" fmla="*/ 10 h 20"/>
                  <a:gd name="T2" fmla="*/ 28 w 36"/>
                  <a:gd name="T3" fmla="*/ 20 h 20"/>
                  <a:gd name="T4" fmla="*/ 8 w 36"/>
                  <a:gd name="T5" fmla="*/ 20 h 20"/>
                  <a:gd name="T6" fmla="*/ 0 w 36"/>
                  <a:gd name="T7" fmla="*/ 10 h 20"/>
                  <a:gd name="T8" fmla="*/ 0 w 36"/>
                  <a:gd name="T9" fmla="*/ 10 h 20"/>
                  <a:gd name="T10" fmla="*/ 8 w 36"/>
                  <a:gd name="T11" fmla="*/ 0 h 20"/>
                  <a:gd name="T12" fmla="*/ 28 w 36"/>
                  <a:gd name="T13" fmla="*/ 0 h 20"/>
                  <a:gd name="T14" fmla="*/ 36 w 36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0">
                    <a:moveTo>
                      <a:pt x="36" y="10"/>
                    </a:moveTo>
                    <a:cubicBezTo>
                      <a:pt x="36" y="16"/>
                      <a:pt x="33" y="20"/>
                      <a:pt x="2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3" y="20"/>
                      <a:pt x="0" y="16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3" y="0"/>
                      <a:pt x="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3" y="0"/>
                      <a:pt x="36" y="5"/>
                      <a:pt x="36" y="1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54176" y="4719638"/>
                <a:ext cx="98425" cy="50800"/>
              </a:xfrm>
              <a:custGeom>
                <a:avLst/>
                <a:gdLst>
                  <a:gd name="T0" fmla="*/ 36 w 36"/>
                  <a:gd name="T1" fmla="*/ 10 h 19"/>
                  <a:gd name="T2" fmla="*/ 28 w 36"/>
                  <a:gd name="T3" fmla="*/ 19 h 19"/>
                  <a:gd name="T4" fmla="*/ 8 w 36"/>
                  <a:gd name="T5" fmla="*/ 19 h 19"/>
                  <a:gd name="T6" fmla="*/ 0 w 36"/>
                  <a:gd name="T7" fmla="*/ 10 h 19"/>
                  <a:gd name="T8" fmla="*/ 0 w 36"/>
                  <a:gd name="T9" fmla="*/ 10 h 19"/>
                  <a:gd name="T10" fmla="*/ 8 w 36"/>
                  <a:gd name="T11" fmla="*/ 0 h 19"/>
                  <a:gd name="T12" fmla="*/ 28 w 36"/>
                  <a:gd name="T13" fmla="*/ 0 h 19"/>
                  <a:gd name="T14" fmla="*/ 36 w 36"/>
                  <a:gd name="T15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9">
                    <a:moveTo>
                      <a:pt x="36" y="10"/>
                    </a:moveTo>
                    <a:cubicBezTo>
                      <a:pt x="36" y="15"/>
                      <a:pt x="33" y="19"/>
                      <a:pt x="2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3" y="0"/>
                      <a:pt x="36" y="4"/>
                      <a:pt x="36" y="1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54176" y="4840288"/>
                <a:ext cx="98425" cy="52387"/>
              </a:xfrm>
              <a:custGeom>
                <a:avLst/>
                <a:gdLst>
                  <a:gd name="T0" fmla="*/ 36 w 36"/>
                  <a:gd name="T1" fmla="*/ 9 h 19"/>
                  <a:gd name="T2" fmla="*/ 28 w 36"/>
                  <a:gd name="T3" fmla="*/ 19 h 19"/>
                  <a:gd name="T4" fmla="*/ 8 w 36"/>
                  <a:gd name="T5" fmla="*/ 19 h 19"/>
                  <a:gd name="T6" fmla="*/ 0 w 36"/>
                  <a:gd name="T7" fmla="*/ 9 h 19"/>
                  <a:gd name="T8" fmla="*/ 0 w 36"/>
                  <a:gd name="T9" fmla="*/ 9 h 19"/>
                  <a:gd name="T10" fmla="*/ 8 w 36"/>
                  <a:gd name="T11" fmla="*/ 0 h 19"/>
                  <a:gd name="T12" fmla="*/ 28 w 36"/>
                  <a:gd name="T13" fmla="*/ 0 h 19"/>
                  <a:gd name="T14" fmla="*/ 36 w 36"/>
                  <a:gd name="T15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9">
                    <a:moveTo>
                      <a:pt x="36" y="9"/>
                    </a:moveTo>
                    <a:cubicBezTo>
                      <a:pt x="36" y="15"/>
                      <a:pt x="33" y="19"/>
                      <a:pt x="2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3" y="0"/>
                      <a:pt x="36" y="4"/>
                      <a:pt x="36" y="9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54176" y="4959350"/>
                <a:ext cx="98425" cy="55562"/>
              </a:xfrm>
              <a:custGeom>
                <a:avLst/>
                <a:gdLst>
                  <a:gd name="T0" fmla="*/ 36 w 36"/>
                  <a:gd name="T1" fmla="*/ 10 h 20"/>
                  <a:gd name="T2" fmla="*/ 28 w 36"/>
                  <a:gd name="T3" fmla="*/ 20 h 20"/>
                  <a:gd name="T4" fmla="*/ 8 w 36"/>
                  <a:gd name="T5" fmla="*/ 20 h 20"/>
                  <a:gd name="T6" fmla="*/ 0 w 36"/>
                  <a:gd name="T7" fmla="*/ 10 h 20"/>
                  <a:gd name="T8" fmla="*/ 0 w 36"/>
                  <a:gd name="T9" fmla="*/ 10 h 20"/>
                  <a:gd name="T10" fmla="*/ 8 w 36"/>
                  <a:gd name="T11" fmla="*/ 0 h 20"/>
                  <a:gd name="T12" fmla="*/ 28 w 36"/>
                  <a:gd name="T13" fmla="*/ 0 h 20"/>
                  <a:gd name="T14" fmla="*/ 36 w 36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0">
                    <a:moveTo>
                      <a:pt x="36" y="10"/>
                    </a:moveTo>
                    <a:cubicBezTo>
                      <a:pt x="36" y="15"/>
                      <a:pt x="33" y="20"/>
                      <a:pt x="2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3" y="20"/>
                      <a:pt x="0" y="1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3" y="0"/>
                      <a:pt x="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3" y="0"/>
                      <a:pt x="36" y="5"/>
                      <a:pt x="36" y="1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22451" y="4805363"/>
                <a:ext cx="200025" cy="179387"/>
              </a:xfrm>
              <a:custGeom>
                <a:avLst/>
                <a:gdLst>
                  <a:gd name="T0" fmla="*/ 74 w 74"/>
                  <a:gd name="T1" fmla="*/ 66 h 66"/>
                  <a:gd name="T2" fmla="*/ 37 w 74"/>
                  <a:gd name="T3" fmla="*/ 0 h 66"/>
                  <a:gd name="T4" fmla="*/ 0 w 74"/>
                  <a:gd name="T5" fmla="*/ 66 h 66"/>
                  <a:gd name="T6" fmla="*/ 74 w 74"/>
                  <a:gd name="T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66">
                    <a:moveTo>
                      <a:pt x="74" y="66"/>
                    </a:moveTo>
                    <a:cubicBezTo>
                      <a:pt x="72" y="38"/>
                      <a:pt x="65" y="0"/>
                      <a:pt x="37" y="0"/>
                    </a:cubicBezTo>
                    <a:cubicBezTo>
                      <a:pt x="10" y="0"/>
                      <a:pt x="2" y="38"/>
                      <a:pt x="0" y="66"/>
                    </a:cubicBezTo>
                    <a:lnTo>
                      <a:pt x="74" y="66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22451" y="4635500"/>
                <a:ext cx="200025" cy="200025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57376" y="4713288"/>
                <a:ext cx="30163" cy="30162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60563" y="4713288"/>
                <a:ext cx="30163" cy="30162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84363" y="4759325"/>
                <a:ext cx="76200" cy="38100"/>
              </a:xfrm>
              <a:custGeom>
                <a:avLst/>
                <a:gdLst>
                  <a:gd name="T0" fmla="*/ 28 w 28"/>
                  <a:gd name="T1" fmla="*/ 0 h 14"/>
                  <a:gd name="T2" fmla="*/ 14 w 28"/>
                  <a:gd name="T3" fmla="*/ 14 h 14"/>
                  <a:gd name="T4" fmla="*/ 0 w 28"/>
                  <a:gd name="T5" fmla="*/ 0 h 14"/>
                  <a:gd name="T6" fmla="*/ 28 w 28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0"/>
                    </a:moveTo>
                    <a:cubicBezTo>
                      <a:pt x="28" y="8"/>
                      <a:pt x="22" y="14"/>
                      <a:pt x="14" y="14"/>
                    </a:cubicBezTo>
                    <a:cubicBezTo>
                      <a:pt x="6" y="14"/>
                      <a:pt x="0" y="8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981076" y="4545013"/>
              <a:ext cx="488950" cy="509587"/>
              <a:chOff x="981076" y="4545013"/>
              <a:chExt cx="488950" cy="509587"/>
            </a:xfrm>
          </p:grpSpPr>
          <p:sp>
            <p:nvSpPr>
              <p:cNvPr id="4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1076" y="4610100"/>
                <a:ext cx="488950" cy="444500"/>
              </a:xfrm>
              <a:custGeom>
                <a:avLst/>
                <a:gdLst>
                  <a:gd name="T0" fmla="*/ 7 w 181"/>
                  <a:gd name="T1" fmla="*/ 0 h 164"/>
                  <a:gd name="T2" fmla="*/ 0 w 181"/>
                  <a:gd name="T3" fmla="*/ 164 h 164"/>
                  <a:gd name="T4" fmla="*/ 106 w 181"/>
                  <a:gd name="T5" fmla="*/ 164 h 164"/>
                  <a:gd name="T6" fmla="*/ 170 w 181"/>
                  <a:gd name="T7" fmla="*/ 110 h 164"/>
                  <a:gd name="T8" fmla="*/ 175 w 181"/>
                  <a:gd name="T9" fmla="*/ 0 h 164"/>
                  <a:gd name="T10" fmla="*/ 7 w 181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164">
                    <a:moveTo>
                      <a:pt x="7" y="0"/>
                    </a:moveTo>
                    <a:cubicBezTo>
                      <a:pt x="10" y="61"/>
                      <a:pt x="10" y="103"/>
                      <a:pt x="0" y="164"/>
                    </a:cubicBezTo>
                    <a:cubicBezTo>
                      <a:pt x="106" y="164"/>
                      <a:pt x="106" y="164"/>
                      <a:pt x="106" y="164"/>
                    </a:cubicBezTo>
                    <a:cubicBezTo>
                      <a:pt x="135" y="151"/>
                      <a:pt x="152" y="136"/>
                      <a:pt x="170" y="110"/>
                    </a:cubicBezTo>
                    <a:cubicBezTo>
                      <a:pt x="181" y="85"/>
                      <a:pt x="178" y="43"/>
                      <a:pt x="17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0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7276" y="4681538"/>
                <a:ext cx="350838" cy="4762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0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7276" y="4756150"/>
                <a:ext cx="350838" cy="635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0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7276" y="4832350"/>
                <a:ext cx="350838" cy="635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0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46163" y="4908550"/>
                <a:ext cx="350838" cy="4762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0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30288" y="4986338"/>
                <a:ext cx="277813" cy="3175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58888" y="4886325"/>
                <a:ext cx="182563" cy="168275"/>
              </a:xfrm>
              <a:custGeom>
                <a:avLst/>
                <a:gdLst>
                  <a:gd name="T0" fmla="*/ 67 w 67"/>
                  <a:gd name="T1" fmla="*/ 8 h 62"/>
                  <a:gd name="T2" fmla="*/ 1 w 67"/>
                  <a:gd name="T3" fmla="*/ 0 h 62"/>
                  <a:gd name="T4" fmla="*/ 3 w 67"/>
                  <a:gd name="T5" fmla="*/ 62 h 62"/>
                  <a:gd name="T6" fmla="*/ 67 w 67"/>
                  <a:gd name="T7" fmla="*/ 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62">
                    <a:moveTo>
                      <a:pt x="67" y="8"/>
                    </a:moveTo>
                    <a:cubicBezTo>
                      <a:pt x="53" y="17"/>
                      <a:pt x="11" y="13"/>
                      <a:pt x="1" y="0"/>
                    </a:cubicBezTo>
                    <a:cubicBezTo>
                      <a:pt x="0" y="17"/>
                      <a:pt x="0" y="42"/>
                      <a:pt x="3" y="62"/>
                    </a:cubicBezTo>
                    <a:cubicBezTo>
                      <a:pt x="32" y="49"/>
                      <a:pt x="49" y="34"/>
                      <a:pt x="67" y="8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76338" y="4545013"/>
                <a:ext cx="88900" cy="136525"/>
              </a:xfrm>
              <a:custGeom>
                <a:avLst/>
                <a:gdLst>
                  <a:gd name="T0" fmla="*/ 56 w 56"/>
                  <a:gd name="T1" fmla="*/ 86 h 86"/>
                  <a:gd name="T2" fmla="*/ 42 w 56"/>
                  <a:gd name="T3" fmla="*/ 69 h 86"/>
                  <a:gd name="T4" fmla="*/ 29 w 56"/>
                  <a:gd name="T5" fmla="*/ 86 h 86"/>
                  <a:gd name="T6" fmla="*/ 13 w 56"/>
                  <a:gd name="T7" fmla="*/ 69 h 86"/>
                  <a:gd name="T8" fmla="*/ 0 w 56"/>
                  <a:gd name="T9" fmla="*/ 86 h 86"/>
                  <a:gd name="T10" fmla="*/ 0 w 56"/>
                  <a:gd name="T11" fmla="*/ 0 h 86"/>
                  <a:gd name="T12" fmla="*/ 56 w 56"/>
                  <a:gd name="T13" fmla="*/ 0 h 86"/>
                  <a:gd name="T14" fmla="*/ 56 w 56"/>
                  <a:gd name="T1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86">
                    <a:moveTo>
                      <a:pt x="56" y="86"/>
                    </a:moveTo>
                    <a:lnTo>
                      <a:pt x="42" y="69"/>
                    </a:lnTo>
                    <a:lnTo>
                      <a:pt x="29" y="86"/>
                    </a:lnTo>
                    <a:lnTo>
                      <a:pt x="13" y="69"/>
                    </a:lnTo>
                    <a:lnTo>
                      <a:pt x="0" y="86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6" y="86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0715625" y="3848101"/>
              <a:ext cx="474663" cy="508000"/>
              <a:chOff x="8429626" y="3868738"/>
              <a:chExt cx="474663" cy="508000"/>
            </a:xfrm>
          </p:grpSpPr>
          <p:sp>
            <p:nvSpPr>
              <p:cNvPr id="3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29626" y="3868738"/>
                <a:ext cx="474663" cy="373062"/>
              </a:xfrm>
              <a:custGeom>
                <a:avLst/>
                <a:gdLst>
                  <a:gd name="T0" fmla="*/ 173 w 175"/>
                  <a:gd name="T1" fmla="*/ 31 h 138"/>
                  <a:gd name="T2" fmla="*/ 160 w 175"/>
                  <a:gd name="T3" fmla="*/ 33 h 138"/>
                  <a:gd name="T4" fmla="*/ 172 w 175"/>
                  <a:gd name="T5" fmla="*/ 0 h 138"/>
                  <a:gd name="T6" fmla="*/ 76 w 175"/>
                  <a:gd name="T7" fmla="*/ 11 h 138"/>
                  <a:gd name="T8" fmla="*/ 8 w 175"/>
                  <a:gd name="T9" fmla="*/ 66 h 138"/>
                  <a:gd name="T10" fmla="*/ 5 w 175"/>
                  <a:gd name="T11" fmla="*/ 57 h 138"/>
                  <a:gd name="T12" fmla="*/ 6 w 175"/>
                  <a:gd name="T13" fmla="*/ 70 h 138"/>
                  <a:gd name="T14" fmla="*/ 0 w 175"/>
                  <a:gd name="T15" fmla="*/ 71 h 138"/>
                  <a:gd name="T16" fmla="*/ 6 w 175"/>
                  <a:gd name="T17" fmla="*/ 74 h 138"/>
                  <a:gd name="T18" fmla="*/ 14 w 175"/>
                  <a:gd name="T19" fmla="*/ 118 h 138"/>
                  <a:gd name="T20" fmla="*/ 29 w 175"/>
                  <a:gd name="T21" fmla="*/ 138 h 138"/>
                  <a:gd name="T22" fmla="*/ 135 w 175"/>
                  <a:gd name="T23" fmla="*/ 134 h 138"/>
                  <a:gd name="T24" fmla="*/ 149 w 175"/>
                  <a:gd name="T25" fmla="*/ 114 h 138"/>
                  <a:gd name="T26" fmla="*/ 156 w 175"/>
                  <a:gd name="T27" fmla="*/ 57 h 138"/>
                  <a:gd name="T28" fmla="*/ 173 w 175"/>
                  <a:gd name="T29" fmla="*/ 3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5" h="138">
                    <a:moveTo>
                      <a:pt x="173" y="31"/>
                    </a:moveTo>
                    <a:cubicBezTo>
                      <a:pt x="169" y="38"/>
                      <a:pt x="160" y="33"/>
                      <a:pt x="160" y="33"/>
                    </a:cubicBezTo>
                    <a:cubicBezTo>
                      <a:pt x="175" y="23"/>
                      <a:pt x="172" y="0"/>
                      <a:pt x="172" y="0"/>
                    </a:cubicBezTo>
                    <a:cubicBezTo>
                      <a:pt x="166" y="20"/>
                      <a:pt x="146" y="15"/>
                      <a:pt x="76" y="11"/>
                    </a:cubicBezTo>
                    <a:cubicBezTo>
                      <a:pt x="19" y="8"/>
                      <a:pt x="9" y="51"/>
                      <a:pt x="8" y="66"/>
                    </a:cubicBezTo>
                    <a:cubicBezTo>
                      <a:pt x="7" y="64"/>
                      <a:pt x="5" y="61"/>
                      <a:pt x="5" y="57"/>
                    </a:cubicBezTo>
                    <a:cubicBezTo>
                      <a:pt x="5" y="57"/>
                      <a:pt x="5" y="65"/>
                      <a:pt x="6" y="70"/>
                    </a:cubicBezTo>
                    <a:cubicBezTo>
                      <a:pt x="5" y="70"/>
                      <a:pt x="3" y="70"/>
                      <a:pt x="0" y="71"/>
                    </a:cubicBezTo>
                    <a:cubicBezTo>
                      <a:pt x="0" y="71"/>
                      <a:pt x="5" y="72"/>
                      <a:pt x="6" y="74"/>
                    </a:cubicBezTo>
                    <a:cubicBezTo>
                      <a:pt x="1" y="94"/>
                      <a:pt x="10" y="114"/>
                      <a:pt x="14" y="118"/>
                    </a:cubicBezTo>
                    <a:cubicBezTo>
                      <a:pt x="23" y="130"/>
                      <a:pt x="29" y="138"/>
                      <a:pt x="29" y="138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5" y="134"/>
                      <a:pt x="143" y="127"/>
                      <a:pt x="149" y="114"/>
                    </a:cubicBezTo>
                    <a:cubicBezTo>
                      <a:pt x="154" y="102"/>
                      <a:pt x="162" y="81"/>
                      <a:pt x="156" y="57"/>
                    </a:cubicBezTo>
                    <a:cubicBezTo>
                      <a:pt x="166" y="50"/>
                      <a:pt x="173" y="31"/>
                      <a:pt x="173" y="31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0738" y="4154488"/>
                <a:ext cx="42863" cy="92075"/>
              </a:xfrm>
              <a:custGeom>
                <a:avLst/>
                <a:gdLst>
                  <a:gd name="T0" fmla="*/ 0 w 16"/>
                  <a:gd name="T1" fmla="*/ 17 h 34"/>
                  <a:gd name="T2" fmla="*/ 16 w 16"/>
                  <a:gd name="T3" fmla="*/ 33 h 34"/>
                  <a:gd name="T4" fmla="*/ 16 w 16"/>
                  <a:gd name="T5" fmla="*/ 0 h 34"/>
                  <a:gd name="T6" fmla="*/ 0 w 16"/>
                  <a:gd name="T7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4">
                    <a:moveTo>
                      <a:pt x="0" y="17"/>
                    </a:moveTo>
                    <a:cubicBezTo>
                      <a:pt x="1" y="34"/>
                      <a:pt x="16" y="33"/>
                      <a:pt x="16" y="3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0" y="0"/>
                      <a:pt x="0" y="17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20151" y="4141788"/>
                <a:ext cx="46038" cy="92075"/>
              </a:xfrm>
              <a:custGeom>
                <a:avLst/>
                <a:gdLst>
                  <a:gd name="T0" fmla="*/ 0 w 17"/>
                  <a:gd name="T1" fmla="*/ 1 h 34"/>
                  <a:gd name="T2" fmla="*/ 2 w 17"/>
                  <a:gd name="T3" fmla="*/ 34 h 34"/>
                  <a:gd name="T4" fmla="*/ 17 w 17"/>
                  <a:gd name="T5" fmla="*/ 17 h 34"/>
                  <a:gd name="T6" fmla="*/ 0 w 17"/>
                  <a:gd name="T7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4">
                    <a:moveTo>
                      <a:pt x="0" y="1"/>
                    </a:move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17" y="34"/>
                      <a:pt x="17" y="17"/>
                    </a:cubicBezTo>
                    <a:cubicBezTo>
                      <a:pt x="16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75663" y="4014788"/>
                <a:ext cx="357188" cy="361950"/>
              </a:xfrm>
              <a:custGeom>
                <a:avLst/>
                <a:gdLst>
                  <a:gd name="T0" fmla="*/ 34 w 132"/>
                  <a:gd name="T1" fmla="*/ 0 h 134"/>
                  <a:gd name="T2" fmla="*/ 1 w 132"/>
                  <a:gd name="T3" fmla="*/ 27 h 134"/>
                  <a:gd name="T4" fmla="*/ 6 w 132"/>
                  <a:gd name="T5" fmla="*/ 113 h 134"/>
                  <a:gd name="T6" fmla="*/ 67 w 132"/>
                  <a:gd name="T7" fmla="*/ 134 h 134"/>
                  <a:gd name="T8" fmla="*/ 127 w 132"/>
                  <a:gd name="T9" fmla="*/ 107 h 134"/>
                  <a:gd name="T10" fmla="*/ 125 w 132"/>
                  <a:gd name="T11" fmla="*/ 12 h 134"/>
                  <a:gd name="T12" fmla="*/ 34 w 132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34">
                    <a:moveTo>
                      <a:pt x="34" y="0"/>
                    </a:moveTo>
                    <a:cubicBezTo>
                      <a:pt x="29" y="20"/>
                      <a:pt x="1" y="26"/>
                      <a:pt x="1" y="27"/>
                    </a:cubicBezTo>
                    <a:cubicBezTo>
                      <a:pt x="0" y="57"/>
                      <a:pt x="0" y="104"/>
                      <a:pt x="6" y="113"/>
                    </a:cubicBezTo>
                    <a:cubicBezTo>
                      <a:pt x="15" y="127"/>
                      <a:pt x="41" y="134"/>
                      <a:pt x="67" y="134"/>
                    </a:cubicBezTo>
                    <a:cubicBezTo>
                      <a:pt x="93" y="133"/>
                      <a:pt x="120" y="123"/>
                      <a:pt x="127" y="107"/>
                    </a:cubicBezTo>
                    <a:cubicBezTo>
                      <a:pt x="132" y="95"/>
                      <a:pt x="128" y="41"/>
                      <a:pt x="125" y="12"/>
                    </a:cubicBezTo>
                    <a:cubicBezTo>
                      <a:pt x="89" y="22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56626" y="4256088"/>
                <a:ext cx="187325" cy="85725"/>
              </a:xfrm>
              <a:custGeom>
                <a:avLst/>
                <a:gdLst>
                  <a:gd name="T0" fmla="*/ 67 w 69"/>
                  <a:gd name="T1" fmla="*/ 0 h 32"/>
                  <a:gd name="T2" fmla="*/ 36 w 69"/>
                  <a:gd name="T3" fmla="*/ 0 h 32"/>
                  <a:gd name="T4" fmla="*/ 34 w 69"/>
                  <a:gd name="T5" fmla="*/ 0 h 32"/>
                  <a:gd name="T6" fmla="*/ 2 w 69"/>
                  <a:gd name="T7" fmla="*/ 0 h 32"/>
                  <a:gd name="T8" fmla="*/ 6 w 69"/>
                  <a:gd name="T9" fmla="*/ 22 h 32"/>
                  <a:gd name="T10" fmla="*/ 35 w 69"/>
                  <a:gd name="T11" fmla="*/ 32 h 32"/>
                  <a:gd name="T12" fmla="*/ 63 w 69"/>
                  <a:gd name="T13" fmla="*/ 22 h 32"/>
                  <a:gd name="T14" fmla="*/ 67 w 69"/>
                  <a:gd name="T1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32">
                    <a:moveTo>
                      <a:pt x="67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17"/>
                      <a:pt x="6" y="22"/>
                    </a:cubicBezTo>
                    <a:cubicBezTo>
                      <a:pt x="11" y="27"/>
                      <a:pt x="22" y="31"/>
                      <a:pt x="35" y="32"/>
                    </a:cubicBezTo>
                    <a:cubicBezTo>
                      <a:pt x="47" y="32"/>
                      <a:pt x="59" y="27"/>
                      <a:pt x="63" y="22"/>
                    </a:cubicBezTo>
                    <a:cubicBezTo>
                      <a:pt x="69" y="17"/>
                      <a:pt x="67" y="0"/>
                      <a:pt x="67" y="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67738" y="4256088"/>
                <a:ext cx="165100" cy="23812"/>
              </a:xfrm>
              <a:custGeom>
                <a:avLst/>
                <a:gdLst>
                  <a:gd name="T0" fmla="*/ 61 w 61"/>
                  <a:gd name="T1" fmla="*/ 0 h 9"/>
                  <a:gd name="T2" fmla="*/ 32 w 61"/>
                  <a:gd name="T3" fmla="*/ 0 h 9"/>
                  <a:gd name="T4" fmla="*/ 30 w 61"/>
                  <a:gd name="T5" fmla="*/ 0 h 9"/>
                  <a:gd name="T6" fmla="*/ 0 w 61"/>
                  <a:gd name="T7" fmla="*/ 0 h 9"/>
                  <a:gd name="T8" fmla="*/ 0 w 61"/>
                  <a:gd name="T9" fmla="*/ 5 h 9"/>
                  <a:gd name="T10" fmla="*/ 4 w 61"/>
                  <a:gd name="T11" fmla="*/ 9 h 9"/>
                  <a:gd name="T12" fmla="*/ 58 w 61"/>
                  <a:gd name="T13" fmla="*/ 9 h 9"/>
                  <a:gd name="T14" fmla="*/ 61 w 61"/>
                  <a:gd name="T15" fmla="*/ 5 h 9"/>
                  <a:gd name="T16" fmla="*/ 61 w 6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9">
                    <a:moveTo>
                      <a:pt x="61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60" y="9"/>
                      <a:pt x="61" y="7"/>
                      <a:pt x="61" y="5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78851" y="4321175"/>
                <a:ext cx="142875" cy="20637"/>
              </a:xfrm>
              <a:custGeom>
                <a:avLst/>
                <a:gdLst>
                  <a:gd name="T0" fmla="*/ 0 w 53"/>
                  <a:gd name="T1" fmla="*/ 0 h 8"/>
                  <a:gd name="T2" fmla="*/ 27 w 53"/>
                  <a:gd name="T3" fmla="*/ 8 h 8"/>
                  <a:gd name="T4" fmla="*/ 53 w 53"/>
                  <a:gd name="T5" fmla="*/ 0 h 8"/>
                  <a:gd name="T6" fmla="*/ 0 w 53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8">
                    <a:moveTo>
                      <a:pt x="0" y="0"/>
                    </a:moveTo>
                    <a:cubicBezTo>
                      <a:pt x="6" y="4"/>
                      <a:pt x="15" y="8"/>
                      <a:pt x="27" y="8"/>
                    </a:cubicBezTo>
                    <a:cubicBezTo>
                      <a:pt x="37" y="8"/>
                      <a:pt x="48" y="4"/>
                      <a:pt x="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78851" y="4321175"/>
                <a:ext cx="142875" cy="20637"/>
              </a:xfrm>
              <a:custGeom>
                <a:avLst/>
                <a:gdLst>
                  <a:gd name="T0" fmla="*/ 0 w 53"/>
                  <a:gd name="T1" fmla="*/ 0 h 8"/>
                  <a:gd name="T2" fmla="*/ 27 w 53"/>
                  <a:gd name="T3" fmla="*/ 8 h 8"/>
                  <a:gd name="T4" fmla="*/ 53 w 53"/>
                  <a:gd name="T5" fmla="*/ 0 h 8"/>
                  <a:gd name="T6" fmla="*/ 0 w 53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8">
                    <a:moveTo>
                      <a:pt x="0" y="0"/>
                    </a:moveTo>
                    <a:cubicBezTo>
                      <a:pt x="6" y="4"/>
                      <a:pt x="15" y="8"/>
                      <a:pt x="27" y="8"/>
                    </a:cubicBezTo>
                    <a:cubicBezTo>
                      <a:pt x="37" y="8"/>
                      <a:pt x="48" y="4"/>
                      <a:pt x="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78851" y="4321175"/>
                <a:ext cx="142875" cy="20637"/>
              </a:xfrm>
              <a:custGeom>
                <a:avLst/>
                <a:gdLst>
                  <a:gd name="T0" fmla="*/ 27 w 53"/>
                  <a:gd name="T1" fmla="*/ 7 h 8"/>
                  <a:gd name="T2" fmla="*/ 2 w 53"/>
                  <a:gd name="T3" fmla="*/ 0 h 8"/>
                  <a:gd name="T4" fmla="*/ 0 w 53"/>
                  <a:gd name="T5" fmla="*/ 0 h 8"/>
                  <a:gd name="T6" fmla="*/ 27 w 53"/>
                  <a:gd name="T7" fmla="*/ 8 h 8"/>
                  <a:gd name="T8" fmla="*/ 53 w 53"/>
                  <a:gd name="T9" fmla="*/ 0 h 8"/>
                  <a:gd name="T10" fmla="*/ 51 w 53"/>
                  <a:gd name="T11" fmla="*/ 0 h 8"/>
                  <a:gd name="T12" fmla="*/ 27 w 53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8">
                    <a:moveTo>
                      <a:pt x="27" y="7"/>
                    </a:moveTo>
                    <a:cubicBezTo>
                      <a:pt x="16" y="7"/>
                      <a:pt x="7" y="3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4"/>
                      <a:pt x="15" y="8"/>
                      <a:pt x="27" y="8"/>
                    </a:cubicBezTo>
                    <a:cubicBezTo>
                      <a:pt x="37" y="8"/>
                      <a:pt x="48" y="4"/>
                      <a:pt x="5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6" y="4"/>
                      <a:pt x="36" y="7"/>
                      <a:pt x="27" y="7"/>
                    </a:cubicBezTo>
                    <a:close/>
                  </a:path>
                </a:pathLst>
              </a:custGeom>
              <a:solidFill>
                <a:srgbClr val="E2E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05826" y="4141788"/>
                <a:ext cx="84138" cy="92075"/>
              </a:xfrm>
              <a:custGeom>
                <a:avLst/>
                <a:gdLst>
                  <a:gd name="T0" fmla="*/ 31 w 31"/>
                  <a:gd name="T1" fmla="*/ 16 h 34"/>
                  <a:gd name="T2" fmla="*/ 16 w 31"/>
                  <a:gd name="T3" fmla="*/ 33 h 34"/>
                  <a:gd name="T4" fmla="*/ 0 w 31"/>
                  <a:gd name="T5" fmla="*/ 17 h 34"/>
                  <a:gd name="T6" fmla="*/ 15 w 31"/>
                  <a:gd name="T7" fmla="*/ 0 h 34"/>
                  <a:gd name="T8" fmla="*/ 31 w 31"/>
                  <a:gd name="T9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4">
                    <a:moveTo>
                      <a:pt x="31" y="16"/>
                    </a:moveTo>
                    <a:cubicBezTo>
                      <a:pt x="31" y="25"/>
                      <a:pt x="24" y="33"/>
                      <a:pt x="16" y="33"/>
                    </a:cubicBezTo>
                    <a:cubicBezTo>
                      <a:pt x="8" y="34"/>
                      <a:pt x="1" y="26"/>
                      <a:pt x="0" y="17"/>
                    </a:cubicBezTo>
                    <a:cubicBezTo>
                      <a:pt x="0" y="8"/>
                      <a:pt x="7" y="0"/>
                      <a:pt x="15" y="0"/>
                    </a:cubicBezTo>
                    <a:cubicBezTo>
                      <a:pt x="23" y="0"/>
                      <a:pt x="30" y="7"/>
                      <a:pt x="31" y="16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20113" y="4154488"/>
                <a:ext cx="55563" cy="63500"/>
              </a:xfrm>
              <a:custGeom>
                <a:avLst/>
                <a:gdLst>
                  <a:gd name="T0" fmla="*/ 21 w 21"/>
                  <a:gd name="T1" fmla="*/ 11 h 23"/>
                  <a:gd name="T2" fmla="*/ 11 w 21"/>
                  <a:gd name="T3" fmla="*/ 23 h 23"/>
                  <a:gd name="T4" fmla="*/ 0 w 21"/>
                  <a:gd name="T5" fmla="*/ 12 h 23"/>
                  <a:gd name="T6" fmla="*/ 10 w 21"/>
                  <a:gd name="T7" fmla="*/ 0 h 23"/>
                  <a:gd name="T8" fmla="*/ 21 w 21"/>
                  <a:gd name="T9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21" y="11"/>
                    </a:moveTo>
                    <a:cubicBezTo>
                      <a:pt x="21" y="17"/>
                      <a:pt x="17" y="23"/>
                      <a:pt x="11" y="23"/>
                    </a:cubicBezTo>
                    <a:cubicBezTo>
                      <a:pt x="5" y="23"/>
                      <a:pt x="1" y="18"/>
                      <a:pt x="0" y="12"/>
                    </a:cubicBezTo>
                    <a:cubicBezTo>
                      <a:pt x="0" y="6"/>
                      <a:pt x="5" y="1"/>
                      <a:pt x="10" y="0"/>
                    </a:cubicBezTo>
                    <a:cubicBezTo>
                      <a:pt x="16" y="0"/>
                      <a:pt x="20" y="5"/>
                      <a:pt x="21" y="11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391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9163" y="4154488"/>
                <a:ext cx="41275" cy="41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2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3926" y="4176713"/>
                <a:ext cx="33338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09026" y="4133850"/>
                <a:ext cx="84138" cy="92075"/>
              </a:xfrm>
              <a:custGeom>
                <a:avLst/>
                <a:gdLst>
                  <a:gd name="T0" fmla="*/ 31 w 31"/>
                  <a:gd name="T1" fmla="*/ 17 h 34"/>
                  <a:gd name="T2" fmla="*/ 16 w 31"/>
                  <a:gd name="T3" fmla="*/ 34 h 34"/>
                  <a:gd name="T4" fmla="*/ 1 w 31"/>
                  <a:gd name="T5" fmla="*/ 18 h 34"/>
                  <a:gd name="T6" fmla="*/ 15 w 31"/>
                  <a:gd name="T7" fmla="*/ 0 h 34"/>
                  <a:gd name="T8" fmla="*/ 31 w 31"/>
                  <a:gd name="T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4">
                    <a:moveTo>
                      <a:pt x="31" y="17"/>
                    </a:moveTo>
                    <a:cubicBezTo>
                      <a:pt x="31" y="26"/>
                      <a:pt x="25" y="33"/>
                      <a:pt x="16" y="34"/>
                    </a:cubicBezTo>
                    <a:cubicBezTo>
                      <a:pt x="8" y="34"/>
                      <a:pt x="1" y="27"/>
                      <a:pt x="1" y="18"/>
                    </a:cubicBezTo>
                    <a:cubicBezTo>
                      <a:pt x="0" y="8"/>
                      <a:pt x="7" y="1"/>
                      <a:pt x="15" y="0"/>
                    </a:cubicBezTo>
                    <a:cubicBezTo>
                      <a:pt x="24" y="0"/>
                      <a:pt x="31" y="7"/>
                      <a:pt x="31" y="17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21726" y="4149725"/>
                <a:ext cx="57150" cy="61912"/>
              </a:xfrm>
              <a:custGeom>
                <a:avLst/>
                <a:gdLst>
                  <a:gd name="T0" fmla="*/ 21 w 21"/>
                  <a:gd name="T1" fmla="*/ 11 h 23"/>
                  <a:gd name="T2" fmla="*/ 11 w 21"/>
                  <a:gd name="T3" fmla="*/ 22 h 23"/>
                  <a:gd name="T4" fmla="*/ 1 w 21"/>
                  <a:gd name="T5" fmla="*/ 11 h 23"/>
                  <a:gd name="T6" fmla="*/ 10 w 21"/>
                  <a:gd name="T7" fmla="*/ 0 h 23"/>
                  <a:gd name="T8" fmla="*/ 21 w 21"/>
                  <a:gd name="T9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21" y="11"/>
                    </a:moveTo>
                    <a:cubicBezTo>
                      <a:pt x="21" y="17"/>
                      <a:pt x="17" y="22"/>
                      <a:pt x="11" y="22"/>
                    </a:cubicBezTo>
                    <a:cubicBezTo>
                      <a:pt x="6" y="23"/>
                      <a:pt x="1" y="18"/>
                      <a:pt x="1" y="11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1" y="5"/>
                      <a:pt x="21" y="11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395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2363" y="4148138"/>
                <a:ext cx="41275" cy="41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6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7126" y="4170363"/>
                <a:ext cx="33338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02651" y="4103688"/>
                <a:ext cx="80963" cy="42862"/>
              </a:xfrm>
              <a:custGeom>
                <a:avLst/>
                <a:gdLst>
                  <a:gd name="T0" fmla="*/ 0 w 30"/>
                  <a:gd name="T1" fmla="*/ 8 h 16"/>
                  <a:gd name="T2" fmla="*/ 3 w 30"/>
                  <a:gd name="T3" fmla="*/ 16 h 16"/>
                  <a:gd name="T4" fmla="*/ 16 w 30"/>
                  <a:gd name="T5" fmla="*/ 9 h 16"/>
                  <a:gd name="T6" fmla="*/ 30 w 30"/>
                  <a:gd name="T7" fmla="*/ 13 h 16"/>
                  <a:gd name="T8" fmla="*/ 29 w 30"/>
                  <a:gd name="T9" fmla="*/ 5 h 16"/>
                  <a:gd name="T10" fmla="*/ 13 w 30"/>
                  <a:gd name="T11" fmla="*/ 1 h 16"/>
                  <a:gd name="T12" fmla="*/ 0 w 30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6">
                    <a:moveTo>
                      <a:pt x="0" y="8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8" y="9"/>
                      <a:pt x="16" y="9"/>
                    </a:cubicBezTo>
                    <a:cubicBezTo>
                      <a:pt x="24" y="9"/>
                      <a:pt x="30" y="13"/>
                      <a:pt x="30" y="13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1" y="0"/>
                      <a:pt x="13" y="1"/>
                    </a:cubicBezTo>
                    <a:cubicBezTo>
                      <a:pt x="4" y="1"/>
                      <a:pt x="0" y="8"/>
                      <a:pt x="0" y="8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12201" y="4098925"/>
                <a:ext cx="80963" cy="39687"/>
              </a:xfrm>
              <a:custGeom>
                <a:avLst/>
                <a:gdLst>
                  <a:gd name="T0" fmla="*/ 30 w 30"/>
                  <a:gd name="T1" fmla="*/ 7 h 15"/>
                  <a:gd name="T2" fmla="*/ 27 w 30"/>
                  <a:gd name="T3" fmla="*/ 15 h 15"/>
                  <a:gd name="T4" fmla="*/ 14 w 30"/>
                  <a:gd name="T5" fmla="*/ 9 h 15"/>
                  <a:gd name="T6" fmla="*/ 1 w 30"/>
                  <a:gd name="T7" fmla="*/ 14 h 15"/>
                  <a:gd name="T8" fmla="*/ 0 w 30"/>
                  <a:gd name="T9" fmla="*/ 6 h 15"/>
                  <a:gd name="T10" fmla="*/ 16 w 30"/>
                  <a:gd name="T11" fmla="*/ 1 h 15"/>
                  <a:gd name="T12" fmla="*/ 30 w 30"/>
                  <a:gd name="T1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5">
                    <a:moveTo>
                      <a:pt x="30" y="7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3" y="8"/>
                      <a:pt x="14" y="9"/>
                    </a:cubicBezTo>
                    <a:cubicBezTo>
                      <a:pt x="6" y="9"/>
                      <a:pt x="1" y="14"/>
                      <a:pt x="1" y="1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9" y="1"/>
                      <a:pt x="16" y="1"/>
                    </a:cubicBezTo>
                    <a:cubicBezTo>
                      <a:pt x="26" y="0"/>
                      <a:pt x="30" y="7"/>
                      <a:pt x="30" y="7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29651" y="4214813"/>
                <a:ext cx="38100" cy="22225"/>
              </a:xfrm>
              <a:custGeom>
                <a:avLst/>
                <a:gdLst>
                  <a:gd name="T0" fmla="*/ 14 w 14"/>
                  <a:gd name="T1" fmla="*/ 4 h 8"/>
                  <a:gd name="T2" fmla="*/ 7 w 14"/>
                  <a:gd name="T3" fmla="*/ 8 h 8"/>
                  <a:gd name="T4" fmla="*/ 0 w 14"/>
                  <a:gd name="T5" fmla="*/ 4 h 8"/>
                  <a:gd name="T6" fmla="*/ 7 w 14"/>
                  <a:gd name="T7" fmla="*/ 0 h 8"/>
                  <a:gd name="T8" fmla="*/ 14 w 14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14" y="4"/>
                    </a:moveTo>
                    <a:cubicBezTo>
                      <a:pt x="14" y="6"/>
                      <a:pt x="11" y="8"/>
                      <a:pt x="7" y="8"/>
                    </a:cubicBezTo>
                    <a:cubicBezTo>
                      <a:pt x="4" y="8"/>
                      <a:pt x="1" y="6"/>
                      <a:pt x="0" y="4"/>
                    </a:cubicBezTo>
                    <a:cubicBezTo>
                      <a:pt x="0" y="2"/>
                      <a:pt x="3" y="1"/>
                      <a:pt x="7" y="0"/>
                    </a:cubicBezTo>
                    <a:cubicBezTo>
                      <a:pt x="11" y="0"/>
                      <a:pt x="14" y="2"/>
                      <a:pt x="14" y="4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9873813" y="3868738"/>
              <a:ext cx="460376" cy="507999"/>
              <a:chOff x="7758113" y="3868738"/>
              <a:chExt cx="460376" cy="507999"/>
            </a:xfrm>
          </p:grpSpPr>
          <p:sp>
            <p:nvSpPr>
              <p:cNvPr id="3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58113" y="4173538"/>
                <a:ext cx="220663" cy="46037"/>
              </a:xfrm>
              <a:custGeom>
                <a:avLst/>
                <a:gdLst>
                  <a:gd name="T0" fmla="*/ 139 w 139"/>
                  <a:gd name="T1" fmla="*/ 29 h 29"/>
                  <a:gd name="T2" fmla="*/ 29 w 139"/>
                  <a:gd name="T3" fmla="*/ 29 h 29"/>
                  <a:gd name="T4" fmla="*/ 0 w 139"/>
                  <a:gd name="T5" fmla="*/ 0 h 29"/>
                  <a:gd name="T6" fmla="*/ 111 w 139"/>
                  <a:gd name="T7" fmla="*/ 0 h 29"/>
                  <a:gd name="T8" fmla="*/ 139 w 13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9">
                    <a:moveTo>
                      <a:pt x="139" y="29"/>
                    </a:moveTo>
                    <a:lnTo>
                      <a:pt x="29" y="29"/>
                    </a:lnTo>
                    <a:lnTo>
                      <a:pt x="0" y="0"/>
                    </a:lnTo>
                    <a:lnTo>
                      <a:pt x="111" y="0"/>
                    </a:lnTo>
                    <a:lnTo>
                      <a:pt x="139" y="29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48601" y="4095750"/>
                <a:ext cx="369888" cy="280987"/>
              </a:xfrm>
              <a:custGeom>
                <a:avLst/>
                <a:gdLst>
                  <a:gd name="T0" fmla="*/ 29 w 233"/>
                  <a:gd name="T1" fmla="*/ 177 h 177"/>
                  <a:gd name="T2" fmla="*/ 233 w 233"/>
                  <a:gd name="T3" fmla="*/ 27 h 177"/>
                  <a:gd name="T4" fmla="*/ 204 w 233"/>
                  <a:gd name="T5" fmla="*/ 0 h 177"/>
                  <a:gd name="T6" fmla="*/ 0 w 233"/>
                  <a:gd name="T7" fmla="*/ 148 h 177"/>
                  <a:gd name="T8" fmla="*/ 29 w 233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77">
                    <a:moveTo>
                      <a:pt x="29" y="177"/>
                    </a:moveTo>
                    <a:lnTo>
                      <a:pt x="233" y="27"/>
                    </a:lnTo>
                    <a:lnTo>
                      <a:pt x="204" y="0"/>
                    </a:lnTo>
                    <a:lnTo>
                      <a:pt x="0" y="148"/>
                    </a:lnTo>
                    <a:lnTo>
                      <a:pt x="29" y="177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05763" y="3868738"/>
                <a:ext cx="212725" cy="269875"/>
              </a:xfrm>
              <a:custGeom>
                <a:avLst/>
                <a:gdLst>
                  <a:gd name="T0" fmla="*/ 29 w 134"/>
                  <a:gd name="T1" fmla="*/ 170 h 170"/>
                  <a:gd name="T2" fmla="*/ 134 w 134"/>
                  <a:gd name="T3" fmla="*/ 29 h 170"/>
                  <a:gd name="T4" fmla="*/ 105 w 134"/>
                  <a:gd name="T5" fmla="*/ 0 h 170"/>
                  <a:gd name="T6" fmla="*/ 0 w 134"/>
                  <a:gd name="T7" fmla="*/ 143 h 170"/>
                  <a:gd name="T8" fmla="*/ 29 w 134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70">
                    <a:moveTo>
                      <a:pt x="29" y="170"/>
                    </a:moveTo>
                    <a:lnTo>
                      <a:pt x="134" y="29"/>
                    </a:lnTo>
                    <a:lnTo>
                      <a:pt x="105" y="0"/>
                    </a:lnTo>
                    <a:lnTo>
                      <a:pt x="0" y="143"/>
                    </a:lnTo>
                    <a:lnTo>
                      <a:pt x="29" y="17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58113" y="3868738"/>
                <a:ext cx="414338" cy="461962"/>
              </a:xfrm>
              <a:custGeom>
                <a:avLst/>
                <a:gdLst>
                  <a:gd name="T0" fmla="*/ 111 w 261"/>
                  <a:gd name="T1" fmla="*/ 0 h 291"/>
                  <a:gd name="T2" fmla="*/ 261 w 261"/>
                  <a:gd name="T3" fmla="*/ 0 h 291"/>
                  <a:gd name="T4" fmla="*/ 156 w 261"/>
                  <a:gd name="T5" fmla="*/ 143 h 291"/>
                  <a:gd name="T6" fmla="*/ 261 w 261"/>
                  <a:gd name="T7" fmla="*/ 143 h 291"/>
                  <a:gd name="T8" fmla="*/ 57 w 261"/>
                  <a:gd name="T9" fmla="*/ 291 h 291"/>
                  <a:gd name="T10" fmla="*/ 111 w 261"/>
                  <a:gd name="T11" fmla="*/ 192 h 291"/>
                  <a:gd name="T12" fmla="*/ 0 w 261"/>
                  <a:gd name="T13" fmla="*/ 192 h 291"/>
                  <a:gd name="T14" fmla="*/ 111 w 261"/>
                  <a:gd name="T15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1" h="291">
                    <a:moveTo>
                      <a:pt x="111" y="0"/>
                    </a:moveTo>
                    <a:lnTo>
                      <a:pt x="261" y="0"/>
                    </a:lnTo>
                    <a:lnTo>
                      <a:pt x="156" y="143"/>
                    </a:lnTo>
                    <a:lnTo>
                      <a:pt x="261" y="143"/>
                    </a:lnTo>
                    <a:lnTo>
                      <a:pt x="57" y="291"/>
                    </a:lnTo>
                    <a:lnTo>
                      <a:pt x="111" y="192"/>
                    </a:lnTo>
                    <a:lnTo>
                      <a:pt x="0" y="19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8984381" y="3943350"/>
              <a:ext cx="508000" cy="355600"/>
              <a:chOff x="7058026" y="3943350"/>
              <a:chExt cx="508000" cy="355600"/>
            </a:xfrm>
          </p:grpSpPr>
          <p:sp>
            <p:nvSpPr>
              <p:cNvPr id="3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58026" y="4084638"/>
                <a:ext cx="257175" cy="214312"/>
              </a:xfrm>
              <a:custGeom>
                <a:avLst/>
                <a:gdLst>
                  <a:gd name="T0" fmla="*/ 0 w 162"/>
                  <a:gd name="T1" fmla="*/ 0 h 135"/>
                  <a:gd name="T2" fmla="*/ 24 w 162"/>
                  <a:gd name="T3" fmla="*/ 0 h 135"/>
                  <a:gd name="T4" fmla="*/ 30 w 162"/>
                  <a:gd name="T5" fmla="*/ 89 h 135"/>
                  <a:gd name="T6" fmla="*/ 71 w 162"/>
                  <a:gd name="T7" fmla="*/ 0 h 135"/>
                  <a:gd name="T8" fmla="*/ 92 w 162"/>
                  <a:gd name="T9" fmla="*/ 0 h 135"/>
                  <a:gd name="T10" fmla="*/ 107 w 162"/>
                  <a:gd name="T11" fmla="*/ 85 h 135"/>
                  <a:gd name="T12" fmla="*/ 138 w 162"/>
                  <a:gd name="T13" fmla="*/ 0 h 135"/>
                  <a:gd name="T14" fmla="*/ 162 w 162"/>
                  <a:gd name="T15" fmla="*/ 0 h 135"/>
                  <a:gd name="T16" fmla="*/ 114 w 162"/>
                  <a:gd name="T17" fmla="*/ 135 h 135"/>
                  <a:gd name="T18" fmla="*/ 94 w 162"/>
                  <a:gd name="T19" fmla="*/ 135 h 135"/>
                  <a:gd name="T20" fmla="*/ 77 w 162"/>
                  <a:gd name="T21" fmla="*/ 46 h 135"/>
                  <a:gd name="T22" fmla="*/ 34 w 162"/>
                  <a:gd name="T23" fmla="*/ 135 h 135"/>
                  <a:gd name="T24" fmla="*/ 12 w 162"/>
                  <a:gd name="T25" fmla="*/ 135 h 135"/>
                  <a:gd name="T26" fmla="*/ 0 w 162"/>
                  <a:gd name="T2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2" h="135">
                    <a:moveTo>
                      <a:pt x="0" y="0"/>
                    </a:moveTo>
                    <a:lnTo>
                      <a:pt x="24" y="0"/>
                    </a:lnTo>
                    <a:lnTo>
                      <a:pt x="30" y="89"/>
                    </a:lnTo>
                    <a:lnTo>
                      <a:pt x="71" y="0"/>
                    </a:lnTo>
                    <a:lnTo>
                      <a:pt x="92" y="0"/>
                    </a:lnTo>
                    <a:lnTo>
                      <a:pt x="107" y="85"/>
                    </a:lnTo>
                    <a:lnTo>
                      <a:pt x="138" y="0"/>
                    </a:lnTo>
                    <a:lnTo>
                      <a:pt x="162" y="0"/>
                    </a:lnTo>
                    <a:lnTo>
                      <a:pt x="114" y="135"/>
                    </a:lnTo>
                    <a:lnTo>
                      <a:pt x="94" y="135"/>
                    </a:lnTo>
                    <a:lnTo>
                      <a:pt x="77" y="46"/>
                    </a:lnTo>
                    <a:lnTo>
                      <a:pt x="34" y="135"/>
                    </a:lnTo>
                    <a:lnTo>
                      <a:pt x="12" y="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00913" y="4084638"/>
                <a:ext cx="68263" cy="214312"/>
              </a:xfrm>
              <a:custGeom>
                <a:avLst/>
                <a:gdLst>
                  <a:gd name="T0" fmla="*/ 17 w 43"/>
                  <a:gd name="T1" fmla="*/ 0 h 135"/>
                  <a:gd name="T2" fmla="*/ 43 w 43"/>
                  <a:gd name="T3" fmla="*/ 0 h 135"/>
                  <a:gd name="T4" fmla="*/ 24 w 43"/>
                  <a:gd name="T5" fmla="*/ 135 h 135"/>
                  <a:gd name="T6" fmla="*/ 0 w 43"/>
                  <a:gd name="T7" fmla="*/ 135 h 135"/>
                  <a:gd name="T8" fmla="*/ 17 w 43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35">
                    <a:moveTo>
                      <a:pt x="17" y="0"/>
                    </a:moveTo>
                    <a:lnTo>
                      <a:pt x="43" y="0"/>
                    </a:lnTo>
                    <a:lnTo>
                      <a:pt x="24" y="135"/>
                    </a:lnTo>
                    <a:lnTo>
                      <a:pt x="0" y="135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69176" y="4084638"/>
                <a:ext cx="131763" cy="214312"/>
              </a:xfrm>
              <a:custGeom>
                <a:avLst/>
                <a:gdLst>
                  <a:gd name="T0" fmla="*/ 19 w 83"/>
                  <a:gd name="T1" fmla="*/ 0 h 135"/>
                  <a:gd name="T2" fmla="*/ 83 w 83"/>
                  <a:gd name="T3" fmla="*/ 0 h 135"/>
                  <a:gd name="T4" fmla="*/ 80 w 83"/>
                  <a:gd name="T5" fmla="*/ 24 h 135"/>
                  <a:gd name="T6" fmla="*/ 41 w 83"/>
                  <a:gd name="T7" fmla="*/ 24 h 135"/>
                  <a:gd name="T8" fmla="*/ 36 w 83"/>
                  <a:gd name="T9" fmla="*/ 53 h 135"/>
                  <a:gd name="T10" fmla="*/ 77 w 83"/>
                  <a:gd name="T11" fmla="*/ 53 h 135"/>
                  <a:gd name="T12" fmla="*/ 73 w 83"/>
                  <a:gd name="T13" fmla="*/ 77 h 135"/>
                  <a:gd name="T14" fmla="*/ 34 w 83"/>
                  <a:gd name="T15" fmla="*/ 77 h 135"/>
                  <a:gd name="T16" fmla="*/ 25 w 83"/>
                  <a:gd name="T17" fmla="*/ 135 h 135"/>
                  <a:gd name="T18" fmla="*/ 0 w 83"/>
                  <a:gd name="T19" fmla="*/ 135 h 135"/>
                  <a:gd name="T20" fmla="*/ 19 w 83"/>
                  <a:gd name="T2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135">
                    <a:moveTo>
                      <a:pt x="19" y="0"/>
                    </a:moveTo>
                    <a:lnTo>
                      <a:pt x="83" y="0"/>
                    </a:lnTo>
                    <a:lnTo>
                      <a:pt x="80" y="24"/>
                    </a:lnTo>
                    <a:lnTo>
                      <a:pt x="41" y="24"/>
                    </a:lnTo>
                    <a:lnTo>
                      <a:pt x="36" y="53"/>
                    </a:lnTo>
                    <a:lnTo>
                      <a:pt x="77" y="53"/>
                    </a:lnTo>
                    <a:lnTo>
                      <a:pt x="73" y="77"/>
                    </a:lnTo>
                    <a:lnTo>
                      <a:pt x="34" y="77"/>
                    </a:lnTo>
                    <a:lnTo>
                      <a:pt x="25" y="135"/>
                    </a:lnTo>
                    <a:lnTo>
                      <a:pt x="0" y="135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96176" y="4084638"/>
                <a:ext cx="69850" cy="214312"/>
              </a:xfrm>
              <a:custGeom>
                <a:avLst/>
                <a:gdLst>
                  <a:gd name="T0" fmla="*/ 19 w 44"/>
                  <a:gd name="T1" fmla="*/ 0 h 135"/>
                  <a:gd name="T2" fmla="*/ 44 w 44"/>
                  <a:gd name="T3" fmla="*/ 0 h 135"/>
                  <a:gd name="T4" fmla="*/ 26 w 44"/>
                  <a:gd name="T5" fmla="*/ 135 h 135"/>
                  <a:gd name="T6" fmla="*/ 0 w 44"/>
                  <a:gd name="T7" fmla="*/ 135 h 135"/>
                  <a:gd name="T8" fmla="*/ 19 w 44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5">
                    <a:moveTo>
                      <a:pt x="19" y="0"/>
                    </a:moveTo>
                    <a:lnTo>
                      <a:pt x="44" y="0"/>
                    </a:lnTo>
                    <a:lnTo>
                      <a:pt x="26" y="135"/>
                    </a:lnTo>
                    <a:lnTo>
                      <a:pt x="0" y="135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46938" y="3943350"/>
                <a:ext cx="203200" cy="79375"/>
              </a:xfrm>
              <a:custGeom>
                <a:avLst/>
                <a:gdLst>
                  <a:gd name="T0" fmla="*/ 37 w 75"/>
                  <a:gd name="T1" fmla="*/ 0 h 29"/>
                  <a:gd name="T2" fmla="*/ 0 w 75"/>
                  <a:gd name="T3" fmla="*/ 21 h 29"/>
                  <a:gd name="T4" fmla="*/ 7 w 75"/>
                  <a:gd name="T5" fmla="*/ 29 h 29"/>
                  <a:gd name="T6" fmla="*/ 37 w 75"/>
                  <a:gd name="T7" fmla="*/ 12 h 29"/>
                  <a:gd name="T8" fmla="*/ 68 w 75"/>
                  <a:gd name="T9" fmla="*/ 29 h 29"/>
                  <a:gd name="T10" fmla="*/ 75 w 75"/>
                  <a:gd name="T11" fmla="*/ 21 h 29"/>
                  <a:gd name="T12" fmla="*/ 37 w 7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29">
                    <a:moveTo>
                      <a:pt x="37" y="0"/>
                    </a:moveTo>
                    <a:cubicBezTo>
                      <a:pt x="22" y="0"/>
                      <a:pt x="8" y="9"/>
                      <a:pt x="0" y="21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4" y="19"/>
                      <a:pt x="25" y="12"/>
                      <a:pt x="37" y="12"/>
                    </a:cubicBezTo>
                    <a:cubicBezTo>
                      <a:pt x="50" y="12"/>
                      <a:pt x="61" y="19"/>
                      <a:pt x="68" y="29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67" y="9"/>
                      <a:pt x="53" y="0"/>
                      <a:pt x="37" y="0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89801" y="4006850"/>
                <a:ext cx="117475" cy="65087"/>
              </a:xfrm>
              <a:custGeom>
                <a:avLst/>
                <a:gdLst>
                  <a:gd name="T0" fmla="*/ 21 w 43"/>
                  <a:gd name="T1" fmla="*/ 0 h 24"/>
                  <a:gd name="T2" fmla="*/ 0 w 43"/>
                  <a:gd name="T3" fmla="*/ 15 h 24"/>
                  <a:gd name="T4" fmla="*/ 8 w 43"/>
                  <a:gd name="T5" fmla="*/ 24 h 24"/>
                  <a:gd name="T6" fmla="*/ 21 w 43"/>
                  <a:gd name="T7" fmla="*/ 11 h 24"/>
                  <a:gd name="T8" fmla="*/ 35 w 43"/>
                  <a:gd name="T9" fmla="*/ 24 h 24"/>
                  <a:gd name="T10" fmla="*/ 43 w 43"/>
                  <a:gd name="T11" fmla="*/ 15 h 24"/>
                  <a:gd name="T12" fmla="*/ 21 w 43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4">
                    <a:moveTo>
                      <a:pt x="21" y="0"/>
                    </a:moveTo>
                    <a:cubicBezTo>
                      <a:pt x="12" y="0"/>
                      <a:pt x="3" y="6"/>
                      <a:pt x="0" y="15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17"/>
                      <a:pt x="15" y="11"/>
                      <a:pt x="21" y="11"/>
                    </a:cubicBezTo>
                    <a:cubicBezTo>
                      <a:pt x="28" y="11"/>
                      <a:pt x="34" y="17"/>
                      <a:pt x="35" y="24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0" y="6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8091774" y="3900488"/>
              <a:ext cx="511175" cy="444500"/>
              <a:chOff x="6378576" y="3900488"/>
              <a:chExt cx="511175" cy="444500"/>
            </a:xfrm>
          </p:grpSpPr>
          <p:sp>
            <p:nvSpPr>
              <p:cNvPr id="3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67513" y="3968750"/>
                <a:ext cx="122238" cy="371475"/>
              </a:xfrm>
              <a:custGeom>
                <a:avLst/>
                <a:gdLst>
                  <a:gd name="T0" fmla="*/ 45 w 45"/>
                  <a:gd name="T1" fmla="*/ 129 h 137"/>
                  <a:gd name="T2" fmla="*/ 38 w 45"/>
                  <a:gd name="T3" fmla="*/ 137 h 137"/>
                  <a:gd name="T4" fmla="*/ 6 w 45"/>
                  <a:gd name="T5" fmla="*/ 137 h 137"/>
                  <a:gd name="T6" fmla="*/ 0 w 45"/>
                  <a:gd name="T7" fmla="*/ 129 h 137"/>
                  <a:gd name="T8" fmla="*/ 0 w 45"/>
                  <a:gd name="T9" fmla="*/ 7 h 137"/>
                  <a:gd name="T10" fmla="*/ 6 w 45"/>
                  <a:gd name="T11" fmla="*/ 0 h 137"/>
                  <a:gd name="T12" fmla="*/ 38 w 45"/>
                  <a:gd name="T13" fmla="*/ 0 h 137"/>
                  <a:gd name="T14" fmla="*/ 45 w 45"/>
                  <a:gd name="T15" fmla="*/ 7 h 137"/>
                  <a:gd name="T16" fmla="*/ 45 w 45"/>
                  <a:gd name="T17" fmla="*/ 12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37">
                    <a:moveTo>
                      <a:pt x="45" y="129"/>
                    </a:moveTo>
                    <a:cubicBezTo>
                      <a:pt x="45" y="133"/>
                      <a:pt x="42" y="137"/>
                      <a:pt x="38" y="137"/>
                    </a:cubicBezTo>
                    <a:cubicBezTo>
                      <a:pt x="6" y="137"/>
                      <a:pt x="6" y="137"/>
                      <a:pt x="6" y="137"/>
                    </a:cubicBezTo>
                    <a:cubicBezTo>
                      <a:pt x="3" y="137"/>
                      <a:pt x="0" y="133"/>
                      <a:pt x="0" y="12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2" y="0"/>
                      <a:pt x="45" y="3"/>
                      <a:pt x="45" y="7"/>
                    </a:cubicBezTo>
                    <a:lnTo>
                      <a:pt x="45" y="129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10351" y="3900488"/>
                <a:ext cx="144463" cy="441325"/>
              </a:xfrm>
              <a:custGeom>
                <a:avLst/>
                <a:gdLst>
                  <a:gd name="T0" fmla="*/ 53 w 53"/>
                  <a:gd name="T1" fmla="*/ 155 h 163"/>
                  <a:gd name="T2" fmla="*/ 45 w 53"/>
                  <a:gd name="T3" fmla="*/ 163 h 163"/>
                  <a:gd name="T4" fmla="*/ 7 w 53"/>
                  <a:gd name="T5" fmla="*/ 163 h 163"/>
                  <a:gd name="T6" fmla="*/ 0 w 53"/>
                  <a:gd name="T7" fmla="*/ 155 h 163"/>
                  <a:gd name="T8" fmla="*/ 0 w 53"/>
                  <a:gd name="T9" fmla="*/ 9 h 163"/>
                  <a:gd name="T10" fmla="*/ 7 w 53"/>
                  <a:gd name="T11" fmla="*/ 0 h 163"/>
                  <a:gd name="T12" fmla="*/ 45 w 53"/>
                  <a:gd name="T13" fmla="*/ 0 h 163"/>
                  <a:gd name="T14" fmla="*/ 53 w 53"/>
                  <a:gd name="T15" fmla="*/ 9 h 163"/>
                  <a:gd name="T16" fmla="*/ 53 w 53"/>
                  <a:gd name="T17" fmla="*/ 15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163">
                    <a:moveTo>
                      <a:pt x="53" y="155"/>
                    </a:moveTo>
                    <a:cubicBezTo>
                      <a:pt x="53" y="160"/>
                      <a:pt x="49" y="163"/>
                      <a:pt x="45" y="163"/>
                    </a:cubicBezTo>
                    <a:cubicBezTo>
                      <a:pt x="7" y="163"/>
                      <a:pt x="7" y="163"/>
                      <a:pt x="7" y="163"/>
                    </a:cubicBezTo>
                    <a:cubicBezTo>
                      <a:pt x="3" y="163"/>
                      <a:pt x="0" y="160"/>
                      <a:pt x="0" y="15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3" y="4"/>
                      <a:pt x="53" y="9"/>
                    </a:cubicBezTo>
                    <a:lnTo>
                      <a:pt x="53" y="155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5751" y="3919538"/>
                <a:ext cx="93663" cy="12700"/>
              </a:xfrm>
              <a:custGeom>
                <a:avLst/>
                <a:gdLst>
                  <a:gd name="T0" fmla="*/ 35 w 35"/>
                  <a:gd name="T1" fmla="*/ 2 h 5"/>
                  <a:gd name="T2" fmla="*/ 32 w 35"/>
                  <a:gd name="T3" fmla="*/ 5 h 5"/>
                  <a:gd name="T4" fmla="*/ 2 w 35"/>
                  <a:gd name="T5" fmla="*/ 5 h 5"/>
                  <a:gd name="T6" fmla="*/ 0 w 35"/>
                  <a:gd name="T7" fmla="*/ 2 h 5"/>
                  <a:gd name="T8" fmla="*/ 0 w 35"/>
                  <a:gd name="T9" fmla="*/ 2 h 5"/>
                  <a:gd name="T10" fmla="*/ 2 w 35"/>
                  <a:gd name="T11" fmla="*/ 0 h 5"/>
                  <a:gd name="T12" fmla="*/ 32 w 35"/>
                  <a:gd name="T13" fmla="*/ 0 h 5"/>
                  <a:gd name="T14" fmla="*/ 35 w 35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">
                    <a:moveTo>
                      <a:pt x="35" y="2"/>
                    </a:moveTo>
                    <a:cubicBezTo>
                      <a:pt x="35" y="4"/>
                      <a:pt x="33" y="5"/>
                      <a:pt x="3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3" y="0"/>
                      <a:pt x="35" y="1"/>
                      <a:pt x="35" y="2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86563" y="3981450"/>
                <a:ext cx="80963" cy="11112"/>
              </a:xfrm>
              <a:custGeom>
                <a:avLst/>
                <a:gdLst>
                  <a:gd name="T0" fmla="*/ 30 w 30"/>
                  <a:gd name="T1" fmla="*/ 2 h 4"/>
                  <a:gd name="T2" fmla="*/ 28 w 30"/>
                  <a:gd name="T3" fmla="*/ 4 h 4"/>
                  <a:gd name="T4" fmla="*/ 3 w 30"/>
                  <a:gd name="T5" fmla="*/ 4 h 4"/>
                  <a:gd name="T6" fmla="*/ 0 w 30"/>
                  <a:gd name="T7" fmla="*/ 2 h 4"/>
                  <a:gd name="T8" fmla="*/ 0 w 30"/>
                  <a:gd name="T9" fmla="*/ 2 h 4"/>
                  <a:gd name="T10" fmla="*/ 3 w 30"/>
                  <a:gd name="T11" fmla="*/ 0 h 4"/>
                  <a:gd name="T12" fmla="*/ 28 w 30"/>
                  <a:gd name="T13" fmla="*/ 0 h 4"/>
                  <a:gd name="T14" fmla="*/ 30 w 30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4">
                    <a:moveTo>
                      <a:pt x="30" y="2"/>
                    </a:moveTo>
                    <a:cubicBezTo>
                      <a:pt x="30" y="3"/>
                      <a:pt x="29" y="4"/>
                      <a:pt x="28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2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86563" y="4003675"/>
                <a:ext cx="80963" cy="11112"/>
              </a:xfrm>
              <a:custGeom>
                <a:avLst/>
                <a:gdLst>
                  <a:gd name="T0" fmla="*/ 30 w 30"/>
                  <a:gd name="T1" fmla="*/ 2 h 4"/>
                  <a:gd name="T2" fmla="*/ 28 w 30"/>
                  <a:gd name="T3" fmla="*/ 4 h 4"/>
                  <a:gd name="T4" fmla="*/ 3 w 30"/>
                  <a:gd name="T5" fmla="*/ 4 h 4"/>
                  <a:gd name="T6" fmla="*/ 0 w 30"/>
                  <a:gd name="T7" fmla="*/ 2 h 4"/>
                  <a:gd name="T8" fmla="*/ 0 w 30"/>
                  <a:gd name="T9" fmla="*/ 2 h 4"/>
                  <a:gd name="T10" fmla="*/ 3 w 30"/>
                  <a:gd name="T11" fmla="*/ 0 h 4"/>
                  <a:gd name="T12" fmla="*/ 28 w 30"/>
                  <a:gd name="T13" fmla="*/ 0 h 4"/>
                  <a:gd name="T14" fmla="*/ 30 w 30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4">
                    <a:moveTo>
                      <a:pt x="30" y="2"/>
                    </a:moveTo>
                    <a:cubicBezTo>
                      <a:pt x="30" y="3"/>
                      <a:pt x="29" y="4"/>
                      <a:pt x="28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2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86563" y="4294188"/>
                <a:ext cx="80963" cy="9525"/>
              </a:xfrm>
              <a:custGeom>
                <a:avLst/>
                <a:gdLst>
                  <a:gd name="T0" fmla="*/ 30 w 30"/>
                  <a:gd name="T1" fmla="*/ 2 h 4"/>
                  <a:gd name="T2" fmla="*/ 28 w 30"/>
                  <a:gd name="T3" fmla="*/ 4 h 4"/>
                  <a:gd name="T4" fmla="*/ 3 w 30"/>
                  <a:gd name="T5" fmla="*/ 4 h 4"/>
                  <a:gd name="T6" fmla="*/ 0 w 30"/>
                  <a:gd name="T7" fmla="*/ 2 h 4"/>
                  <a:gd name="T8" fmla="*/ 0 w 30"/>
                  <a:gd name="T9" fmla="*/ 2 h 4"/>
                  <a:gd name="T10" fmla="*/ 3 w 30"/>
                  <a:gd name="T11" fmla="*/ 0 h 4"/>
                  <a:gd name="T12" fmla="*/ 28 w 30"/>
                  <a:gd name="T13" fmla="*/ 0 h 4"/>
                  <a:gd name="T14" fmla="*/ 30 w 30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4">
                    <a:moveTo>
                      <a:pt x="30" y="2"/>
                    </a:moveTo>
                    <a:cubicBezTo>
                      <a:pt x="30" y="3"/>
                      <a:pt x="29" y="4"/>
                      <a:pt x="28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2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86563" y="4314825"/>
                <a:ext cx="80963" cy="11112"/>
              </a:xfrm>
              <a:custGeom>
                <a:avLst/>
                <a:gdLst>
                  <a:gd name="T0" fmla="*/ 30 w 30"/>
                  <a:gd name="T1" fmla="*/ 2 h 4"/>
                  <a:gd name="T2" fmla="*/ 28 w 30"/>
                  <a:gd name="T3" fmla="*/ 4 h 4"/>
                  <a:gd name="T4" fmla="*/ 3 w 30"/>
                  <a:gd name="T5" fmla="*/ 4 h 4"/>
                  <a:gd name="T6" fmla="*/ 0 w 30"/>
                  <a:gd name="T7" fmla="*/ 2 h 4"/>
                  <a:gd name="T8" fmla="*/ 0 w 30"/>
                  <a:gd name="T9" fmla="*/ 2 h 4"/>
                  <a:gd name="T10" fmla="*/ 3 w 30"/>
                  <a:gd name="T11" fmla="*/ 0 h 4"/>
                  <a:gd name="T12" fmla="*/ 28 w 30"/>
                  <a:gd name="T13" fmla="*/ 0 h 4"/>
                  <a:gd name="T14" fmla="*/ 30 w 30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4">
                    <a:moveTo>
                      <a:pt x="30" y="2"/>
                    </a:moveTo>
                    <a:cubicBezTo>
                      <a:pt x="30" y="3"/>
                      <a:pt x="29" y="4"/>
                      <a:pt x="28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2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5751" y="3946525"/>
                <a:ext cx="93663" cy="14287"/>
              </a:xfrm>
              <a:custGeom>
                <a:avLst/>
                <a:gdLst>
                  <a:gd name="T0" fmla="*/ 35 w 35"/>
                  <a:gd name="T1" fmla="*/ 2 h 5"/>
                  <a:gd name="T2" fmla="*/ 32 w 35"/>
                  <a:gd name="T3" fmla="*/ 5 h 5"/>
                  <a:gd name="T4" fmla="*/ 2 w 35"/>
                  <a:gd name="T5" fmla="*/ 5 h 5"/>
                  <a:gd name="T6" fmla="*/ 0 w 35"/>
                  <a:gd name="T7" fmla="*/ 2 h 5"/>
                  <a:gd name="T8" fmla="*/ 0 w 35"/>
                  <a:gd name="T9" fmla="*/ 2 h 5"/>
                  <a:gd name="T10" fmla="*/ 2 w 35"/>
                  <a:gd name="T11" fmla="*/ 0 h 5"/>
                  <a:gd name="T12" fmla="*/ 32 w 35"/>
                  <a:gd name="T13" fmla="*/ 0 h 5"/>
                  <a:gd name="T14" fmla="*/ 35 w 35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">
                    <a:moveTo>
                      <a:pt x="35" y="2"/>
                    </a:moveTo>
                    <a:cubicBezTo>
                      <a:pt x="35" y="4"/>
                      <a:pt x="33" y="5"/>
                      <a:pt x="3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3" y="0"/>
                      <a:pt x="35" y="1"/>
                      <a:pt x="35" y="2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5751" y="4276725"/>
                <a:ext cx="93663" cy="14287"/>
              </a:xfrm>
              <a:custGeom>
                <a:avLst/>
                <a:gdLst>
                  <a:gd name="T0" fmla="*/ 35 w 35"/>
                  <a:gd name="T1" fmla="*/ 3 h 5"/>
                  <a:gd name="T2" fmla="*/ 32 w 35"/>
                  <a:gd name="T3" fmla="*/ 5 h 5"/>
                  <a:gd name="T4" fmla="*/ 2 w 35"/>
                  <a:gd name="T5" fmla="*/ 5 h 5"/>
                  <a:gd name="T6" fmla="*/ 0 w 35"/>
                  <a:gd name="T7" fmla="*/ 3 h 5"/>
                  <a:gd name="T8" fmla="*/ 0 w 35"/>
                  <a:gd name="T9" fmla="*/ 3 h 5"/>
                  <a:gd name="T10" fmla="*/ 2 w 35"/>
                  <a:gd name="T11" fmla="*/ 0 h 5"/>
                  <a:gd name="T12" fmla="*/ 32 w 35"/>
                  <a:gd name="T13" fmla="*/ 0 h 5"/>
                  <a:gd name="T14" fmla="*/ 35 w 35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">
                    <a:moveTo>
                      <a:pt x="35" y="3"/>
                    </a:moveTo>
                    <a:cubicBezTo>
                      <a:pt x="35" y="4"/>
                      <a:pt x="33" y="5"/>
                      <a:pt x="3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3" y="0"/>
                      <a:pt x="35" y="1"/>
                      <a:pt x="35" y="3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5751" y="4303713"/>
                <a:ext cx="93663" cy="14287"/>
              </a:xfrm>
              <a:custGeom>
                <a:avLst/>
                <a:gdLst>
                  <a:gd name="T0" fmla="*/ 35 w 35"/>
                  <a:gd name="T1" fmla="*/ 3 h 5"/>
                  <a:gd name="T2" fmla="*/ 32 w 35"/>
                  <a:gd name="T3" fmla="*/ 5 h 5"/>
                  <a:gd name="T4" fmla="*/ 2 w 35"/>
                  <a:gd name="T5" fmla="*/ 5 h 5"/>
                  <a:gd name="T6" fmla="*/ 0 w 35"/>
                  <a:gd name="T7" fmla="*/ 3 h 5"/>
                  <a:gd name="T8" fmla="*/ 0 w 35"/>
                  <a:gd name="T9" fmla="*/ 3 h 5"/>
                  <a:gd name="T10" fmla="*/ 2 w 35"/>
                  <a:gd name="T11" fmla="*/ 0 h 5"/>
                  <a:gd name="T12" fmla="*/ 32 w 35"/>
                  <a:gd name="T13" fmla="*/ 0 h 5"/>
                  <a:gd name="T14" fmla="*/ 35 w 35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">
                    <a:moveTo>
                      <a:pt x="35" y="3"/>
                    </a:moveTo>
                    <a:cubicBezTo>
                      <a:pt x="35" y="4"/>
                      <a:pt x="33" y="5"/>
                      <a:pt x="3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3" y="0"/>
                      <a:pt x="35" y="2"/>
                      <a:pt x="35" y="3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78576" y="3960813"/>
                <a:ext cx="231775" cy="384175"/>
              </a:xfrm>
              <a:custGeom>
                <a:avLst/>
                <a:gdLst>
                  <a:gd name="T0" fmla="*/ 44 w 86"/>
                  <a:gd name="T1" fmla="*/ 136 h 142"/>
                  <a:gd name="T2" fmla="*/ 35 w 86"/>
                  <a:gd name="T3" fmla="*/ 141 h 142"/>
                  <a:gd name="T4" fmla="*/ 5 w 86"/>
                  <a:gd name="T5" fmla="*/ 130 h 142"/>
                  <a:gd name="T6" fmla="*/ 2 w 86"/>
                  <a:gd name="T7" fmla="*/ 121 h 142"/>
                  <a:gd name="T8" fmla="*/ 43 w 86"/>
                  <a:gd name="T9" fmla="*/ 6 h 142"/>
                  <a:gd name="T10" fmla="*/ 51 w 86"/>
                  <a:gd name="T11" fmla="*/ 1 h 142"/>
                  <a:gd name="T12" fmla="*/ 81 w 86"/>
                  <a:gd name="T13" fmla="*/ 12 h 142"/>
                  <a:gd name="T14" fmla="*/ 85 w 86"/>
                  <a:gd name="T15" fmla="*/ 21 h 142"/>
                  <a:gd name="T16" fmla="*/ 44 w 86"/>
                  <a:gd name="T17" fmla="*/ 13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142">
                    <a:moveTo>
                      <a:pt x="44" y="136"/>
                    </a:moveTo>
                    <a:cubicBezTo>
                      <a:pt x="42" y="140"/>
                      <a:pt x="39" y="142"/>
                      <a:pt x="35" y="141"/>
                    </a:cubicBezTo>
                    <a:cubicBezTo>
                      <a:pt x="5" y="130"/>
                      <a:pt x="5" y="130"/>
                      <a:pt x="5" y="130"/>
                    </a:cubicBezTo>
                    <a:cubicBezTo>
                      <a:pt x="2" y="129"/>
                      <a:pt x="0" y="125"/>
                      <a:pt x="2" y="121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4" y="2"/>
                      <a:pt x="48" y="0"/>
                      <a:pt x="51" y="1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4" y="13"/>
                      <a:pt x="86" y="17"/>
                      <a:pt x="85" y="21"/>
                    </a:cubicBezTo>
                    <a:lnTo>
                      <a:pt x="44" y="136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02401" y="3989388"/>
                <a:ext cx="87313" cy="41275"/>
              </a:xfrm>
              <a:custGeom>
                <a:avLst/>
                <a:gdLst>
                  <a:gd name="T0" fmla="*/ 31 w 32"/>
                  <a:gd name="T1" fmla="*/ 13 h 15"/>
                  <a:gd name="T2" fmla="*/ 28 w 32"/>
                  <a:gd name="T3" fmla="*/ 14 h 15"/>
                  <a:gd name="T4" fmla="*/ 2 w 32"/>
                  <a:gd name="T5" fmla="*/ 5 h 15"/>
                  <a:gd name="T6" fmla="*/ 1 w 32"/>
                  <a:gd name="T7" fmla="*/ 2 h 15"/>
                  <a:gd name="T8" fmla="*/ 1 w 32"/>
                  <a:gd name="T9" fmla="*/ 2 h 15"/>
                  <a:gd name="T10" fmla="*/ 4 w 32"/>
                  <a:gd name="T11" fmla="*/ 1 h 15"/>
                  <a:gd name="T12" fmla="*/ 30 w 32"/>
                  <a:gd name="T13" fmla="*/ 10 h 15"/>
                  <a:gd name="T14" fmla="*/ 31 w 32"/>
                  <a:gd name="T1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5">
                    <a:moveTo>
                      <a:pt x="31" y="13"/>
                    </a:moveTo>
                    <a:cubicBezTo>
                      <a:pt x="31" y="14"/>
                      <a:pt x="29" y="15"/>
                      <a:pt x="28" y="1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3" y="0"/>
                      <a:pt x="4" y="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2" y="12"/>
                      <a:pt x="31" y="13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94463" y="4016375"/>
                <a:ext cx="84138" cy="41275"/>
              </a:xfrm>
              <a:custGeom>
                <a:avLst/>
                <a:gdLst>
                  <a:gd name="T0" fmla="*/ 31 w 31"/>
                  <a:gd name="T1" fmla="*/ 13 h 15"/>
                  <a:gd name="T2" fmla="*/ 28 w 31"/>
                  <a:gd name="T3" fmla="*/ 14 h 15"/>
                  <a:gd name="T4" fmla="*/ 2 w 31"/>
                  <a:gd name="T5" fmla="*/ 5 h 15"/>
                  <a:gd name="T6" fmla="*/ 0 w 31"/>
                  <a:gd name="T7" fmla="*/ 2 h 15"/>
                  <a:gd name="T8" fmla="*/ 0 w 31"/>
                  <a:gd name="T9" fmla="*/ 2 h 15"/>
                  <a:gd name="T10" fmla="*/ 3 w 31"/>
                  <a:gd name="T11" fmla="*/ 0 h 15"/>
                  <a:gd name="T12" fmla="*/ 29 w 31"/>
                  <a:gd name="T13" fmla="*/ 10 h 15"/>
                  <a:gd name="T14" fmla="*/ 31 w 31"/>
                  <a:gd name="T1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15">
                    <a:moveTo>
                      <a:pt x="31" y="13"/>
                    </a:moveTo>
                    <a:cubicBezTo>
                      <a:pt x="30" y="14"/>
                      <a:pt x="29" y="15"/>
                      <a:pt x="28" y="1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10"/>
                      <a:pt x="31" y="11"/>
                      <a:pt x="31" y="13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10326" y="4256088"/>
                <a:ext cx="84138" cy="38100"/>
              </a:xfrm>
              <a:custGeom>
                <a:avLst/>
                <a:gdLst>
                  <a:gd name="T0" fmla="*/ 30 w 31"/>
                  <a:gd name="T1" fmla="*/ 12 h 14"/>
                  <a:gd name="T2" fmla="*/ 27 w 31"/>
                  <a:gd name="T3" fmla="*/ 14 h 14"/>
                  <a:gd name="T4" fmla="*/ 2 w 31"/>
                  <a:gd name="T5" fmla="*/ 5 h 14"/>
                  <a:gd name="T6" fmla="*/ 0 w 31"/>
                  <a:gd name="T7" fmla="*/ 2 h 14"/>
                  <a:gd name="T8" fmla="*/ 0 w 31"/>
                  <a:gd name="T9" fmla="*/ 2 h 14"/>
                  <a:gd name="T10" fmla="*/ 3 w 31"/>
                  <a:gd name="T11" fmla="*/ 0 h 14"/>
                  <a:gd name="T12" fmla="*/ 29 w 31"/>
                  <a:gd name="T13" fmla="*/ 9 h 14"/>
                  <a:gd name="T14" fmla="*/ 30 w 31"/>
                  <a:gd name="T1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14">
                    <a:moveTo>
                      <a:pt x="30" y="12"/>
                    </a:moveTo>
                    <a:cubicBezTo>
                      <a:pt x="30" y="14"/>
                      <a:pt x="29" y="14"/>
                      <a:pt x="27" y="1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0" y="10"/>
                      <a:pt x="31" y="11"/>
                      <a:pt x="30" y="1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99213" y="4283075"/>
                <a:ext cx="84138" cy="38100"/>
              </a:xfrm>
              <a:custGeom>
                <a:avLst/>
                <a:gdLst>
                  <a:gd name="T0" fmla="*/ 31 w 31"/>
                  <a:gd name="T1" fmla="*/ 12 h 14"/>
                  <a:gd name="T2" fmla="*/ 28 w 31"/>
                  <a:gd name="T3" fmla="*/ 14 h 14"/>
                  <a:gd name="T4" fmla="*/ 2 w 31"/>
                  <a:gd name="T5" fmla="*/ 4 h 14"/>
                  <a:gd name="T6" fmla="*/ 1 w 31"/>
                  <a:gd name="T7" fmla="*/ 1 h 14"/>
                  <a:gd name="T8" fmla="*/ 1 w 31"/>
                  <a:gd name="T9" fmla="*/ 1 h 14"/>
                  <a:gd name="T10" fmla="*/ 4 w 31"/>
                  <a:gd name="T11" fmla="*/ 0 h 14"/>
                  <a:gd name="T12" fmla="*/ 30 w 31"/>
                  <a:gd name="T13" fmla="*/ 9 h 14"/>
                  <a:gd name="T14" fmla="*/ 31 w 31"/>
                  <a:gd name="T1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14">
                    <a:moveTo>
                      <a:pt x="31" y="12"/>
                    </a:moveTo>
                    <a:cubicBezTo>
                      <a:pt x="31" y="13"/>
                      <a:pt x="29" y="14"/>
                      <a:pt x="28" y="1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4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1" y="10"/>
                      <a:pt x="31" y="11"/>
                      <a:pt x="31" y="1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10326" y="4049713"/>
                <a:ext cx="171450" cy="203200"/>
              </a:xfrm>
              <a:custGeom>
                <a:avLst/>
                <a:gdLst>
                  <a:gd name="T0" fmla="*/ 0 w 108"/>
                  <a:gd name="T1" fmla="*/ 102 h 128"/>
                  <a:gd name="T2" fmla="*/ 72 w 108"/>
                  <a:gd name="T3" fmla="*/ 128 h 128"/>
                  <a:gd name="T4" fmla="*/ 108 w 108"/>
                  <a:gd name="T5" fmla="*/ 25 h 128"/>
                  <a:gd name="T6" fmla="*/ 36 w 108"/>
                  <a:gd name="T7" fmla="*/ 0 h 128"/>
                  <a:gd name="T8" fmla="*/ 0 w 108"/>
                  <a:gd name="T9" fmla="*/ 10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28">
                    <a:moveTo>
                      <a:pt x="0" y="102"/>
                    </a:moveTo>
                    <a:lnTo>
                      <a:pt x="72" y="128"/>
                    </a:lnTo>
                    <a:lnTo>
                      <a:pt x="108" y="25"/>
                    </a:lnTo>
                    <a:lnTo>
                      <a:pt x="36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67476" y="4108450"/>
                <a:ext cx="68263" cy="63500"/>
              </a:xfrm>
              <a:custGeom>
                <a:avLst/>
                <a:gdLst>
                  <a:gd name="T0" fmla="*/ 12 w 25"/>
                  <a:gd name="T1" fmla="*/ 23 h 23"/>
                  <a:gd name="T2" fmla="*/ 8 w 25"/>
                  <a:gd name="T3" fmla="*/ 22 h 23"/>
                  <a:gd name="T4" fmla="*/ 1 w 25"/>
                  <a:gd name="T5" fmla="*/ 16 h 23"/>
                  <a:gd name="T6" fmla="*/ 1 w 25"/>
                  <a:gd name="T7" fmla="*/ 8 h 23"/>
                  <a:gd name="T8" fmla="*/ 12 w 25"/>
                  <a:gd name="T9" fmla="*/ 0 h 23"/>
                  <a:gd name="T10" fmla="*/ 16 w 25"/>
                  <a:gd name="T11" fmla="*/ 0 h 23"/>
                  <a:gd name="T12" fmla="*/ 23 w 25"/>
                  <a:gd name="T13" fmla="*/ 15 h 23"/>
                  <a:gd name="T14" fmla="*/ 12 w 25"/>
                  <a:gd name="T15" fmla="*/ 23 h 23"/>
                  <a:gd name="T16" fmla="*/ 12 w 25"/>
                  <a:gd name="T17" fmla="*/ 3 h 23"/>
                  <a:gd name="T18" fmla="*/ 3 w 25"/>
                  <a:gd name="T19" fmla="*/ 8 h 23"/>
                  <a:gd name="T20" fmla="*/ 4 w 25"/>
                  <a:gd name="T21" fmla="*/ 15 h 23"/>
                  <a:gd name="T22" fmla="*/ 9 w 25"/>
                  <a:gd name="T23" fmla="*/ 20 h 23"/>
                  <a:gd name="T24" fmla="*/ 12 w 25"/>
                  <a:gd name="T25" fmla="*/ 20 h 23"/>
                  <a:gd name="T26" fmla="*/ 20 w 25"/>
                  <a:gd name="T27" fmla="*/ 14 h 23"/>
                  <a:gd name="T28" fmla="*/ 15 w 25"/>
                  <a:gd name="T29" fmla="*/ 3 h 23"/>
                  <a:gd name="T30" fmla="*/ 12 w 25"/>
                  <a:gd name="T31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9" y="23"/>
                      <a:pt x="8" y="22"/>
                    </a:cubicBezTo>
                    <a:cubicBezTo>
                      <a:pt x="5" y="21"/>
                      <a:pt x="3" y="19"/>
                      <a:pt x="1" y="16"/>
                    </a:cubicBezTo>
                    <a:cubicBezTo>
                      <a:pt x="0" y="14"/>
                      <a:pt x="0" y="10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3" y="0"/>
                      <a:pt x="15" y="0"/>
                      <a:pt x="16" y="0"/>
                    </a:cubicBezTo>
                    <a:cubicBezTo>
                      <a:pt x="22" y="3"/>
                      <a:pt x="25" y="9"/>
                      <a:pt x="23" y="15"/>
                    </a:cubicBezTo>
                    <a:cubicBezTo>
                      <a:pt x="21" y="20"/>
                      <a:pt x="17" y="23"/>
                      <a:pt x="12" y="23"/>
                    </a:cubicBezTo>
                    <a:close/>
                    <a:moveTo>
                      <a:pt x="12" y="3"/>
                    </a:moveTo>
                    <a:cubicBezTo>
                      <a:pt x="8" y="3"/>
                      <a:pt x="5" y="5"/>
                      <a:pt x="3" y="8"/>
                    </a:cubicBezTo>
                    <a:cubicBezTo>
                      <a:pt x="3" y="11"/>
                      <a:pt x="3" y="13"/>
                      <a:pt x="4" y="15"/>
                    </a:cubicBezTo>
                    <a:cubicBezTo>
                      <a:pt x="5" y="17"/>
                      <a:pt x="7" y="19"/>
                      <a:pt x="9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6" y="20"/>
                      <a:pt x="19" y="18"/>
                      <a:pt x="20" y="14"/>
                    </a:cubicBezTo>
                    <a:cubicBezTo>
                      <a:pt x="22" y="10"/>
                      <a:pt x="20" y="5"/>
                      <a:pt x="15" y="3"/>
                    </a:cubicBezTo>
                    <a:cubicBezTo>
                      <a:pt x="14" y="3"/>
                      <a:pt x="13" y="3"/>
                      <a:pt x="12" y="3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632576" y="3995738"/>
                <a:ext cx="100013" cy="24130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767513" y="4052888"/>
                <a:ext cx="122238" cy="203200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7181704" y="3927476"/>
              <a:ext cx="528638" cy="390525"/>
              <a:chOff x="5703888" y="3927476"/>
              <a:chExt cx="528638" cy="390525"/>
            </a:xfrm>
          </p:grpSpPr>
          <p:sp>
            <p:nvSpPr>
              <p:cNvPr id="3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34101" y="3981451"/>
                <a:ext cx="98425" cy="279400"/>
              </a:xfrm>
              <a:custGeom>
                <a:avLst/>
                <a:gdLst>
                  <a:gd name="T0" fmla="*/ 0 w 36"/>
                  <a:gd name="T1" fmla="*/ 8 h 103"/>
                  <a:gd name="T2" fmla="*/ 7 w 36"/>
                  <a:gd name="T3" fmla="*/ 0 h 103"/>
                  <a:gd name="T4" fmla="*/ 7 w 36"/>
                  <a:gd name="T5" fmla="*/ 103 h 103"/>
                  <a:gd name="T6" fmla="*/ 0 w 36"/>
                  <a:gd name="T7" fmla="*/ 96 h 103"/>
                  <a:gd name="T8" fmla="*/ 0 w 36"/>
                  <a:gd name="T9" fmla="*/ 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3">
                    <a:moveTo>
                      <a:pt x="0" y="8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6" y="29"/>
                      <a:pt x="36" y="75"/>
                      <a:pt x="7" y="103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24" y="72"/>
                      <a:pt x="24" y="32"/>
                      <a:pt x="0" y="8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96001" y="4019551"/>
                <a:ext cx="79375" cy="206375"/>
              </a:xfrm>
              <a:custGeom>
                <a:avLst/>
                <a:gdLst>
                  <a:gd name="T0" fmla="*/ 0 w 29"/>
                  <a:gd name="T1" fmla="*/ 7 h 76"/>
                  <a:gd name="T2" fmla="*/ 8 w 29"/>
                  <a:gd name="T3" fmla="*/ 0 h 76"/>
                  <a:gd name="T4" fmla="*/ 8 w 29"/>
                  <a:gd name="T5" fmla="*/ 76 h 76"/>
                  <a:gd name="T6" fmla="*/ 0 w 29"/>
                  <a:gd name="T7" fmla="*/ 68 h 76"/>
                  <a:gd name="T8" fmla="*/ 0 w 29"/>
                  <a:gd name="T9" fmla="*/ 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6">
                    <a:moveTo>
                      <a:pt x="0" y="7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9" y="21"/>
                      <a:pt x="29" y="55"/>
                      <a:pt x="8" y="76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17" y="52"/>
                      <a:pt x="17" y="24"/>
                      <a:pt x="0" y="7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703888" y="4057651"/>
                <a:ext cx="130175" cy="130175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75326" y="4006851"/>
                <a:ext cx="177800" cy="231775"/>
              </a:xfrm>
              <a:custGeom>
                <a:avLst/>
                <a:gdLst>
                  <a:gd name="T0" fmla="*/ 66 w 66"/>
                  <a:gd name="T1" fmla="*/ 73 h 86"/>
                  <a:gd name="T2" fmla="*/ 53 w 66"/>
                  <a:gd name="T3" fmla="*/ 86 h 86"/>
                  <a:gd name="T4" fmla="*/ 13 w 66"/>
                  <a:gd name="T5" fmla="*/ 86 h 86"/>
                  <a:gd name="T6" fmla="*/ 0 w 66"/>
                  <a:gd name="T7" fmla="*/ 73 h 86"/>
                  <a:gd name="T8" fmla="*/ 0 w 66"/>
                  <a:gd name="T9" fmla="*/ 13 h 86"/>
                  <a:gd name="T10" fmla="*/ 13 w 66"/>
                  <a:gd name="T11" fmla="*/ 0 h 86"/>
                  <a:gd name="T12" fmla="*/ 53 w 66"/>
                  <a:gd name="T13" fmla="*/ 0 h 86"/>
                  <a:gd name="T14" fmla="*/ 66 w 66"/>
                  <a:gd name="T15" fmla="*/ 13 h 86"/>
                  <a:gd name="T16" fmla="*/ 66 w 66"/>
                  <a:gd name="T17" fmla="*/ 7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6">
                    <a:moveTo>
                      <a:pt x="66" y="73"/>
                    </a:moveTo>
                    <a:cubicBezTo>
                      <a:pt x="66" y="80"/>
                      <a:pt x="60" y="86"/>
                      <a:pt x="5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6" y="86"/>
                      <a:pt x="0" y="80"/>
                      <a:pt x="0" y="7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60" y="0"/>
                      <a:pt x="66" y="6"/>
                      <a:pt x="66" y="13"/>
                    </a:cubicBezTo>
                    <a:lnTo>
                      <a:pt x="66" y="73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13438" y="3927476"/>
                <a:ext cx="139700" cy="390525"/>
              </a:xfrm>
              <a:custGeom>
                <a:avLst/>
                <a:gdLst>
                  <a:gd name="T0" fmla="*/ 52 w 52"/>
                  <a:gd name="T1" fmla="*/ 137 h 144"/>
                  <a:gd name="T2" fmla="*/ 49 w 52"/>
                  <a:gd name="T3" fmla="*/ 143 h 144"/>
                  <a:gd name="T4" fmla="*/ 42 w 52"/>
                  <a:gd name="T5" fmla="*/ 142 h 144"/>
                  <a:gd name="T6" fmla="*/ 0 w 52"/>
                  <a:gd name="T7" fmla="*/ 114 h 144"/>
                  <a:gd name="T8" fmla="*/ 0 w 52"/>
                  <a:gd name="T9" fmla="*/ 30 h 144"/>
                  <a:gd name="T10" fmla="*/ 42 w 52"/>
                  <a:gd name="T11" fmla="*/ 1 h 144"/>
                  <a:gd name="T12" fmla="*/ 49 w 52"/>
                  <a:gd name="T13" fmla="*/ 1 h 144"/>
                  <a:gd name="T14" fmla="*/ 52 w 52"/>
                  <a:gd name="T15" fmla="*/ 7 h 144"/>
                  <a:gd name="T16" fmla="*/ 52 w 52"/>
                  <a:gd name="T17" fmla="*/ 13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44">
                    <a:moveTo>
                      <a:pt x="52" y="137"/>
                    </a:moveTo>
                    <a:cubicBezTo>
                      <a:pt x="52" y="139"/>
                      <a:pt x="51" y="142"/>
                      <a:pt x="49" y="143"/>
                    </a:cubicBezTo>
                    <a:cubicBezTo>
                      <a:pt x="47" y="144"/>
                      <a:pt x="44" y="144"/>
                      <a:pt x="42" y="142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4" y="0"/>
                      <a:pt x="47" y="0"/>
                      <a:pt x="49" y="1"/>
                    </a:cubicBezTo>
                    <a:cubicBezTo>
                      <a:pt x="51" y="2"/>
                      <a:pt x="52" y="5"/>
                      <a:pt x="52" y="7"/>
                    </a:cubicBezTo>
                    <a:lnTo>
                      <a:pt x="52" y="137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895976" y="4006851"/>
                <a:ext cx="22225" cy="231775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335134" y="3865563"/>
              <a:ext cx="465138" cy="514351"/>
              <a:chOff x="5054601" y="3865563"/>
              <a:chExt cx="465138" cy="514351"/>
            </a:xfrm>
          </p:grpSpPr>
          <p:sp>
            <p:nvSpPr>
              <p:cNvPr id="3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99088" y="3976688"/>
                <a:ext cx="63500" cy="61913"/>
              </a:xfrm>
              <a:custGeom>
                <a:avLst/>
                <a:gdLst>
                  <a:gd name="T0" fmla="*/ 24 w 24"/>
                  <a:gd name="T1" fmla="*/ 4 h 23"/>
                  <a:gd name="T2" fmla="*/ 20 w 24"/>
                  <a:gd name="T3" fmla="*/ 0 h 23"/>
                  <a:gd name="T4" fmla="*/ 6 w 24"/>
                  <a:gd name="T5" fmla="*/ 16 h 23"/>
                  <a:gd name="T6" fmla="*/ 6 w 24"/>
                  <a:gd name="T7" fmla="*/ 14 h 23"/>
                  <a:gd name="T8" fmla="*/ 0 w 24"/>
                  <a:gd name="T9" fmla="*/ 14 h 23"/>
                  <a:gd name="T10" fmla="*/ 2 w 24"/>
                  <a:gd name="T11" fmla="*/ 20 h 23"/>
                  <a:gd name="T12" fmla="*/ 3 w 24"/>
                  <a:gd name="T13" fmla="*/ 21 h 23"/>
                  <a:gd name="T14" fmla="*/ 16 w 24"/>
                  <a:gd name="T15" fmla="*/ 15 h 23"/>
                  <a:gd name="T16" fmla="*/ 24 w 24"/>
                  <a:gd name="T1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24" y="4"/>
                    </a:moveTo>
                    <a:cubicBezTo>
                      <a:pt x="23" y="3"/>
                      <a:pt x="21" y="2"/>
                      <a:pt x="20" y="0"/>
                    </a:cubicBezTo>
                    <a:cubicBezTo>
                      <a:pt x="14" y="10"/>
                      <a:pt x="8" y="15"/>
                      <a:pt x="6" y="16"/>
                    </a:cubicBezTo>
                    <a:cubicBezTo>
                      <a:pt x="6" y="16"/>
                      <a:pt x="6" y="15"/>
                      <a:pt x="6" y="14"/>
                    </a:cubicBezTo>
                    <a:cubicBezTo>
                      <a:pt x="4" y="14"/>
                      <a:pt x="2" y="14"/>
                      <a:pt x="0" y="14"/>
                    </a:cubicBezTo>
                    <a:cubicBezTo>
                      <a:pt x="0" y="17"/>
                      <a:pt x="0" y="19"/>
                      <a:pt x="2" y="20"/>
                    </a:cubicBezTo>
                    <a:cubicBezTo>
                      <a:pt x="2" y="21"/>
                      <a:pt x="2" y="21"/>
                      <a:pt x="3" y="21"/>
                    </a:cubicBezTo>
                    <a:cubicBezTo>
                      <a:pt x="6" y="23"/>
                      <a:pt x="10" y="21"/>
                      <a:pt x="16" y="15"/>
                    </a:cubicBezTo>
                    <a:cubicBezTo>
                      <a:pt x="18" y="12"/>
                      <a:pt x="21" y="9"/>
                      <a:pt x="24" y="4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54601" y="3962401"/>
                <a:ext cx="414338" cy="417513"/>
              </a:xfrm>
              <a:custGeom>
                <a:avLst/>
                <a:gdLst>
                  <a:gd name="T0" fmla="*/ 153 w 153"/>
                  <a:gd name="T1" fmla="*/ 57 h 154"/>
                  <a:gd name="T2" fmla="*/ 145 w 153"/>
                  <a:gd name="T3" fmla="*/ 17 h 154"/>
                  <a:gd name="T4" fmla="*/ 136 w 153"/>
                  <a:gd name="T5" fmla="*/ 8 h 154"/>
                  <a:gd name="T6" fmla="*/ 97 w 153"/>
                  <a:gd name="T7" fmla="*/ 1 h 154"/>
                  <a:gd name="T8" fmla="*/ 87 w 153"/>
                  <a:gd name="T9" fmla="*/ 4 h 154"/>
                  <a:gd name="T10" fmla="*/ 4 w 153"/>
                  <a:gd name="T11" fmla="*/ 86 h 154"/>
                  <a:gd name="T12" fmla="*/ 4 w 153"/>
                  <a:gd name="T13" fmla="*/ 103 h 154"/>
                  <a:gd name="T14" fmla="*/ 51 w 153"/>
                  <a:gd name="T15" fmla="*/ 149 h 154"/>
                  <a:gd name="T16" fmla="*/ 67 w 153"/>
                  <a:gd name="T17" fmla="*/ 149 h 154"/>
                  <a:gd name="T18" fmla="*/ 150 w 153"/>
                  <a:gd name="T19" fmla="*/ 67 h 154"/>
                  <a:gd name="T20" fmla="*/ 153 w 153"/>
                  <a:gd name="T21" fmla="*/ 57 h 154"/>
                  <a:gd name="T22" fmla="*/ 125 w 153"/>
                  <a:gd name="T23" fmla="*/ 29 h 154"/>
                  <a:gd name="T24" fmla="*/ 125 w 153"/>
                  <a:gd name="T25" fmla="*/ 17 h 154"/>
                  <a:gd name="T26" fmla="*/ 136 w 153"/>
                  <a:gd name="T27" fmla="*/ 17 h 154"/>
                  <a:gd name="T28" fmla="*/ 136 w 153"/>
                  <a:gd name="T29" fmla="*/ 29 h 154"/>
                  <a:gd name="T30" fmla="*/ 125 w 153"/>
                  <a:gd name="T31" fmla="*/ 2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3" h="154">
                    <a:moveTo>
                      <a:pt x="153" y="57"/>
                    </a:moveTo>
                    <a:cubicBezTo>
                      <a:pt x="145" y="17"/>
                      <a:pt x="145" y="17"/>
                      <a:pt x="145" y="17"/>
                    </a:cubicBezTo>
                    <a:cubicBezTo>
                      <a:pt x="145" y="13"/>
                      <a:pt x="141" y="9"/>
                      <a:pt x="136" y="8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3" y="0"/>
                      <a:pt x="89" y="1"/>
                      <a:pt x="87" y="4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0" y="91"/>
                      <a:pt x="0" y="98"/>
                      <a:pt x="4" y="103"/>
                    </a:cubicBezTo>
                    <a:cubicBezTo>
                      <a:pt x="51" y="149"/>
                      <a:pt x="51" y="149"/>
                      <a:pt x="51" y="149"/>
                    </a:cubicBezTo>
                    <a:cubicBezTo>
                      <a:pt x="55" y="154"/>
                      <a:pt x="63" y="154"/>
                      <a:pt x="67" y="149"/>
                    </a:cubicBezTo>
                    <a:cubicBezTo>
                      <a:pt x="150" y="67"/>
                      <a:pt x="150" y="67"/>
                      <a:pt x="150" y="67"/>
                    </a:cubicBezTo>
                    <a:cubicBezTo>
                      <a:pt x="152" y="64"/>
                      <a:pt x="153" y="60"/>
                      <a:pt x="153" y="57"/>
                    </a:cubicBezTo>
                    <a:close/>
                    <a:moveTo>
                      <a:pt x="125" y="29"/>
                    </a:moveTo>
                    <a:cubicBezTo>
                      <a:pt x="121" y="26"/>
                      <a:pt x="121" y="21"/>
                      <a:pt x="125" y="17"/>
                    </a:cubicBezTo>
                    <a:cubicBezTo>
                      <a:pt x="128" y="14"/>
                      <a:pt x="133" y="14"/>
                      <a:pt x="136" y="17"/>
                    </a:cubicBezTo>
                    <a:cubicBezTo>
                      <a:pt x="139" y="21"/>
                      <a:pt x="139" y="26"/>
                      <a:pt x="136" y="29"/>
                    </a:cubicBezTo>
                    <a:cubicBezTo>
                      <a:pt x="133" y="32"/>
                      <a:pt x="128" y="32"/>
                      <a:pt x="125" y="29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84801" y="3865563"/>
                <a:ext cx="134938" cy="169863"/>
              </a:xfrm>
              <a:custGeom>
                <a:avLst/>
                <a:gdLst>
                  <a:gd name="T0" fmla="*/ 13 w 50"/>
                  <a:gd name="T1" fmla="*/ 56 h 63"/>
                  <a:gd name="T2" fmla="*/ 11 w 50"/>
                  <a:gd name="T3" fmla="*/ 57 h 63"/>
                  <a:gd name="T4" fmla="*/ 21 w 50"/>
                  <a:gd name="T5" fmla="*/ 30 h 63"/>
                  <a:gd name="T6" fmla="*/ 39 w 50"/>
                  <a:gd name="T7" fmla="*/ 7 h 63"/>
                  <a:gd name="T8" fmla="*/ 29 w 50"/>
                  <a:gd name="T9" fmla="*/ 35 h 63"/>
                  <a:gd name="T10" fmla="*/ 22 w 50"/>
                  <a:gd name="T11" fmla="*/ 46 h 63"/>
                  <a:gd name="T12" fmla="*/ 26 w 50"/>
                  <a:gd name="T13" fmla="*/ 50 h 63"/>
                  <a:gd name="T14" fmla="*/ 34 w 50"/>
                  <a:gd name="T15" fmla="*/ 37 h 63"/>
                  <a:gd name="T16" fmla="*/ 43 w 50"/>
                  <a:gd name="T17" fmla="*/ 3 h 63"/>
                  <a:gd name="T18" fmla="*/ 42 w 50"/>
                  <a:gd name="T19" fmla="*/ 2 h 63"/>
                  <a:gd name="T20" fmla="*/ 29 w 50"/>
                  <a:gd name="T21" fmla="*/ 8 h 63"/>
                  <a:gd name="T22" fmla="*/ 16 w 50"/>
                  <a:gd name="T23" fmla="*/ 27 h 63"/>
                  <a:gd name="T24" fmla="*/ 7 w 50"/>
                  <a:gd name="T25" fmla="*/ 61 h 63"/>
                  <a:gd name="T26" fmla="*/ 8 w 50"/>
                  <a:gd name="T27" fmla="*/ 62 h 63"/>
                  <a:gd name="T28" fmla="*/ 13 w 50"/>
                  <a:gd name="T29" fmla="*/ 62 h 63"/>
                  <a:gd name="T30" fmla="*/ 13 w 50"/>
                  <a:gd name="T31" fmla="*/ 5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63">
                    <a:moveTo>
                      <a:pt x="13" y="56"/>
                    </a:moveTo>
                    <a:cubicBezTo>
                      <a:pt x="12" y="56"/>
                      <a:pt x="11" y="57"/>
                      <a:pt x="11" y="57"/>
                    </a:cubicBezTo>
                    <a:cubicBezTo>
                      <a:pt x="10" y="54"/>
                      <a:pt x="13" y="44"/>
                      <a:pt x="21" y="30"/>
                    </a:cubicBezTo>
                    <a:cubicBezTo>
                      <a:pt x="29" y="15"/>
                      <a:pt x="37" y="8"/>
                      <a:pt x="39" y="7"/>
                    </a:cubicBezTo>
                    <a:cubicBezTo>
                      <a:pt x="40" y="10"/>
                      <a:pt x="37" y="20"/>
                      <a:pt x="29" y="35"/>
                    </a:cubicBezTo>
                    <a:cubicBezTo>
                      <a:pt x="27" y="39"/>
                      <a:pt x="24" y="43"/>
                      <a:pt x="22" y="46"/>
                    </a:cubicBezTo>
                    <a:cubicBezTo>
                      <a:pt x="23" y="47"/>
                      <a:pt x="25" y="48"/>
                      <a:pt x="26" y="50"/>
                    </a:cubicBezTo>
                    <a:cubicBezTo>
                      <a:pt x="29" y="46"/>
                      <a:pt x="32" y="42"/>
                      <a:pt x="34" y="37"/>
                    </a:cubicBezTo>
                    <a:cubicBezTo>
                      <a:pt x="36" y="35"/>
                      <a:pt x="50" y="9"/>
                      <a:pt x="43" y="3"/>
                    </a:cubicBezTo>
                    <a:cubicBezTo>
                      <a:pt x="43" y="2"/>
                      <a:pt x="43" y="2"/>
                      <a:pt x="42" y="2"/>
                    </a:cubicBezTo>
                    <a:cubicBezTo>
                      <a:pt x="39" y="0"/>
                      <a:pt x="35" y="2"/>
                      <a:pt x="29" y="8"/>
                    </a:cubicBezTo>
                    <a:cubicBezTo>
                      <a:pt x="25" y="12"/>
                      <a:pt x="20" y="19"/>
                      <a:pt x="16" y="27"/>
                    </a:cubicBezTo>
                    <a:cubicBezTo>
                      <a:pt x="14" y="30"/>
                      <a:pt x="0" y="55"/>
                      <a:pt x="7" y="61"/>
                    </a:cubicBezTo>
                    <a:cubicBezTo>
                      <a:pt x="7" y="62"/>
                      <a:pt x="7" y="62"/>
                      <a:pt x="8" y="62"/>
                    </a:cubicBezTo>
                    <a:cubicBezTo>
                      <a:pt x="9" y="63"/>
                      <a:pt x="11" y="63"/>
                      <a:pt x="13" y="62"/>
                    </a:cubicBezTo>
                    <a:cubicBezTo>
                      <a:pt x="12" y="60"/>
                      <a:pt x="14" y="58"/>
                      <a:pt x="13" y="56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1751" y="4192588"/>
                <a:ext cx="80963" cy="87313"/>
              </a:xfrm>
              <a:custGeom>
                <a:avLst/>
                <a:gdLst>
                  <a:gd name="T0" fmla="*/ 10 w 30"/>
                  <a:gd name="T1" fmla="*/ 1 h 32"/>
                  <a:gd name="T2" fmla="*/ 15 w 30"/>
                  <a:gd name="T3" fmla="*/ 0 h 32"/>
                  <a:gd name="T4" fmla="*/ 15 w 30"/>
                  <a:gd name="T5" fmla="*/ 6 h 32"/>
                  <a:gd name="T6" fmla="*/ 9 w 30"/>
                  <a:gd name="T7" fmla="*/ 8 h 32"/>
                  <a:gd name="T8" fmla="*/ 7 w 30"/>
                  <a:gd name="T9" fmla="*/ 13 h 32"/>
                  <a:gd name="T10" fmla="*/ 9 w 30"/>
                  <a:gd name="T11" fmla="*/ 15 h 32"/>
                  <a:gd name="T12" fmla="*/ 14 w 30"/>
                  <a:gd name="T13" fmla="*/ 13 h 32"/>
                  <a:gd name="T14" fmla="*/ 21 w 30"/>
                  <a:gd name="T15" fmla="*/ 10 h 32"/>
                  <a:gd name="T16" fmla="*/ 28 w 30"/>
                  <a:gd name="T17" fmla="*/ 12 h 32"/>
                  <a:gd name="T18" fmla="*/ 30 w 30"/>
                  <a:gd name="T19" fmla="*/ 19 h 32"/>
                  <a:gd name="T20" fmla="*/ 26 w 30"/>
                  <a:gd name="T21" fmla="*/ 27 h 32"/>
                  <a:gd name="T22" fmla="*/ 20 w 30"/>
                  <a:gd name="T23" fmla="*/ 31 h 32"/>
                  <a:gd name="T24" fmla="*/ 14 w 30"/>
                  <a:gd name="T25" fmla="*/ 32 h 32"/>
                  <a:gd name="T26" fmla="*/ 14 w 30"/>
                  <a:gd name="T27" fmla="*/ 26 h 32"/>
                  <a:gd name="T28" fmla="*/ 21 w 30"/>
                  <a:gd name="T29" fmla="*/ 23 h 32"/>
                  <a:gd name="T30" fmla="*/ 24 w 30"/>
                  <a:gd name="T31" fmla="*/ 18 h 32"/>
                  <a:gd name="T32" fmla="*/ 21 w 30"/>
                  <a:gd name="T33" fmla="*/ 16 h 32"/>
                  <a:gd name="T34" fmla="*/ 16 w 30"/>
                  <a:gd name="T35" fmla="*/ 18 h 32"/>
                  <a:gd name="T36" fmla="*/ 10 w 30"/>
                  <a:gd name="T37" fmla="*/ 21 h 32"/>
                  <a:gd name="T38" fmla="*/ 3 w 30"/>
                  <a:gd name="T39" fmla="*/ 19 h 32"/>
                  <a:gd name="T40" fmla="*/ 1 w 30"/>
                  <a:gd name="T41" fmla="*/ 12 h 32"/>
                  <a:gd name="T42" fmla="*/ 4 w 30"/>
                  <a:gd name="T43" fmla="*/ 5 h 32"/>
                  <a:gd name="T44" fmla="*/ 10 w 30"/>
                  <a:gd name="T4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32">
                    <a:moveTo>
                      <a:pt x="10" y="1"/>
                    </a:moveTo>
                    <a:cubicBezTo>
                      <a:pt x="11" y="0"/>
                      <a:pt x="13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1" y="6"/>
                      <a:pt x="9" y="8"/>
                    </a:cubicBezTo>
                    <a:cubicBezTo>
                      <a:pt x="7" y="10"/>
                      <a:pt x="7" y="11"/>
                      <a:pt x="7" y="13"/>
                    </a:cubicBezTo>
                    <a:cubicBezTo>
                      <a:pt x="7" y="14"/>
                      <a:pt x="8" y="15"/>
                      <a:pt x="9" y="15"/>
                    </a:cubicBezTo>
                    <a:cubicBezTo>
                      <a:pt x="10" y="15"/>
                      <a:pt x="12" y="14"/>
                      <a:pt x="14" y="13"/>
                    </a:cubicBezTo>
                    <a:cubicBezTo>
                      <a:pt x="16" y="11"/>
                      <a:pt x="18" y="10"/>
                      <a:pt x="21" y="10"/>
                    </a:cubicBezTo>
                    <a:cubicBezTo>
                      <a:pt x="23" y="9"/>
                      <a:pt x="26" y="10"/>
                      <a:pt x="28" y="12"/>
                    </a:cubicBezTo>
                    <a:cubicBezTo>
                      <a:pt x="29" y="14"/>
                      <a:pt x="30" y="16"/>
                      <a:pt x="30" y="19"/>
                    </a:cubicBezTo>
                    <a:cubicBezTo>
                      <a:pt x="29" y="22"/>
                      <a:pt x="28" y="24"/>
                      <a:pt x="26" y="27"/>
                    </a:cubicBezTo>
                    <a:cubicBezTo>
                      <a:pt x="24" y="29"/>
                      <a:pt x="22" y="30"/>
                      <a:pt x="20" y="31"/>
                    </a:cubicBezTo>
                    <a:cubicBezTo>
                      <a:pt x="18" y="32"/>
                      <a:pt x="16" y="32"/>
                      <a:pt x="14" y="32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6" y="26"/>
                      <a:pt x="19" y="25"/>
                      <a:pt x="21" y="23"/>
                    </a:cubicBezTo>
                    <a:cubicBezTo>
                      <a:pt x="23" y="21"/>
                      <a:pt x="24" y="20"/>
                      <a:pt x="24" y="18"/>
                    </a:cubicBezTo>
                    <a:cubicBezTo>
                      <a:pt x="23" y="17"/>
                      <a:pt x="23" y="16"/>
                      <a:pt x="21" y="16"/>
                    </a:cubicBezTo>
                    <a:cubicBezTo>
                      <a:pt x="20" y="16"/>
                      <a:pt x="18" y="16"/>
                      <a:pt x="16" y="18"/>
                    </a:cubicBezTo>
                    <a:cubicBezTo>
                      <a:pt x="14" y="20"/>
                      <a:pt x="12" y="21"/>
                      <a:pt x="10" y="21"/>
                    </a:cubicBezTo>
                    <a:cubicBezTo>
                      <a:pt x="7" y="22"/>
                      <a:pt x="5" y="21"/>
                      <a:pt x="3" y="19"/>
                    </a:cubicBezTo>
                    <a:cubicBezTo>
                      <a:pt x="1" y="17"/>
                      <a:pt x="0" y="15"/>
                      <a:pt x="1" y="12"/>
                    </a:cubicBezTo>
                    <a:cubicBezTo>
                      <a:pt x="1" y="9"/>
                      <a:pt x="2" y="7"/>
                      <a:pt x="4" y="5"/>
                    </a:cubicBezTo>
                    <a:cubicBezTo>
                      <a:pt x="6" y="3"/>
                      <a:pt x="8" y="1"/>
                      <a:pt x="10" y="1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176838" y="4141788"/>
                <a:ext cx="93663" cy="95250"/>
              </a:xfrm>
              <a:custGeom>
                <a:avLst/>
                <a:gdLst>
                  <a:gd name="T0" fmla="*/ 22 w 59"/>
                  <a:gd name="T1" fmla="*/ 60 h 60"/>
                  <a:gd name="T2" fmla="*/ 0 w 59"/>
                  <a:gd name="T3" fmla="*/ 7 h 60"/>
                  <a:gd name="T4" fmla="*/ 7 w 59"/>
                  <a:gd name="T5" fmla="*/ 0 h 60"/>
                  <a:gd name="T6" fmla="*/ 59 w 59"/>
                  <a:gd name="T7" fmla="*/ 22 h 60"/>
                  <a:gd name="T8" fmla="*/ 51 w 59"/>
                  <a:gd name="T9" fmla="*/ 31 h 60"/>
                  <a:gd name="T10" fmla="*/ 42 w 59"/>
                  <a:gd name="T11" fmla="*/ 27 h 60"/>
                  <a:gd name="T12" fmla="*/ 27 w 59"/>
                  <a:gd name="T13" fmla="*/ 43 h 60"/>
                  <a:gd name="T14" fmla="*/ 30 w 59"/>
                  <a:gd name="T15" fmla="*/ 51 h 60"/>
                  <a:gd name="T16" fmla="*/ 22 w 59"/>
                  <a:gd name="T17" fmla="*/ 60 h 60"/>
                  <a:gd name="T18" fmla="*/ 13 w 59"/>
                  <a:gd name="T19" fmla="*/ 14 h 60"/>
                  <a:gd name="T20" fmla="*/ 22 w 59"/>
                  <a:gd name="T21" fmla="*/ 32 h 60"/>
                  <a:gd name="T22" fmla="*/ 32 w 59"/>
                  <a:gd name="T23" fmla="*/ 22 h 60"/>
                  <a:gd name="T24" fmla="*/ 13 w 59"/>
                  <a:gd name="T25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60">
                    <a:moveTo>
                      <a:pt x="22" y="60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59" y="22"/>
                    </a:lnTo>
                    <a:lnTo>
                      <a:pt x="51" y="31"/>
                    </a:lnTo>
                    <a:lnTo>
                      <a:pt x="42" y="27"/>
                    </a:lnTo>
                    <a:lnTo>
                      <a:pt x="27" y="43"/>
                    </a:lnTo>
                    <a:lnTo>
                      <a:pt x="30" y="51"/>
                    </a:lnTo>
                    <a:lnTo>
                      <a:pt x="22" y="60"/>
                    </a:lnTo>
                    <a:close/>
                    <a:moveTo>
                      <a:pt x="13" y="14"/>
                    </a:moveTo>
                    <a:lnTo>
                      <a:pt x="22" y="32"/>
                    </a:lnTo>
                    <a:lnTo>
                      <a:pt x="32" y="22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19701" y="4095751"/>
                <a:ext cx="103188" cy="73025"/>
              </a:xfrm>
              <a:custGeom>
                <a:avLst/>
                <a:gdLst>
                  <a:gd name="T0" fmla="*/ 9 w 65"/>
                  <a:gd name="T1" fmla="*/ 0 h 46"/>
                  <a:gd name="T2" fmla="*/ 38 w 65"/>
                  <a:gd name="T3" fmla="*/ 31 h 46"/>
                  <a:gd name="T4" fmla="*/ 58 w 65"/>
                  <a:gd name="T5" fmla="*/ 12 h 46"/>
                  <a:gd name="T6" fmla="*/ 65 w 65"/>
                  <a:gd name="T7" fmla="*/ 19 h 46"/>
                  <a:gd name="T8" fmla="*/ 38 w 65"/>
                  <a:gd name="T9" fmla="*/ 46 h 46"/>
                  <a:gd name="T10" fmla="*/ 0 w 65"/>
                  <a:gd name="T11" fmla="*/ 8 h 46"/>
                  <a:gd name="T12" fmla="*/ 9 w 65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46">
                    <a:moveTo>
                      <a:pt x="9" y="0"/>
                    </a:moveTo>
                    <a:lnTo>
                      <a:pt x="38" y="31"/>
                    </a:lnTo>
                    <a:lnTo>
                      <a:pt x="58" y="12"/>
                    </a:lnTo>
                    <a:lnTo>
                      <a:pt x="65" y="19"/>
                    </a:lnTo>
                    <a:lnTo>
                      <a:pt x="38" y="46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73676" y="4011613"/>
                <a:ext cx="103188" cy="103188"/>
              </a:xfrm>
              <a:custGeom>
                <a:avLst/>
                <a:gdLst>
                  <a:gd name="T0" fmla="*/ 38 w 65"/>
                  <a:gd name="T1" fmla="*/ 65 h 65"/>
                  <a:gd name="T2" fmla="*/ 0 w 65"/>
                  <a:gd name="T3" fmla="*/ 27 h 65"/>
                  <a:gd name="T4" fmla="*/ 27 w 65"/>
                  <a:gd name="T5" fmla="*/ 0 h 65"/>
                  <a:gd name="T6" fmla="*/ 34 w 65"/>
                  <a:gd name="T7" fmla="*/ 7 h 65"/>
                  <a:gd name="T8" fmla="*/ 14 w 65"/>
                  <a:gd name="T9" fmla="*/ 27 h 65"/>
                  <a:gd name="T10" fmla="*/ 22 w 65"/>
                  <a:gd name="T11" fmla="*/ 36 h 65"/>
                  <a:gd name="T12" fmla="*/ 38 w 65"/>
                  <a:gd name="T13" fmla="*/ 20 h 65"/>
                  <a:gd name="T14" fmla="*/ 44 w 65"/>
                  <a:gd name="T15" fmla="*/ 27 h 65"/>
                  <a:gd name="T16" fmla="*/ 29 w 65"/>
                  <a:gd name="T17" fmla="*/ 43 h 65"/>
                  <a:gd name="T18" fmla="*/ 38 w 65"/>
                  <a:gd name="T19" fmla="*/ 51 h 65"/>
                  <a:gd name="T20" fmla="*/ 56 w 65"/>
                  <a:gd name="T21" fmla="*/ 31 h 65"/>
                  <a:gd name="T22" fmla="*/ 65 w 65"/>
                  <a:gd name="T23" fmla="*/ 38 h 65"/>
                  <a:gd name="T24" fmla="*/ 38 w 65"/>
                  <a:gd name="T2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5">
                    <a:moveTo>
                      <a:pt x="38" y="65"/>
                    </a:moveTo>
                    <a:lnTo>
                      <a:pt x="0" y="27"/>
                    </a:lnTo>
                    <a:lnTo>
                      <a:pt x="27" y="0"/>
                    </a:lnTo>
                    <a:lnTo>
                      <a:pt x="34" y="7"/>
                    </a:lnTo>
                    <a:lnTo>
                      <a:pt x="14" y="27"/>
                    </a:lnTo>
                    <a:lnTo>
                      <a:pt x="22" y="36"/>
                    </a:lnTo>
                    <a:lnTo>
                      <a:pt x="38" y="20"/>
                    </a:lnTo>
                    <a:lnTo>
                      <a:pt x="44" y="27"/>
                    </a:lnTo>
                    <a:lnTo>
                      <a:pt x="29" y="43"/>
                    </a:lnTo>
                    <a:lnTo>
                      <a:pt x="38" y="51"/>
                    </a:lnTo>
                    <a:lnTo>
                      <a:pt x="56" y="31"/>
                    </a:lnTo>
                    <a:lnTo>
                      <a:pt x="65" y="38"/>
                    </a:lnTo>
                    <a:lnTo>
                      <a:pt x="38" y="65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68901" y="4054476"/>
                <a:ext cx="300038" cy="325438"/>
              </a:xfrm>
              <a:custGeom>
                <a:avLst/>
                <a:gdLst>
                  <a:gd name="T0" fmla="*/ 0 w 111"/>
                  <a:gd name="T1" fmla="*/ 106 h 120"/>
                  <a:gd name="T2" fmla="*/ 9 w 111"/>
                  <a:gd name="T3" fmla="*/ 115 h 120"/>
                  <a:gd name="T4" fmla="*/ 25 w 111"/>
                  <a:gd name="T5" fmla="*/ 115 h 120"/>
                  <a:gd name="T6" fmla="*/ 108 w 111"/>
                  <a:gd name="T7" fmla="*/ 33 h 120"/>
                  <a:gd name="T8" fmla="*/ 111 w 111"/>
                  <a:gd name="T9" fmla="*/ 23 h 120"/>
                  <a:gd name="T10" fmla="*/ 106 w 111"/>
                  <a:gd name="T11" fmla="*/ 0 h 120"/>
                  <a:gd name="T12" fmla="*/ 0 w 111"/>
                  <a:gd name="T13" fmla="*/ 10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20">
                    <a:moveTo>
                      <a:pt x="0" y="106"/>
                    </a:moveTo>
                    <a:cubicBezTo>
                      <a:pt x="9" y="115"/>
                      <a:pt x="9" y="115"/>
                      <a:pt x="9" y="115"/>
                    </a:cubicBezTo>
                    <a:cubicBezTo>
                      <a:pt x="13" y="120"/>
                      <a:pt x="21" y="120"/>
                      <a:pt x="25" y="115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0" y="30"/>
                      <a:pt x="111" y="26"/>
                      <a:pt x="111" y="23"/>
                    </a:cubicBezTo>
                    <a:cubicBezTo>
                      <a:pt x="106" y="0"/>
                      <a:pt x="106" y="0"/>
                      <a:pt x="106" y="0"/>
                    </a:cubicBez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5445701" y="3889376"/>
              <a:ext cx="508001" cy="466725"/>
              <a:chOff x="4351338" y="3889376"/>
              <a:chExt cx="508001" cy="466725"/>
            </a:xfrm>
          </p:grpSpPr>
          <p:sp>
            <p:nvSpPr>
              <p:cNvPr id="3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79913" y="3889376"/>
                <a:ext cx="222250" cy="279400"/>
              </a:xfrm>
              <a:custGeom>
                <a:avLst/>
                <a:gdLst>
                  <a:gd name="T0" fmla="*/ 18 w 82"/>
                  <a:gd name="T1" fmla="*/ 62 h 103"/>
                  <a:gd name="T2" fmla="*/ 18 w 82"/>
                  <a:gd name="T3" fmla="*/ 41 h 103"/>
                  <a:gd name="T4" fmla="*/ 41 w 82"/>
                  <a:gd name="T5" fmla="*/ 18 h 103"/>
                  <a:gd name="T6" fmla="*/ 41 w 82"/>
                  <a:gd name="T7" fmla="*/ 18 h 103"/>
                  <a:gd name="T8" fmla="*/ 64 w 82"/>
                  <a:gd name="T9" fmla="*/ 41 h 103"/>
                  <a:gd name="T10" fmla="*/ 64 w 82"/>
                  <a:gd name="T11" fmla="*/ 41 h 103"/>
                  <a:gd name="T12" fmla="*/ 64 w 82"/>
                  <a:gd name="T13" fmla="*/ 103 h 103"/>
                  <a:gd name="T14" fmla="*/ 64 w 82"/>
                  <a:gd name="T15" fmla="*/ 103 h 103"/>
                  <a:gd name="T16" fmla="*/ 82 w 82"/>
                  <a:gd name="T17" fmla="*/ 103 h 103"/>
                  <a:gd name="T18" fmla="*/ 82 w 82"/>
                  <a:gd name="T19" fmla="*/ 41 h 103"/>
                  <a:gd name="T20" fmla="*/ 41 w 82"/>
                  <a:gd name="T21" fmla="*/ 0 h 103"/>
                  <a:gd name="T22" fmla="*/ 41 w 82"/>
                  <a:gd name="T23" fmla="*/ 0 h 103"/>
                  <a:gd name="T24" fmla="*/ 0 w 82"/>
                  <a:gd name="T25" fmla="*/ 41 h 103"/>
                  <a:gd name="T26" fmla="*/ 0 w 82"/>
                  <a:gd name="T27" fmla="*/ 41 h 103"/>
                  <a:gd name="T28" fmla="*/ 0 w 82"/>
                  <a:gd name="T29" fmla="*/ 62 h 103"/>
                  <a:gd name="T30" fmla="*/ 18 w 82"/>
                  <a:gd name="T31" fmla="*/ 6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" h="103">
                    <a:moveTo>
                      <a:pt x="18" y="62"/>
                    </a:move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28"/>
                      <a:pt x="28" y="18"/>
                      <a:pt x="41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54" y="18"/>
                      <a:pt x="64" y="28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82" y="103"/>
                      <a:pt x="82" y="103"/>
                      <a:pt x="82" y="103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9" y="0"/>
                      <a:pt x="0" y="19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8" y="62"/>
                      <a:pt x="18" y="62"/>
                      <a:pt x="18" y="6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51338" y="4038601"/>
                <a:ext cx="288925" cy="317500"/>
              </a:xfrm>
              <a:custGeom>
                <a:avLst/>
                <a:gdLst>
                  <a:gd name="T0" fmla="*/ 93 w 107"/>
                  <a:gd name="T1" fmla="*/ 0 h 117"/>
                  <a:gd name="T2" fmla="*/ 15 w 107"/>
                  <a:gd name="T3" fmla="*/ 0 h 117"/>
                  <a:gd name="T4" fmla="*/ 0 w 107"/>
                  <a:gd name="T5" fmla="*/ 15 h 117"/>
                  <a:gd name="T6" fmla="*/ 0 w 107"/>
                  <a:gd name="T7" fmla="*/ 86 h 117"/>
                  <a:gd name="T8" fmla="*/ 0 w 107"/>
                  <a:gd name="T9" fmla="*/ 102 h 117"/>
                  <a:gd name="T10" fmla="*/ 15 w 107"/>
                  <a:gd name="T11" fmla="*/ 117 h 117"/>
                  <a:gd name="T12" fmla="*/ 93 w 107"/>
                  <a:gd name="T13" fmla="*/ 117 h 117"/>
                  <a:gd name="T14" fmla="*/ 107 w 107"/>
                  <a:gd name="T15" fmla="*/ 102 h 117"/>
                  <a:gd name="T16" fmla="*/ 107 w 107"/>
                  <a:gd name="T17" fmla="*/ 86 h 117"/>
                  <a:gd name="T18" fmla="*/ 107 w 107"/>
                  <a:gd name="T19" fmla="*/ 15 h 117"/>
                  <a:gd name="T20" fmla="*/ 93 w 107"/>
                  <a:gd name="T2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" h="117">
                    <a:moveTo>
                      <a:pt x="93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0"/>
                      <a:pt x="7" y="117"/>
                      <a:pt x="15" y="117"/>
                    </a:cubicBezTo>
                    <a:cubicBezTo>
                      <a:pt x="93" y="117"/>
                      <a:pt x="93" y="117"/>
                      <a:pt x="93" y="117"/>
                    </a:cubicBezTo>
                    <a:cubicBezTo>
                      <a:pt x="101" y="117"/>
                      <a:pt x="107" y="110"/>
                      <a:pt x="107" y="102"/>
                    </a:cubicBezTo>
                    <a:cubicBezTo>
                      <a:pt x="107" y="86"/>
                      <a:pt x="107" y="86"/>
                      <a:pt x="107" y="86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07" y="7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51351" y="4125913"/>
                <a:ext cx="93663" cy="130175"/>
              </a:xfrm>
              <a:custGeom>
                <a:avLst/>
                <a:gdLst>
                  <a:gd name="T0" fmla="*/ 17 w 35"/>
                  <a:gd name="T1" fmla="*/ 48 h 48"/>
                  <a:gd name="T2" fmla="*/ 7 w 35"/>
                  <a:gd name="T3" fmla="*/ 38 h 48"/>
                  <a:gd name="T4" fmla="*/ 7 w 35"/>
                  <a:gd name="T5" fmla="*/ 31 h 48"/>
                  <a:gd name="T6" fmla="*/ 0 w 35"/>
                  <a:gd name="T7" fmla="*/ 17 h 48"/>
                  <a:gd name="T8" fmla="*/ 17 w 35"/>
                  <a:gd name="T9" fmla="*/ 0 h 48"/>
                  <a:gd name="T10" fmla="*/ 35 w 35"/>
                  <a:gd name="T11" fmla="*/ 17 h 48"/>
                  <a:gd name="T12" fmla="*/ 28 w 35"/>
                  <a:gd name="T13" fmla="*/ 31 h 48"/>
                  <a:gd name="T14" fmla="*/ 28 w 35"/>
                  <a:gd name="T15" fmla="*/ 38 h 48"/>
                  <a:gd name="T16" fmla="*/ 17 w 35"/>
                  <a:gd name="T1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48">
                    <a:moveTo>
                      <a:pt x="17" y="48"/>
                    </a:moveTo>
                    <a:cubicBezTo>
                      <a:pt x="11" y="48"/>
                      <a:pt x="7" y="43"/>
                      <a:pt x="7" y="3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2" y="28"/>
                      <a:pt x="0" y="23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ubicBezTo>
                      <a:pt x="35" y="23"/>
                      <a:pt x="32" y="28"/>
                      <a:pt x="28" y="31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3"/>
                      <a:pt x="23" y="48"/>
                      <a:pt x="17" y="48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70401" y="4144963"/>
                <a:ext cx="55563" cy="92075"/>
              </a:xfrm>
              <a:custGeom>
                <a:avLst/>
                <a:gdLst>
                  <a:gd name="T0" fmla="*/ 21 w 21"/>
                  <a:gd name="T1" fmla="*/ 10 h 34"/>
                  <a:gd name="T2" fmla="*/ 10 w 21"/>
                  <a:gd name="T3" fmla="*/ 0 h 34"/>
                  <a:gd name="T4" fmla="*/ 0 w 21"/>
                  <a:gd name="T5" fmla="*/ 10 h 34"/>
                  <a:gd name="T6" fmla="*/ 6 w 21"/>
                  <a:gd name="T7" fmla="*/ 20 h 34"/>
                  <a:gd name="T8" fmla="*/ 6 w 21"/>
                  <a:gd name="T9" fmla="*/ 31 h 34"/>
                  <a:gd name="T10" fmla="*/ 10 w 21"/>
                  <a:gd name="T11" fmla="*/ 34 h 34"/>
                  <a:gd name="T12" fmla="*/ 14 w 21"/>
                  <a:gd name="T13" fmla="*/ 31 h 34"/>
                  <a:gd name="T14" fmla="*/ 14 w 21"/>
                  <a:gd name="T15" fmla="*/ 20 h 34"/>
                  <a:gd name="T16" fmla="*/ 21 w 21"/>
                  <a:gd name="T17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34">
                    <a:moveTo>
                      <a:pt x="21" y="10"/>
                    </a:moveTo>
                    <a:cubicBezTo>
                      <a:pt x="21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2" y="19"/>
                      <a:pt x="6" y="2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3"/>
                      <a:pt x="8" y="34"/>
                      <a:pt x="10" y="34"/>
                    </a:cubicBezTo>
                    <a:cubicBezTo>
                      <a:pt x="12" y="34"/>
                      <a:pt x="14" y="33"/>
                      <a:pt x="14" y="3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8" y="19"/>
                      <a:pt x="21" y="15"/>
                      <a:pt x="21" y="10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40263" y="4003676"/>
                <a:ext cx="219075" cy="50800"/>
              </a:xfrm>
              <a:custGeom>
                <a:avLst/>
                <a:gdLst>
                  <a:gd name="T0" fmla="*/ 81 w 81"/>
                  <a:gd name="T1" fmla="*/ 15 h 19"/>
                  <a:gd name="T2" fmla="*/ 81 w 81"/>
                  <a:gd name="T3" fmla="*/ 4 h 19"/>
                  <a:gd name="T4" fmla="*/ 76 w 81"/>
                  <a:gd name="T5" fmla="*/ 0 h 19"/>
                  <a:gd name="T6" fmla="*/ 0 w 81"/>
                  <a:gd name="T7" fmla="*/ 0 h 19"/>
                  <a:gd name="T8" fmla="*/ 0 w 81"/>
                  <a:gd name="T9" fmla="*/ 3 h 19"/>
                  <a:gd name="T10" fmla="*/ 0 w 81"/>
                  <a:gd name="T11" fmla="*/ 8 h 19"/>
                  <a:gd name="T12" fmla="*/ 12 w 81"/>
                  <a:gd name="T13" fmla="*/ 19 h 19"/>
                  <a:gd name="T14" fmla="*/ 76 w 81"/>
                  <a:gd name="T15" fmla="*/ 19 h 19"/>
                  <a:gd name="T16" fmla="*/ 81 w 81"/>
                  <a:gd name="T1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19">
                    <a:moveTo>
                      <a:pt x="81" y="15"/>
                    </a:moveTo>
                    <a:cubicBezTo>
                      <a:pt x="81" y="4"/>
                      <a:pt x="81" y="4"/>
                      <a:pt x="81" y="4"/>
                    </a:cubicBezTo>
                    <a:cubicBezTo>
                      <a:pt x="81" y="2"/>
                      <a:pt x="79" y="0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6" y="11"/>
                      <a:pt x="10" y="12"/>
                      <a:pt x="12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9" y="19"/>
                      <a:pt x="81" y="17"/>
                      <a:pt x="81" y="15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78363" y="4100513"/>
                <a:ext cx="180975" cy="49213"/>
              </a:xfrm>
              <a:custGeom>
                <a:avLst/>
                <a:gdLst>
                  <a:gd name="T0" fmla="*/ 62 w 67"/>
                  <a:gd name="T1" fmla="*/ 18 h 18"/>
                  <a:gd name="T2" fmla="*/ 67 w 67"/>
                  <a:gd name="T3" fmla="*/ 14 h 18"/>
                  <a:gd name="T4" fmla="*/ 67 w 67"/>
                  <a:gd name="T5" fmla="*/ 4 h 18"/>
                  <a:gd name="T6" fmla="*/ 62 w 67"/>
                  <a:gd name="T7" fmla="*/ 0 h 18"/>
                  <a:gd name="T8" fmla="*/ 0 w 67"/>
                  <a:gd name="T9" fmla="*/ 0 h 18"/>
                  <a:gd name="T10" fmla="*/ 0 w 67"/>
                  <a:gd name="T11" fmla="*/ 18 h 18"/>
                  <a:gd name="T12" fmla="*/ 62 w 67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18">
                    <a:moveTo>
                      <a:pt x="62" y="18"/>
                    </a:moveTo>
                    <a:cubicBezTo>
                      <a:pt x="65" y="18"/>
                      <a:pt x="67" y="16"/>
                      <a:pt x="67" y="14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7" y="2"/>
                      <a:pt x="65" y="0"/>
                      <a:pt x="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62" y="18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78363" y="4195763"/>
                <a:ext cx="180975" cy="50800"/>
              </a:xfrm>
              <a:custGeom>
                <a:avLst/>
                <a:gdLst>
                  <a:gd name="T0" fmla="*/ 62 w 67"/>
                  <a:gd name="T1" fmla="*/ 19 h 19"/>
                  <a:gd name="T2" fmla="*/ 67 w 67"/>
                  <a:gd name="T3" fmla="*/ 15 h 19"/>
                  <a:gd name="T4" fmla="*/ 67 w 67"/>
                  <a:gd name="T5" fmla="*/ 4 h 19"/>
                  <a:gd name="T6" fmla="*/ 62 w 67"/>
                  <a:gd name="T7" fmla="*/ 0 h 19"/>
                  <a:gd name="T8" fmla="*/ 0 w 67"/>
                  <a:gd name="T9" fmla="*/ 0 h 19"/>
                  <a:gd name="T10" fmla="*/ 0 w 67"/>
                  <a:gd name="T11" fmla="*/ 19 h 19"/>
                  <a:gd name="T12" fmla="*/ 62 w 67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19">
                    <a:moveTo>
                      <a:pt x="62" y="19"/>
                    </a:moveTo>
                    <a:cubicBezTo>
                      <a:pt x="65" y="19"/>
                      <a:pt x="67" y="17"/>
                      <a:pt x="67" y="15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7" y="2"/>
                      <a:pt x="65" y="0"/>
                      <a:pt x="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62" y="19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73601" y="4287838"/>
                <a:ext cx="185738" cy="52388"/>
              </a:xfrm>
              <a:custGeom>
                <a:avLst/>
                <a:gdLst>
                  <a:gd name="T0" fmla="*/ 0 w 69"/>
                  <a:gd name="T1" fmla="*/ 19 h 19"/>
                  <a:gd name="T2" fmla="*/ 64 w 69"/>
                  <a:gd name="T3" fmla="*/ 19 h 19"/>
                  <a:gd name="T4" fmla="*/ 69 w 69"/>
                  <a:gd name="T5" fmla="*/ 15 h 19"/>
                  <a:gd name="T6" fmla="*/ 69 w 69"/>
                  <a:gd name="T7" fmla="*/ 4 h 19"/>
                  <a:gd name="T8" fmla="*/ 64 w 69"/>
                  <a:gd name="T9" fmla="*/ 0 h 19"/>
                  <a:gd name="T10" fmla="*/ 2 w 69"/>
                  <a:gd name="T11" fmla="*/ 0 h 19"/>
                  <a:gd name="T12" fmla="*/ 2 w 69"/>
                  <a:gd name="T13" fmla="*/ 10 h 19"/>
                  <a:gd name="T14" fmla="*/ 0 w 69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9">
                    <a:moveTo>
                      <a:pt x="0" y="19"/>
                    </a:moveTo>
                    <a:cubicBezTo>
                      <a:pt x="64" y="19"/>
                      <a:pt x="64" y="19"/>
                      <a:pt x="64" y="19"/>
                    </a:cubicBezTo>
                    <a:cubicBezTo>
                      <a:pt x="67" y="19"/>
                      <a:pt x="69" y="17"/>
                      <a:pt x="69" y="15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9" y="2"/>
                      <a:pt x="67" y="0"/>
                      <a:pt x="6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3"/>
                      <a:pt x="1" y="16"/>
                      <a:pt x="0" y="19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4567381" y="3859213"/>
              <a:ext cx="496888" cy="517525"/>
              <a:chOff x="3681413" y="3859213"/>
              <a:chExt cx="496888" cy="517525"/>
            </a:xfrm>
          </p:grpSpPr>
          <p:sp>
            <p:nvSpPr>
              <p:cNvPr id="32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681413" y="3868738"/>
                <a:ext cx="496888" cy="508000"/>
              </a:xfrm>
              <a:custGeom>
                <a:avLst/>
                <a:gdLst>
                  <a:gd name="T0" fmla="*/ 182 w 183"/>
                  <a:gd name="T1" fmla="*/ 177 h 188"/>
                  <a:gd name="T2" fmla="*/ 182 w 183"/>
                  <a:gd name="T3" fmla="*/ 51 h 188"/>
                  <a:gd name="T4" fmla="*/ 175 w 183"/>
                  <a:gd name="T5" fmla="*/ 33 h 188"/>
                  <a:gd name="T6" fmla="*/ 154 w 183"/>
                  <a:gd name="T7" fmla="*/ 8 h 188"/>
                  <a:gd name="T8" fmla="*/ 136 w 183"/>
                  <a:gd name="T9" fmla="*/ 0 h 188"/>
                  <a:gd name="T10" fmla="*/ 10 w 183"/>
                  <a:gd name="T11" fmla="*/ 0 h 188"/>
                  <a:gd name="T12" fmla="*/ 0 w 183"/>
                  <a:gd name="T13" fmla="*/ 11 h 188"/>
                  <a:gd name="T14" fmla="*/ 0 w 183"/>
                  <a:gd name="T15" fmla="*/ 177 h 188"/>
                  <a:gd name="T16" fmla="*/ 10 w 183"/>
                  <a:gd name="T17" fmla="*/ 188 h 188"/>
                  <a:gd name="T18" fmla="*/ 177 w 183"/>
                  <a:gd name="T19" fmla="*/ 188 h 188"/>
                  <a:gd name="T20" fmla="*/ 182 w 183"/>
                  <a:gd name="T21" fmla="*/ 177 h 188"/>
                  <a:gd name="T22" fmla="*/ 19 w 183"/>
                  <a:gd name="T23" fmla="*/ 19 h 188"/>
                  <a:gd name="T24" fmla="*/ 17 w 183"/>
                  <a:gd name="T25" fmla="*/ 21 h 188"/>
                  <a:gd name="T26" fmla="*/ 12 w 183"/>
                  <a:gd name="T27" fmla="*/ 21 h 188"/>
                  <a:gd name="T28" fmla="*/ 10 w 183"/>
                  <a:gd name="T29" fmla="*/ 19 h 188"/>
                  <a:gd name="T30" fmla="*/ 10 w 183"/>
                  <a:gd name="T31" fmla="*/ 14 h 188"/>
                  <a:gd name="T32" fmla="*/ 12 w 183"/>
                  <a:gd name="T33" fmla="*/ 12 h 188"/>
                  <a:gd name="T34" fmla="*/ 17 w 183"/>
                  <a:gd name="T35" fmla="*/ 12 h 188"/>
                  <a:gd name="T36" fmla="*/ 19 w 183"/>
                  <a:gd name="T37" fmla="*/ 14 h 188"/>
                  <a:gd name="T38" fmla="*/ 19 w 183"/>
                  <a:gd name="T39" fmla="*/ 19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3" h="188">
                    <a:moveTo>
                      <a:pt x="182" y="177"/>
                    </a:moveTo>
                    <a:cubicBezTo>
                      <a:pt x="182" y="51"/>
                      <a:pt x="182" y="51"/>
                      <a:pt x="182" y="51"/>
                    </a:cubicBezTo>
                    <a:cubicBezTo>
                      <a:pt x="182" y="45"/>
                      <a:pt x="179" y="37"/>
                      <a:pt x="175" y="33"/>
                    </a:cubicBezTo>
                    <a:cubicBezTo>
                      <a:pt x="154" y="8"/>
                      <a:pt x="154" y="8"/>
                      <a:pt x="154" y="8"/>
                    </a:cubicBezTo>
                    <a:cubicBezTo>
                      <a:pt x="150" y="3"/>
                      <a:pt x="142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3"/>
                      <a:pt x="5" y="188"/>
                      <a:pt x="10" y="188"/>
                    </a:cubicBezTo>
                    <a:cubicBezTo>
                      <a:pt x="177" y="188"/>
                      <a:pt x="177" y="188"/>
                      <a:pt x="177" y="188"/>
                    </a:cubicBezTo>
                    <a:cubicBezTo>
                      <a:pt x="183" y="188"/>
                      <a:pt x="182" y="183"/>
                      <a:pt x="182" y="177"/>
                    </a:cubicBezTo>
                    <a:close/>
                    <a:moveTo>
                      <a:pt x="19" y="19"/>
                    </a:moveTo>
                    <a:cubicBezTo>
                      <a:pt x="19" y="20"/>
                      <a:pt x="18" y="21"/>
                      <a:pt x="17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0" y="20"/>
                      <a:pt x="10" y="19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3"/>
                      <a:pt x="11" y="12"/>
                      <a:pt x="12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2"/>
                      <a:pt x="19" y="13"/>
                      <a:pt x="19" y="14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14776" y="3900488"/>
                <a:ext cx="106363" cy="153988"/>
              </a:xfrm>
              <a:custGeom>
                <a:avLst/>
                <a:gdLst>
                  <a:gd name="T0" fmla="*/ 39 w 39"/>
                  <a:gd name="T1" fmla="*/ 47 h 57"/>
                  <a:gd name="T2" fmla="*/ 28 w 39"/>
                  <a:gd name="T3" fmla="*/ 57 h 57"/>
                  <a:gd name="T4" fmla="*/ 11 w 39"/>
                  <a:gd name="T5" fmla="*/ 57 h 57"/>
                  <a:gd name="T6" fmla="*/ 0 w 39"/>
                  <a:gd name="T7" fmla="*/ 47 h 57"/>
                  <a:gd name="T8" fmla="*/ 0 w 39"/>
                  <a:gd name="T9" fmla="*/ 10 h 57"/>
                  <a:gd name="T10" fmla="*/ 11 w 39"/>
                  <a:gd name="T11" fmla="*/ 0 h 57"/>
                  <a:gd name="T12" fmla="*/ 28 w 39"/>
                  <a:gd name="T13" fmla="*/ 0 h 57"/>
                  <a:gd name="T14" fmla="*/ 39 w 39"/>
                  <a:gd name="T15" fmla="*/ 10 h 57"/>
                  <a:gd name="T16" fmla="*/ 39 w 39"/>
                  <a:gd name="T17" fmla="*/ 4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7">
                    <a:moveTo>
                      <a:pt x="39" y="47"/>
                    </a:moveTo>
                    <a:cubicBezTo>
                      <a:pt x="39" y="52"/>
                      <a:pt x="34" y="57"/>
                      <a:pt x="28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5" y="57"/>
                      <a:pt x="0" y="52"/>
                      <a:pt x="0" y="4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4" y="0"/>
                      <a:pt x="39" y="5"/>
                      <a:pt x="39" y="10"/>
                    </a:cubicBezTo>
                    <a:lnTo>
                      <a:pt x="39" y="47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323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501" y="3859213"/>
                <a:ext cx="341313" cy="25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757613" y="3868738"/>
                <a:ext cx="319088" cy="230188"/>
              </a:xfrm>
              <a:custGeom>
                <a:avLst/>
                <a:gdLst>
                  <a:gd name="T0" fmla="*/ 117 w 118"/>
                  <a:gd name="T1" fmla="*/ 2 h 85"/>
                  <a:gd name="T2" fmla="*/ 108 w 118"/>
                  <a:gd name="T3" fmla="*/ 0 h 85"/>
                  <a:gd name="T4" fmla="*/ 1 w 118"/>
                  <a:gd name="T5" fmla="*/ 0 h 85"/>
                  <a:gd name="T6" fmla="*/ 0 w 118"/>
                  <a:gd name="T7" fmla="*/ 8 h 85"/>
                  <a:gd name="T8" fmla="*/ 0 w 118"/>
                  <a:gd name="T9" fmla="*/ 65 h 85"/>
                  <a:gd name="T10" fmla="*/ 21 w 118"/>
                  <a:gd name="T11" fmla="*/ 85 h 85"/>
                  <a:gd name="T12" fmla="*/ 97 w 118"/>
                  <a:gd name="T13" fmla="*/ 85 h 85"/>
                  <a:gd name="T14" fmla="*/ 118 w 118"/>
                  <a:gd name="T15" fmla="*/ 65 h 85"/>
                  <a:gd name="T16" fmla="*/ 118 w 118"/>
                  <a:gd name="T17" fmla="*/ 8 h 85"/>
                  <a:gd name="T18" fmla="*/ 117 w 118"/>
                  <a:gd name="T19" fmla="*/ 2 h 85"/>
                  <a:gd name="T20" fmla="*/ 97 w 118"/>
                  <a:gd name="T21" fmla="*/ 59 h 85"/>
                  <a:gd name="T22" fmla="*/ 86 w 118"/>
                  <a:gd name="T23" fmla="*/ 69 h 85"/>
                  <a:gd name="T24" fmla="*/ 69 w 118"/>
                  <a:gd name="T25" fmla="*/ 69 h 85"/>
                  <a:gd name="T26" fmla="*/ 58 w 118"/>
                  <a:gd name="T27" fmla="*/ 59 h 85"/>
                  <a:gd name="T28" fmla="*/ 58 w 118"/>
                  <a:gd name="T29" fmla="*/ 22 h 85"/>
                  <a:gd name="T30" fmla="*/ 69 w 118"/>
                  <a:gd name="T31" fmla="*/ 12 h 85"/>
                  <a:gd name="T32" fmla="*/ 86 w 118"/>
                  <a:gd name="T33" fmla="*/ 12 h 85"/>
                  <a:gd name="T34" fmla="*/ 97 w 118"/>
                  <a:gd name="T35" fmla="*/ 22 h 85"/>
                  <a:gd name="T36" fmla="*/ 97 w 118"/>
                  <a:gd name="T37" fmla="*/ 5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85">
                    <a:moveTo>
                      <a:pt x="117" y="2"/>
                    </a:moveTo>
                    <a:cubicBezTo>
                      <a:pt x="114" y="1"/>
                      <a:pt x="111" y="0"/>
                      <a:pt x="10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5"/>
                      <a:pt x="0" y="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6"/>
                      <a:pt x="9" y="85"/>
                      <a:pt x="21" y="85"/>
                    </a:cubicBezTo>
                    <a:cubicBezTo>
                      <a:pt x="97" y="85"/>
                      <a:pt x="97" y="85"/>
                      <a:pt x="97" y="85"/>
                    </a:cubicBezTo>
                    <a:cubicBezTo>
                      <a:pt x="109" y="85"/>
                      <a:pt x="118" y="76"/>
                      <a:pt x="118" y="65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8" y="6"/>
                      <a:pt x="118" y="4"/>
                      <a:pt x="117" y="2"/>
                    </a:cubicBezTo>
                    <a:close/>
                    <a:moveTo>
                      <a:pt x="97" y="59"/>
                    </a:moveTo>
                    <a:cubicBezTo>
                      <a:pt x="97" y="64"/>
                      <a:pt x="92" y="69"/>
                      <a:pt x="86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3" y="69"/>
                      <a:pt x="58" y="64"/>
                      <a:pt x="58" y="59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17"/>
                      <a:pt x="63" y="12"/>
                      <a:pt x="69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92" y="12"/>
                      <a:pt x="97" y="17"/>
                      <a:pt x="97" y="22"/>
                    </a:cubicBezTo>
                    <a:lnTo>
                      <a:pt x="97" y="59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36976" y="4119563"/>
                <a:ext cx="392113" cy="238125"/>
              </a:xfrm>
              <a:custGeom>
                <a:avLst/>
                <a:gdLst>
                  <a:gd name="T0" fmla="*/ 145 w 145"/>
                  <a:gd name="T1" fmla="*/ 76 h 88"/>
                  <a:gd name="T2" fmla="*/ 135 w 145"/>
                  <a:gd name="T3" fmla="*/ 88 h 88"/>
                  <a:gd name="T4" fmla="*/ 10 w 145"/>
                  <a:gd name="T5" fmla="*/ 88 h 88"/>
                  <a:gd name="T6" fmla="*/ 0 w 145"/>
                  <a:gd name="T7" fmla="*/ 76 h 88"/>
                  <a:gd name="T8" fmla="*/ 0 w 145"/>
                  <a:gd name="T9" fmla="*/ 12 h 88"/>
                  <a:gd name="T10" fmla="*/ 10 w 145"/>
                  <a:gd name="T11" fmla="*/ 0 h 88"/>
                  <a:gd name="T12" fmla="*/ 135 w 145"/>
                  <a:gd name="T13" fmla="*/ 0 h 88"/>
                  <a:gd name="T14" fmla="*/ 145 w 145"/>
                  <a:gd name="T15" fmla="*/ 12 h 88"/>
                  <a:gd name="T16" fmla="*/ 145 w 145"/>
                  <a:gd name="T17" fmla="*/ 7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88">
                    <a:moveTo>
                      <a:pt x="145" y="76"/>
                    </a:moveTo>
                    <a:cubicBezTo>
                      <a:pt x="145" y="83"/>
                      <a:pt x="140" y="88"/>
                      <a:pt x="135" y="88"/>
                    </a:cubicBezTo>
                    <a:cubicBezTo>
                      <a:pt x="10" y="88"/>
                      <a:pt x="10" y="88"/>
                      <a:pt x="10" y="88"/>
                    </a:cubicBezTo>
                    <a:cubicBezTo>
                      <a:pt x="5" y="88"/>
                      <a:pt x="0" y="83"/>
                      <a:pt x="0" y="7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40" y="0"/>
                      <a:pt x="145" y="5"/>
                      <a:pt x="145" y="12"/>
                    </a:cubicBezTo>
                    <a:lnTo>
                      <a:pt x="145" y="76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71901" y="4171951"/>
                <a:ext cx="331788" cy="7938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71901" y="4237038"/>
                <a:ext cx="331788" cy="9525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71901" y="4303713"/>
                <a:ext cx="331788" cy="7938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676361" y="3919538"/>
              <a:ext cx="509588" cy="403225"/>
              <a:chOff x="2997201" y="3919538"/>
              <a:chExt cx="509588" cy="403225"/>
            </a:xfrm>
          </p:grpSpPr>
          <p:sp>
            <p:nvSpPr>
              <p:cNvPr id="3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38488" y="3919538"/>
                <a:ext cx="368300" cy="403225"/>
              </a:xfrm>
              <a:custGeom>
                <a:avLst/>
                <a:gdLst>
                  <a:gd name="T0" fmla="*/ 232 w 232"/>
                  <a:gd name="T1" fmla="*/ 0 h 254"/>
                  <a:gd name="T2" fmla="*/ 0 w 232"/>
                  <a:gd name="T3" fmla="*/ 130 h 254"/>
                  <a:gd name="T4" fmla="*/ 54 w 232"/>
                  <a:gd name="T5" fmla="*/ 254 h 254"/>
                  <a:gd name="T6" fmla="*/ 191 w 232"/>
                  <a:gd name="T7" fmla="*/ 61 h 254"/>
                  <a:gd name="T8" fmla="*/ 232 w 232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54">
                    <a:moveTo>
                      <a:pt x="232" y="0"/>
                    </a:moveTo>
                    <a:lnTo>
                      <a:pt x="0" y="130"/>
                    </a:lnTo>
                    <a:lnTo>
                      <a:pt x="54" y="254"/>
                    </a:lnTo>
                    <a:lnTo>
                      <a:pt x="191" y="61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24213" y="3970338"/>
                <a:ext cx="268288" cy="352425"/>
              </a:xfrm>
              <a:custGeom>
                <a:avLst/>
                <a:gdLst>
                  <a:gd name="T0" fmla="*/ 22 w 169"/>
                  <a:gd name="T1" fmla="*/ 130 h 222"/>
                  <a:gd name="T2" fmla="*/ 0 w 169"/>
                  <a:gd name="T3" fmla="*/ 222 h 222"/>
                  <a:gd name="T4" fmla="*/ 169 w 169"/>
                  <a:gd name="T5" fmla="*/ 0 h 222"/>
                  <a:gd name="T6" fmla="*/ 22 w 169"/>
                  <a:gd name="T7" fmla="*/ 13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222">
                    <a:moveTo>
                      <a:pt x="22" y="130"/>
                    </a:moveTo>
                    <a:lnTo>
                      <a:pt x="0" y="222"/>
                    </a:lnTo>
                    <a:lnTo>
                      <a:pt x="169" y="0"/>
                    </a:lnTo>
                    <a:lnTo>
                      <a:pt x="22" y="13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97201" y="3919538"/>
                <a:ext cx="509588" cy="206375"/>
              </a:xfrm>
              <a:custGeom>
                <a:avLst/>
                <a:gdLst>
                  <a:gd name="T0" fmla="*/ 89 w 321"/>
                  <a:gd name="T1" fmla="*/ 130 h 130"/>
                  <a:gd name="T2" fmla="*/ 0 w 321"/>
                  <a:gd name="T3" fmla="*/ 97 h 130"/>
                  <a:gd name="T4" fmla="*/ 321 w 321"/>
                  <a:gd name="T5" fmla="*/ 0 h 130"/>
                  <a:gd name="T6" fmla="*/ 89 w 32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" h="130">
                    <a:moveTo>
                      <a:pt x="89" y="130"/>
                    </a:moveTo>
                    <a:lnTo>
                      <a:pt x="0" y="97"/>
                    </a:lnTo>
                    <a:lnTo>
                      <a:pt x="321" y="0"/>
                    </a:lnTo>
                    <a:lnTo>
                      <a:pt x="89" y="13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59138" y="3919538"/>
                <a:ext cx="247650" cy="349250"/>
              </a:xfrm>
              <a:custGeom>
                <a:avLst/>
                <a:gdLst>
                  <a:gd name="T0" fmla="*/ 156 w 156"/>
                  <a:gd name="T1" fmla="*/ 0 h 220"/>
                  <a:gd name="T2" fmla="*/ 137 w 156"/>
                  <a:gd name="T3" fmla="*/ 220 h 220"/>
                  <a:gd name="T4" fmla="*/ 0 w 156"/>
                  <a:gd name="T5" fmla="*/ 162 h 220"/>
                  <a:gd name="T6" fmla="*/ 156 w 156"/>
                  <a:gd name="T7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20">
                    <a:moveTo>
                      <a:pt x="156" y="0"/>
                    </a:moveTo>
                    <a:lnTo>
                      <a:pt x="137" y="220"/>
                    </a:lnTo>
                    <a:lnTo>
                      <a:pt x="0" y="16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2723429" y="3868738"/>
              <a:ext cx="571500" cy="511176"/>
              <a:chOff x="2317751" y="3868738"/>
              <a:chExt cx="571500" cy="511176"/>
            </a:xfrm>
          </p:grpSpPr>
          <p:sp>
            <p:nvSpPr>
              <p:cNvPr id="3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09826" y="3957638"/>
                <a:ext cx="344488" cy="344488"/>
              </a:xfrm>
              <a:custGeom>
                <a:avLst/>
                <a:gdLst>
                  <a:gd name="T0" fmla="*/ 126 w 127"/>
                  <a:gd name="T1" fmla="*/ 107 h 127"/>
                  <a:gd name="T2" fmla="*/ 126 w 127"/>
                  <a:gd name="T3" fmla="*/ 113 h 127"/>
                  <a:gd name="T4" fmla="*/ 113 w 127"/>
                  <a:gd name="T5" fmla="*/ 126 h 127"/>
                  <a:gd name="T6" fmla="*/ 107 w 127"/>
                  <a:gd name="T7" fmla="*/ 126 h 127"/>
                  <a:gd name="T8" fmla="*/ 2 w 127"/>
                  <a:gd name="T9" fmla="*/ 21 h 127"/>
                  <a:gd name="T10" fmla="*/ 2 w 127"/>
                  <a:gd name="T11" fmla="*/ 15 h 127"/>
                  <a:gd name="T12" fmla="*/ 15 w 127"/>
                  <a:gd name="T13" fmla="*/ 2 h 127"/>
                  <a:gd name="T14" fmla="*/ 21 w 127"/>
                  <a:gd name="T15" fmla="*/ 2 h 127"/>
                  <a:gd name="T16" fmla="*/ 126 w 127"/>
                  <a:gd name="T17" fmla="*/ 10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127">
                    <a:moveTo>
                      <a:pt x="126" y="107"/>
                    </a:moveTo>
                    <a:cubicBezTo>
                      <a:pt x="127" y="108"/>
                      <a:pt x="127" y="111"/>
                      <a:pt x="126" y="113"/>
                    </a:cubicBezTo>
                    <a:cubicBezTo>
                      <a:pt x="113" y="126"/>
                      <a:pt x="113" y="126"/>
                      <a:pt x="113" y="126"/>
                    </a:cubicBezTo>
                    <a:cubicBezTo>
                      <a:pt x="111" y="127"/>
                      <a:pt x="108" y="127"/>
                      <a:pt x="107" y="126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19"/>
                      <a:pt x="0" y="17"/>
                      <a:pt x="2" y="1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0"/>
                      <a:pt x="19" y="0"/>
                      <a:pt x="21" y="2"/>
                    </a:cubicBezTo>
                    <a:lnTo>
                      <a:pt x="126" y="107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17751" y="3870326"/>
                <a:ext cx="179388" cy="173038"/>
              </a:xfrm>
              <a:custGeom>
                <a:avLst/>
                <a:gdLst>
                  <a:gd name="T0" fmla="*/ 28 w 66"/>
                  <a:gd name="T1" fmla="*/ 2 h 64"/>
                  <a:gd name="T2" fmla="*/ 45 w 66"/>
                  <a:gd name="T3" fmla="*/ 19 h 64"/>
                  <a:gd name="T4" fmla="*/ 45 w 66"/>
                  <a:gd name="T5" fmla="*/ 25 h 64"/>
                  <a:gd name="T6" fmla="*/ 38 w 66"/>
                  <a:gd name="T7" fmla="*/ 33 h 64"/>
                  <a:gd name="T8" fmla="*/ 32 w 66"/>
                  <a:gd name="T9" fmla="*/ 33 h 64"/>
                  <a:gd name="T10" fmla="*/ 10 w 66"/>
                  <a:gd name="T11" fmla="*/ 11 h 64"/>
                  <a:gd name="T12" fmla="*/ 12 w 66"/>
                  <a:gd name="T13" fmla="*/ 53 h 64"/>
                  <a:gd name="T14" fmla="*/ 55 w 66"/>
                  <a:gd name="T15" fmla="*/ 53 h 64"/>
                  <a:gd name="T16" fmla="*/ 55 w 66"/>
                  <a:gd name="T17" fmla="*/ 10 h 64"/>
                  <a:gd name="T18" fmla="*/ 28 w 66"/>
                  <a:gd name="T19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4">
                    <a:moveTo>
                      <a:pt x="28" y="2"/>
                    </a:moveTo>
                    <a:cubicBezTo>
                      <a:pt x="45" y="19"/>
                      <a:pt x="45" y="19"/>
                      <a:pt x="45" y="19"/>
                    </a:cubicBezTo>
                    <a:cubicBezTo>
                      <a:pt x="47" y="21"/>
                      <a:pt x="47" y="23"/>
                      <a:pt x="45" y="2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6" y="34"/>
                      <a:pt x="33" y="34"/>
                      <a:pt x="32" y="33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0" y="23"/>
                      <a:pt x="1" y="41"/>
                      <a:pt x="12" y="53"/>
                    </a:cubicBezTo>
                    <a:cubicBezTo>
                      <a:pt x="24" y="64"/>
                      <a:pt x="43" y="64"/>
                      <a:pt x="55" y="53"/>
                    </a:cubicBezTo>
                    <a:cubicBezTo>
                      <a:pt x="66" y="41"/>
                      <a:pt x="66" y="22"/>
                      <a:pt x="55" y="10"/>
                    </a:cubicBezTo>
                    <a:cubicBezTo>
                      <a:pt x="47" y="3"/>
                      <a:pt x="37" y="0"/>
                      <a:pt x="28" y="2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51126" y="4198938"/>
                <a:ext cx="176213" cy="180975"/>
              </a:xfrm>
              <a:custGeom>
                <a:avLst/>
                <a:gdLst>
                  <a:gd name="T0" fmla="*/ 63 w 65"/>
                  <a:gd name="T1" fmla="*/ 39 h 67"/>
                  <a:gd name="T2" fmla="*/ 46 w 65"/>
                  <a:gd name="T3" fmla="*/ 22 h 67"/>
                  <a:gd name="T4" fmla="*/ 40 w 65"/>
                  <a:gd name="T5" fmla="*/ 22 h 67"/>
                  <a:gd name="T6" fmla="*/ 32 w 65"/>
                  <a:gd name="T7" fmla="*/ 29 h 67"/>
                  <a:gd name="T8" fmla="*/ 32 w 65"/>
                  <a:gd name="T9" fmla="*/ 35 h 67"/>
                  <a:gd name="T10" fmla="*/ 53 w 65"/>
                  <a:gd name="T11" fmla="*/ 56 h 67"/>
                  <a:gd name="T12" fmla="*/ 12 w 65"/>
                  <a:gd name="T13" fmla="*/ 55 h 67"/>
                  <a:gd name="T14" fmla="*/ 12 w 65"/>
                  <a:gd name="T15" fmla="*/ 12 h 67"/>
                  <a:gd name="T16" fmla="*/ 55 w 65"/>
                  <a:gd name="T17" fmla="*/ 12 h 67"/>
                  <a:gd name="T18" fmla="*/ 63 w 65"/>
                  <a:gd name="T19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7">
                    <a:moveTo>
                      <a:pt x="63" y="39"/>
                    </a:moveTo>
                    <a:cubicBezTo>
                      <a:pt x="46" y="22"/>
                      <a:pt x="46" y="22"/>
                      <a:pt x="46" y="22"/>
                    </a:cubicBezTo>
                    <a:cubicBezTo>
                      <a:pt x="44" y="20"/>
                      <a:pt x="41" y="20"/>
                      <a:pt x="40" y="22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1" y="31"/>
                      <a:pt x="31" y="34"/>
                      <a:pt x="32" y="35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41" y="67"/>
                      <a:pt x="23" y="66"/>
                      <a:pt x="12" y="55"/>
                    </a:cubicBezTo>
                    <a:cubicBezTo>
                      <a:pt x="0" y="43"/>
                      <a:pt x="0" y="24"/>
                      <a:pt x="12" y="12"/>
                    </a:cubicBezTo>
                    <a:cubicBezTo>
                      <a:pt x="24" y="0"/>
                      <a:pt x="43" y="0"/>
                      <a:pt x="55" y="12"/>
                    </a:cubicBezTo>
                    <a:cubicBezTo>
                      <a:pt x="62" y="20"/>
                      <a:pt x="65" y="30"/>
                      <a:pt x="63" y="39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28863" y="3978276"/>
                <a:ext cx="400050" cy="401638"/>
              </a:xfrm>
              <a:custGeom>
                <a:avLst/>
                <a:gdLst>
                  <a:gd name="T0" fmla="*/ 23 w 148"/>
                  <a:gd name="T1" fmla="*/ 144 h 148"/>
                  <a:gd name="T2" fmla="*/ 8 w 148"/>
                  <a:gd name="T3" fmla="*/ 144 h 148"/>
                  <a:gd name="T4" fmla="*/ 5 w 148"/>
                  <a:gd name="T5" fmla="*/ 140 h 148"/>
                  <a:gd name="T6" fmla="*/ 5 w 148"/>
                  <a:gd name="T7" fmla="*/ 125 h 148"/>
                  <a:gd name="T8" fmla="*/ 125 w 148"/>
                  <a:gd name="T9" fmla="*/ 4 h 148"/>
                  <a:gd name="T10" fmla="*/ 140 w 148"/>
                  <a:gd name="T11" fmla="*/ 4 h 148"/>
                  <a:gd name="T12" fmla="*/ 144 w 148"/>
                  <a:gd name="T13" fmla="*/ 8 h 148"/>
                  <a:gd name="T14" fmla="*/ 144 w 148"/>
                  <a:gd name="T15" fmla="*/ 23 h 148"/>
                  <a:gd name="T16" fmla="*/ 23 w 148"/>
                  <a:gd name="T17" fmla="*/ 1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48">
                    <a:moveTo>
                      <a:pt x="23" y="144"/>
                    </a:moveTo>
                    <a:cubicBezTo>
                      <a:pt x="19" y="148"/>
                      <a:pt x="13" y="148"/>
                      <a:pt x="8" y="144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0" y="136"/>
                      <a:pt x="0" y="129"/>
                      <a:pt x="5" y="125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9" y="0"/>
                      <a:pt x="136" y="0"/>
                      <a:pt x="140" y="4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8" y="12"/>
                      <a:pt x="148" y="19"/>
                      <a:pt x="144" y="23"/>
                    </a:cubicBezTo>
                    <a:lnTo>
                      <a:pt x="23" y="144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89213" y="3868738"/>
                <a:ext cx="101600" cy="93663"/>
              </a:xfrm>
              <a:custGeom>
                <a:avLst/>
                <a:gdLst>
                  <a:gd name="T0" fmla="*/ 8 w 38"/>
                  <a:gd name="T1" fmla="*/ 34 h 35"/>
                  <a:gd name="T2" fmla="*/ 2 w 38"/>
                  <a:gd name="T3" fmla="*/ 33 h 35"/>
                  <a:gd name="T4" fmla="*/ 2 w 38"/>
                  <a:gd name="T5" fmla="*/ 33 h 35"/>
                  <a:gd name="T6" fmla="*/ 2 w 38"/>
                  <a:gd name="T7" fmla="*/ 27 h 35"/>
                  <a:gd name="T8" fmla="*/ 30 w 38"/>
                  <a:gd name="T9" fmla="*/ 1 h 35"/>
                  <a:gd name="T10" fmla="*/ 36 w 38"/>
                  <a:gd name="T11" fmla="*/ 2 h 35"/>
                  <a:gd name="T12" fmla="*/ 36 w 38"/>
                  <a:gd name="T13" fmla="*/ 2 h 35"/>
                  <a:gd name="T14" fmla="*/ 36 w 38"/>
                  <a:gd name="T15" fmla="*/ 8 h 35"/>
                  <a:gd name="T16" fmla="*/ 8 w 38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5">
                    <a:moveTo>
                      <a:pt x="8" y="34"/>
                    </a:moveTo>
                    <a:cubicBezTo>
                      <a:pt x="6" y="35"/>
                      <a:pt x="4" y="35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0" y="32"/>
                      <a:pt x="0" y="29"/>
                      <a:pt x="2" y="27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0"/>
                      <a:pt x="34" y="0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8" y="3"/>
                      <a:pt x="37" y="6"/>
                      <a:pt x="36" y="8"/>
                    </a:cubicBez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09851" y="3884613"/>
                <a:ext cx="279400" cy="311150"/>
              </a:xfrm>
              <a:custGeom>
                <a:avLst/>
                <a:gdLst>
                  <a:gd name="T0" fmla="*/ 60 w 103"/>
                  <a:gd name="T1" fmla="*/ 34 h 115"/>
                  <a:gd name="T2" fmla="*/ 60 w 103"/>
                  <a:gd name="T3" fmla="*/ 34 h 115"/>
                  <a:gd name="T4" fmla="*/ 41 w 103"/>
                  <a:gd name="T5" fmla="*/ 16 h 115"/>
                  <a:gd name="T6" fmla="*/ 41 w 103"/>
                  <a:gd name="T7" fmla="*/ 16 h 115"/>
                  <a:gd name="T8" fmla="*/ 29 w 103"/>
                  <a:gd name="T9" fmla="*/ 0 h 115"/>
                  <a:gd name="T10" fmla="*/ 0 w 103"/>
                  <a:gd name="T11" fmla="*/ 28 h 115"/>
                  <a:gd name="T12" fmla="*/ 17 w 103"/>
                  <a:gd name="T13" fmla="*/ 35 h 115"/>
                  <a:gd name="T14" fmla="*/ 17 w 103"/>
                  <a:gd name="T15" fmla="*/ 35 h 115"/>
                  <a:gd name="T16" fmla="*/ 21 w 103"/>
                  <a:gd name="T17" fmla="*/ 52 h 115"/>
                  <a:gd name="T18" fmla="*/ 24 w 103"/>
                  <a:gd name="T19" fmla="*/ 55 h 115"/>
                  <a:gd name="T20" fmla="*/ 38 w 103"/>
                  <a:gd name="T21" fmla="*/ 60 h 115"/>
                  <a:gd name="T22" fmla="*/ 38 w 103"/>
                  <a:gd name="T23" fmla="*/ 61 h 115"/>
                  <a:gd name="T24" fmla="*/ 50 w 103"/>
                  <a:gd name="T25" fmla="*/ 108 h 115"/>
                  <a:gd name="T26" fmla="*/ 49 w 103"/>
                  <a:gd name="T27" fmla="*/ 115 h 115"/>
                  <a:gd name="T28" fmla="*/ 60 w 103"/>
                  <a:gd name="T29" fmla="*/ 3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" h="115">
                    <a:moveTo>
                      <a:pt x="60" y="34"/>
                    </a:moveTo>
                    <a:cubicBezTo>
                      <a:pt x="60" y="34"/>
                      <a:pt x="60" y="34"/>
                      <a:pt x="60" y="34"/>
                    </a:cubicBezTo>
                    <a:cubicBezTo>
                      <a:pt x="58" y="18"/>
                      <a:pt x="46" y="17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2" y="13"/>
                      <a:pt x="29" y="0"/>
                      <a:pt x="29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8" y="27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41"/>
                      <a:pt x="17" y="47"/>
                      <a:pt x="21" y="52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8" y="59"/>
                      <a:pt x="33" y="61"/>
                      <a:pt x="38" y="60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67" y="67"/>
                      <a:pt x="55" y="102"/>
                      <a:pt x="50" y="108"/>
                    </a:cubicBezTo>
                    <a:cubicBezTo>
                      <a:pt x="44" y="115"/>
                      <a:pt x="49" y="115"/>
                      <a:pt x="49" y="115"/>
                    </a:cubicBezTo>
                    <a:cubicBezTo>
                      <a:pt x="103" y="63"/>
                      <a:pt x="60" y="34"/>
                      <a:pt x="60" y="34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1792721" y="3835401"/>
              <a:ext cx="549276" cy="560387"/>
              <a:chOff x="1611313" y="3835401"/>
              <a:chExt cx="549276" cy="560387"/>
            </a:xfrm>
          </p:grpSpPr>
          <p:sp>
            <p:nvSpPr>
              <p:cNvPr id="3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41526" y="4011613"/>
                <a:ext cx="119063" cy="192088"/>
              </a:xfrm>
              <a:custGeom>
                <a:avLst/>
                <a:gdLst>
                  <a:gd name="T0" fmla="*/ 0 w 44"/>
                  <a:gd name="T1" fmla="*/ 15 h 71"/>
                  <a:gd name="T2" fmla="*/ 31 w 44"/>
                  <a:gd name="T3" fmla="*/ 0 h 71"/>
                  <a:gd name="T4" fmla="*/ 36 w 44"/>
                  <a:gd name="T5" fmla="*/ 71 h 71"/>
                  <a:gd name="T6" fmla="*/ 2 w 44"/>
                  <a:gd name="T7" fmla="*/ 60 h 71"/>
                  <a:gd name="T8" fmla="*/ 5 w 44"/>
                  <a:gd name="T9" fmla="*/ 41 h 71"/>
                  <a:gd name="T10" fmla="*/ 0 w 44"/>
                  <a:gd name="T11" fmla="*/ 1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71">
                    <a:moveTo>
                      <a:pt x="0" y="15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2" y="22"/>
                      <a:pt x="44" y="48"/>
                      <a:pt x="36" y="71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4" y="54"/>
                      <a:pt x="5" y="48"/>
                      <a:pt x="5" y="41"/>
                    </a:cubicBezTo>
                    <a:cubicBezTo>
                      <a:pt x="5" y="32"/>
                      <a:pt x="3" y="23"/>
                      <a:pt x="0" y="15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60563" y="4173538"/>
                <a:ext cx="179388" cy="182563"/>
              </a:xfrm>
              <a:custGeom>
                <a:avLst/>
                <a:gdLst>
                  <a:gd name="T0" fmla="*/ 32 w 66"/>
                  <a:gd name="T1" fmla="*/ 0 h 67"/>
                  <a:gd name="T2" fmla="*/ 66 w 66"/>
                  <a:gd name="T3" fmla="*/ 11 h 67"/>
                  <a:gd name="T4" fmla="*/ 14 w 66"/>
                  <a:gd name="T5" fmla="*/ 67 h 67"/>
                  <a:gd name="T6" fmla="*/ 0 w 66"/>
                  <a:gd name="T7" fmla="*/ 35 h 67"/>
                  <a:gd name="T8" fmla="*/ 32 w 66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7">
                    <a:moveTo>
                      <a:pt x="32" y="0"/>
                    </a:moveTo>
                    <a:cubicBezTo>
                      <a:pt x="66" y="11"/>
                      <a:pt x="66" y="11"/>
                      <a:pt x="66" y="11"/>
                    </a:cubicBezTo>
                    <a:cubicBezTo>
                      <a:pt x="57" y="37"/>
                      <a:pt x="38" y="57"/>
                      <a:pt x="14" y="6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5" y="28"/>
                      <a:pt x="27" y="16"/>
                      <a:pt x="32" y="0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14501" y="4233863"/>
                <a:ext cx="284163" cy="161925"/>
              </a:xfrm>
              <a:custGeom>
                <a:avLst/>
                <a:gdLst>
                  <a:gd name="T0" fmla="*/ 91 w 105"/>
                  <a:gd name="T1" fmla="*/ 13 h 60"/>
                  <a:gd name="T2" fmla="*/ 105 w 105"/>
                  <a:gd name="T3" fmla="*/ 45 h 60"/>
                  <a:gd name="T4" fmla="*/ 0 w 105"/>
                  <a:gd name="T5" fmla="*/ 24 h 60"/>
                  <a:gd name="T6" fmla="*/ 26 w 105"/>
                  <a:gd name="T7" fmla="*/ 0 h 60"/>
                  <a:gd name="T8" fmla="*/ 68 w 105"/>
                  <a:gd name="T9" fmla="*/ 18 h 60"/>
                  <a:gd name="T10" fmla="*/ 91 w 105"/>
                  <a:gd name="T11" fmla="*/ 1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60">
                    <a:moveTo>
                      <a:pt x="91" y="13"/>
                    </a:moveTo>
                    <a:cubicBezTo>
                      <a:pt x="105" y="45"/>
                      <a:pt x="105" y="45"/>
                      <a:pt x="105" y="45"/>
                    </a:cubicBezTo>
                    <a:cubicBezTo>
                      <a:pt x="69" y="60"/>
                      <a:pt x="27" y="52"/>
                      <a:pt x="0" y="24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6" y="11"/>
                      <a:pt x="51" y="18"/>
                      <a:pt x="68" y="18"/>
                    </a:cubicBezTo>
                    <a:cubicBezTo>
                      <a:pt x="76" y="18"/>
                      <a:pt x="84" y="16"/>
                      <a:pt x="91" y="13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60526" y="4179888"/>
                <a:ext cx="123825" cy="119063"/>
              </a:xfrm>
              <a:custGeom>
                <a:avLst/>
                <a:gdLst>
                  <a:gd name="T0" fmla="*/ 46 w 46"/>
                  <a:gd name="T1" fmla="*/ 20 h 44"/>
                  <a:gd name="T2" fmla="*/ 20 w 46"/>
                  <a:gd name="T3" fmla="*/ 44 h 44"/>
                  <a:gd name="T4" fmla="*/ 0 w 46"/>
                  <a:gd name="T5" fmla="*/ 13 h 44"/>
                  <a:gd name="T6" fmla="*/ 33 w 46"/>
                  <a:gd name="T7" fmla="*/ 0 h 44"/>
                  <a:gd name="T8" fmla="*/ 46 w 46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4">
                    <a:moveTo>
                      <a:pt x="46" y="20"/>
                    </a:moveTo>
                    <a:cubicBezTo>
                      <a:pt x="20" y="44"/>
                      <a:pt x="20" y="44"/>
                      <a:pt x="20" y="44"/>
                    </a:cubicBezTo>
                    <a:cubicBezTo>
                      <a:pt x="12" y="35"/>
                      <a:pt x="5" y="24"/>
                      <a:pt x="0" y="13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7"/>
                      <a:pt x="40" y="14"/>
                      <a:pt x="46" y="20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11313" y="3835401"/>
                <a:ext cx="514350" cy="379413"/>
              </a:xfrm>
              <a:custGeom>
                <a:avLst/>
                <a:gdLst>
                  <a:gd name="T0" fmla="*/ 51 w 190"/>
                  <a:gd name="T1" fmla="*/ 127 h 140"/>
                  <a:gd name="T2" fmla="*/ 18 w 190"/>
                  <a:gd name="T3" fmla="*/ 140 h 140"/>
                  <a:gd name="T4" fmla="*/ 69 w 190"/>
                  <a:gd name="T5" fmla="*/ 20 h 140"/>
                  <a:gd name="T6" fmla="*/ 190 w 190"/>
                  <a:gd name="T7" fmla="*/ 65 h 140"/>
                  <a:gd name="T8" fmla="*/ 159 w 190"/>
                  <a:gd name="T9" fmla="*/ 80 h 140"/>
                  <a:gd name="T10" fmla="*/ 106 w 190"/>
                  <a:gd name="T11" fmla="*/ 47 h 140"/>
                  <a:gd name="T12" fmla="*/ 47 w 190"/>
                  <a:gd name="T13" fmla="*/ 106 h 140"/>
                  <a:gd name="T14" fmla="*/ 51 w 190"/>
                  <a:gd name="T15" fmla="*/ 127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40">
                    <a:moveTo>
                      <a:pt x="51" y="127"/>
                    </a:moveTo>
                    <a:cubicBezTo>
                      <a:pt x="18" y="140"/>
                      <a:pt x="18" y="140"/>
                      <a:pt x="18" y="140"/>
                    </a:cubicBezTo>
                    <a:cubicBezTo>
                      <a:pt x="0" y="93"/>
                      <a:pt x="23" y="40"/>
                      <a:pt x="69" y="20"/>
                    </a:cubicBezTo>
                    <a:cubicBezTo>
                      <a:pt x="115" y="0"/>
                      <a:pt x="168" y="20"/>
                      <a:pt x="190" y="65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49" y="61"/>
                      <a:pt x="129" y="47"/>
                      <a:pt x="106" y="47"/>
                    </a:cubicBezTo>
                    <a:cubicBezTo>
                      <a:pt x="74" y="47"/>
                      <a:pt x="47" y="74"/>
                      <a:pt x="47" y="106"/>
                    </a:cubicBezTo>
                    <a:cubicBezTo>
                      <a:pt x="47" y="113"/>
                      <a:pt x="49" y="120"/>
                      <a:pt x="51" y="127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7688" y="4065588"/>
                <a:ext cx="74613" cy="114300"/>
              </a:xfrm>
              <a:custGeom>
                <a:avLst/>
                <a:gdLst>
                  <a:gd name="T0" fmla="*/ 9 w 28"/>
                  <a:gd name="T1" fmla="*/ 11 h 42"/>
                  <a:gd name="T2" fmla="*/ 2 w 28"/>
                  <a:gd name="T3" fmla="*/ 11 h 42"/>
                  <a:gd name="T4" fmla="*/ 5 w 28"/>
                  <a:gd name="T5" fmla="*/ 4 h 42"/>
                  <a:gd name="T6" fmla="*/ 14 w 28"/>
                  <a:gd name="T7" fmla="*/ 0 h 42"/>
                  <a:gd name="T8" fmla="*/ 23 w 28"/>
                  <a:gd name="T9" fmla="*/ 3 h 42"/>
                  <a:gd name="T10" fmla="*/ 26 w 28"/>
                  <a:gd name="T11" fmla="*/ 10 h 42"/>
                  <a:gd name="T12" fmla="*/ 24 w 28"/>
                  <a:gd name="T13" fmla="*/ 15 h 42"/>
                  <a:gd name="T14" fmla="*/ 20 w 28"/>
                  <a:gd name="T15" fmla="*/ 19 h 42"/>
                  <a:gd name="T16" fmla="*/ 26 w 28"/>
                  <a:gd name="T17" fmla="*/ 23 h 42"/>
                  <a:gd name="T18" fmla="*/ 28 w 28"/>
                  <a:gd name="T19" fmla="*/ 29 h 42"/>
                  <a:gd name="T20" fmla="*/ 24 w 28"/>
                  <a:gd name="T21" fmla="*/ 38 h 42"/>
                  <a:gd name="T22" fmla="*/ 14 w 28"/>
                  <a:gd name="T23" fmla="*/ 42 h 42"/>
                  <a:gd name="T24" fmla="*/ 4 w 28"/>
                  <a:gd name="T25" fmla="*/ 38 h 42"/>
                  <a:gd name="T26" fmla="*/ 0 w 28"/>
                  <a:gd name="T27" fmla="*/ 29 h 42"/>
                  <a:gd name="T28" fmla="*/ 8 w 28"/>
                  <a:gd name="T29" fmla="*/ 29 h 42"/>
                  <a:gd name="T30" fmla="*/ 10 w 28"/>
                  <a:gd name="T31" fmla="*/ 33 h 42"/>
                  <a:gd name="T32" fmla="*/ 14 w 28"/>
                  <a:gd name="T33" fmla="*/ 35 h 42"/>
                  <a:gd name="T34" fmla="*/ 19 w 28"/>
                  <a:gd name="T35" fmla="*/ 33 h 42"/>
                  <a:gd name="T36" fmla="*/ 20 w 28"/>
                  <a:gd name="T37" fmla="*/ 29 h 42"/>
                  <a:gd name="T38" fmla="*/ 18 w 28"/>
                  <a:gd name="T39" fmla="*/ 24 h 42"/>
                  <a:gd name="T40" fmla="*/ 11 w 28"/>
                  <a:gd name="T41" fmla="*/ 22 h 42"/>
                  <a:gd name="T42" fmla="*/ 11 w 28"/>
                  <a:gd name="T43" fmla="*/ 16 h 42"/>
                  <a:gd name="T44" fmla="*/ 15 w 28"/>
                  <a:gd name="T45" fmla="*/ 15 h 42"/>
                  <a:gd name="T46" fmla="*/ 17 w 28"/>
                  <a:gd name="T47" fmla="*/ 13 h 42"/>
                  <a:gd name="T48" fmla="*/ 18 w 28"/>
                  <a:gd name="T49" fmla="*/ 11 h 42"/>
                  <a:gd name="T50" fmla="*/ 17 w 28"/>
                  <a:gd name="T51" fmla="*/ 8 h 42"/>
                  <a:gd name="T52" fmla="*/ 14 w 28"/>
                  <a:gd name="T53" fmla="*/ 7 h 42"/>
                  <a:gd name="T54" fmla="*/ 11 w 28"/>
                  <a:gd name="T55" fmla="*/ 8 h 42"/>
                  <a:gd name="T56" fmla="*/ 9 w 28"/>
                  <a:gd name="T57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" h="42">
                    <a:moveTo>
                      <a:pt x="9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2" y="8"/>
                      <a:pt x="3" y="5"/>
                      <a:pt x="5" y="4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8" y="0"/>
                      <a:pt x="20" y="1"/>
                      <a:pt x="23" y="3"/>
                    </a:cubicBezTo>
                    <a:cubicBezTo>
                      <a:pt x="25" y="5"/>
                      <a:pt x="26" y="8"/>
                      <a:pt x="26" y="10"/>
                    </a:cubicBezTo>
                    <a:cubicBezTo>
                      <a:pt x="26" y="12"/>
                      <a:pt x="25" y="14"/>
                      <a:pt x="24" y="15"/>
                    </a:cubicBezTo>
                    <a:cubicBezTo>
                      <a:pt x="23" y="17"/>
                      <a:pt x="22" y="18"/>
                      <a:pt x="20" y="19"/>
                    </a:cubicBezTo>
                    <a:cubicBezTo>
                      <a:pt x="23" y="20"/>
                      <a:pt x="24" y="21"/>
                      <a:pt x="26" y="23"/>
                    </a:cubicBezTo>
                    <a:cubicBezTo>
                      <a:pt x="27" y="24"/>
                      <a:pt x="28" y="27"/>
                      <a:pt x="28" y="29"/>
                    </a:cubicBezTo>
                    <a:cubicBezTo>
                      <a:pt x="28" y="33"/>
                      <a:pt x="27" y="36"/>
                      <a:pt x="24" y="38"/>
                    </a:cubicBezTo>
                    <a:cubicBezTo>
                      <a:pt x="21" y="41"/>
                      <a:pt x="18" y="42"/>
                      <a:pt x="14" y="42"/>
                    </a:cubicBezTo>
                    <a:cubicBezTo>
                      <a:pt x="10" y="42"/>
                      <a:pt x="7" y="41"/>
                      <a:pt x="4" y="38"/>
                    </a:cubicBezTo>
                    <a:cubicBezTo>
                      <a:pt x="2" y="36"/>
                      <a:pt x="1" y="33"/>
                      <a:pt x="0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1"/>
                      <a:pt x="9" y="32"/>
                      <a:pt x="10" y="33"/>
                    </a:cubicBezTo>
                    <a:cubicBezTo>
                      <a:pt x="11" y="34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ubicBezTo>
                      <a:pt x="20" y="32"/>
                      <a:pt x="20" y="31"/>
                      <a:pt x="20" y="29"/>
                    </a:cubicBezTo>
                    <a:cubicBezTo>
                      <a:pt x="20" y="27"/>
                      <a:pt x="20" y="26"/>
                      <a:pt x="18" y="24"/>
                    </a:cubicBezTo>
                    <a:cubicBezTo>
                      <a:pt x="16" y="23"/>
                      <a:pt x="14" y="23"/>
                      <a:pt x="11" y="22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8" y="9"/>
                      <a:pt x="17" y="8"/>
                    </a:cubicBezTo>
                    <a:cubicBezTo>
                      <a:pt x="16" y="8"/>
                      <a:pt x="15" y="7"/>
                      <a:pt x="14" y="7"/>
                    </a:cubicBezTo>
                    <a:cubicBezTo>
                      <a:pt x="13" y="7"/>
                      <a:pt x="12" y="8"/>
                      <a:pt x="11" y="8"/>
                    </a:cubicBezTo>
                    <a:cubicBezTo>
                      <a:pt x="10" y="9"/>
                      <a:pt x="10" y="10"/>
                      <a:pt x="9" y="11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901826" y="4065588"/>
                <a:ext cx="74613" cy="114300"/>
              </a:xfrm>
              <a:custGeom>
                <a:avLst/>
                <a:gdLst>
                  <a:gd name="T0" fmla="*/ 14 w 28"/>
                  <a:gd name="T1" fmla="*/ 0 h 42"/>
                  <a:gd name="T2" fmla="*/ 22 w 28"/>
                  <a:gd name="T3" fmla="*/ 2 h 42"/>
                  <a:gd name="T4" fmla="*/ 27 w 28"/>
                  <a:gd name="T5" fmla="*/ 9 h 42"/>
                  <a:gd name="T6" fmla="*/ 28 w 28"/>
                  <a:gd name="T7" fmla="*/ 21 h 42"/>
                  <a:gd name="T8" fmla="*/ 27 w 28"/>
                  <a:gd name="T9" fmla="*/ 33 h 42"/>
                  <a:gd name="T10" fmla="*/ 22 w 28"/>
                  <a:gd name="T11" fmla="*/ 40 h 42"/>
                  <a:gd name="T12" fmla="*/ 14 w 28"/>
                  <a:gd name="T13" fmla="*/ 42 h 42"/>
                  <a:gd name="T14" fmla="*/ 7 w 28"/>
                  <a:gd name="T15" fmla="*/ 40 h 42"/>
                  <a:gd name="T16" fmla="*/ 2 w 28"/>
                  <a:gd name="T17" fmla="*/ 33 h 42"/>
                  <a:gd name="T18" fmla="*/ 0 w 28"/>
                  <a:gd name="T19" fmla="*/ 21 h 42"/>
                  <a:gd name="T20" fmla="*/ 4 w 28"/>
                  <a:gd name="T21" fmla="*/ 5 h 42"/>
                  <a:gd name="T22" fmla="*/ 14 w 28"/>
                  <a:gd name="T23" fmla="*/ 0 h 42"/>
                  <a:gd name="T24" fmla="*/ 14 w 28"/>
                  <a:gd name="T25" fmla="*/ 7 h 42"/>
                  <a:gd name="T26" fmla="*/ 11 w 28"/>
                  <a:gd name="T27" fmla="*/ 8 h 42"/>
                  <a:gd name="T28" fmla="*/ 9 w 28"/>
                  <a:gd name="T29" fmla="*/ 13 h 42"/>
                  <a:gd name="T30" fmla="*/ 8 w 28"/>
                  <a:gd name="T31" fmla="*/ 21 h 42"/>
                  <a:gd name="T32" fmla="*/ 10 w 28"/>
                  <a:gd name="T33" fmla="*/ 32 h 42"/>
                  <a:gd name="T34" fmla="*/ 14 w 28"/>
                  <a:gd name="T35" fmla="*/ 35 h 42"/>
                  <a:gd name="T36" fmla="*/ 19 w 28"/>
                  <a:gd name="T37" fmla="*/ 32 h 42"/>
                  <a:gd name="T38" fmla="*/ 21 w 28"/>
                  <a:gd name="T39" fmla="*/ 21 h 42"/>
                  <a:gd name="T40" fmla="*/ 19 w 28"/>
                  <a:gd name="T41" fmla="*/ 10 h 42"/>
                  <a:gd name="T42" fmla="*/ 14 w 28"/>
                  <a:gd name="T43" fmla="*/ 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4" y="0"/>
                    </a:moveTo>
                    <a:cubicBezTo>
                      <a:pt x="17" y="0"/>
                      <a:pt x="20" y="1"/>
                      <a:pt x="22" y="2"/>
                    </a:cubicBezTo>
                    <a:cubicBezTo>
                      <a:pt x="24" y="4"/>
                      <a:pt x="26" y="6"/>
                      <a:pt x="27" y="9"/>
                    </a:cubicBezTo>
                    <a:cubicBezTo>
                      <a:pt x="28" y="12"/>
                      <a:pt x="28" y="16"/>
                      <a:pt x="28" y="21"/>
                    </a:cubicBezTo>
                    <a:cubicBezTo>
                      <a:pt x="28" y="26"/>
                      <a:pt x="28" y="30"/>
                      <a:pt x="27" y="33"/>
                    </a:cubicBezTo>
                    <a:cubicBezTo>
                      <a:pt x="25" y="36"/>
                      <a:pt x="24" y="38"/>
                      <a:pt x="22" y="40"/>
                    </a:cubicBezTo>
                    <a:cubicBezTo>
                      <a:pt x="20" y="41"/>
                      <a:pt x="17" y="42"/>
                      <a:pt x="14" y="42"/>
                    </a:cubicBezTo>
                    <a:cubicBezTo>
                      <a:pt x="11" y="42"/>
                      <a:pt x="9" y="41"/>
                      <a:pt x="7" y="40"/>
                    </a:cubicBezTo>
                    <a:cubicBezTo>
                      <a:pt x="5" y="38"/>
                      <a:pt x="3" y="36"/>
                      <a:pt x="2" y="33"/>
                    </a:cubicBezTo>
                    <a:cubicBezTo>
                      <a:pt x="1" y="31"/>
                      <a:pt x="0" y="27"/>
                      <a:pt x="0" y="21"/>
                    </a:cubicBezTo>
                    <a:cubicBezTo>
                      <a:pt x="0" y="14"/>
                      <a:pt x="2" y="9"/>
                      <a:pt x="4" y="5"/>
                    </a:cubicBezTo>
                    <a:cubicBezTo>
                      <a:pt x="6" y="2"/>
                      <a:pt x="10" y="0"/>
                      <a:pt x="14" y="0"/>
                    </a:cubicBezTo>
                    <a:close/>
                    <a:moveTo>
                      <a:pt x="14" y="7"/>
                    </a:moveTo>
                    <a:cubicBezTo>
                      <a:pt x="13" y="7"/>
                      <a:pt x="12" y="8"/>
                      <a:pt x="11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8" y="15"/>
                      <a:pt x="8" y="18"/>
                      <a:pt x="8" y="21"/>
                    </a:cubicBezTo>
                    <a:cubicBezTo>
                      <a:pt x="8" y="26"/>
                      <a:pt x="9" y="30"/>
                      <a:pt x="10" y="32"/>
                    </a:cubicBezTo>
                    <a:cubicBezTo>
                      <a:pt x="11" y="34"/>
                      <a:pt x="13" y="35"/>
                      <a:pt x="14" y="35"/>
                    </a:cubicBezTo>
                    <a:cubicBezTo>
                      <a:pt x="16" y="35"/>
                      <a:pt x="18" y="34"/>
                      <a:pt x="19" y="32"/>
                    </a:cubicBezTo>
                    <a:cubicBezTo>
                      <a:pt x="20" y="30"/>
                      <a:pt x="21" y="26"/>
                      <a:pt x="21" y="21"/>
                    </a:cubicBezTo>
                    <a:cubicBezTo>
                      <a:pt x="21" y="16"/>
                      <a:pt x="20" y="12"/>
                      <a:pt x="19" y="10"/>
                    </a:cubicBezTo>
                    <a:cubicBezTo>
                      <a:pt x="18" y="8"/>
                      <a:pt x="16" y="7"/>
                      <a:pt x="14" y="7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031876" y="3868738"/>
              <a:ext cx="379413" cy="508000"/>
              <a:chOff x="1031876" y="3868738"/>
              <a:chExt cx="379413" cy="508000"/>
            </a:xfrm>
          </p:grpSpPr>
          <p:sp>
            <p:nvSpPr>
              <p:cNvPr id="28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31876" y="4306888"/>
                <a:ext cx="379413" cy="6985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8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03313" y="4003676"/>
                <a:ext cx="58738" cy="77788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8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93788" y="3997326"/>
                <a:ext cx="73025" cy="90488"/>
              </a:xfrm>
              <a:custGeom>
                <a:avLst/>
                <a:gdLst>
                  <a:gd name="T0" fmla="*/ 46 w 46"/>
                  <a:gd name="T1" fmla="*/ 57 h 57"/>
                  <a:gd name="T2" fmla="*/ 0 w 46"/>
                  <a:gd name="T3" fmla="*/ 57 h 57"/>
                  <a:gd name="T4" fmla="*/ 0 w 46"/>
                  <a:gd name="T5" fmla="*/ 0 h 57"/>
                  <a:gd name="T6" fmla="*/ 46 w 46"/>
                  <a:gd name="T7" fmla="*/ 0 h 57"/>
                  <a:gd name="T8" fmla="*/ 46 w 46"/>
                  <a:gd name="T9" fmla="*/ 57 h 57"/>
                  <a:gd name="T10" fmla="*/ 9 w 46"/>
                  <a:gd name="T11" fmla="*/ 50 h 57"/>
                  <a:gd name="T12" fmla="*/ 40 w 46"/>
                  <a:gd name="T13" fmla="*/ 50 h 57"/>
                  <a:gd name="T14" fmla="*/ 40 w 46"/>
                  <a:gd name="T15" fmla="*/ 7 h 57"/>
                  <a:gd name="T16" fmla="*/ 9 w 46"/>
                  <a:gd name="T17" fmla="*/ 7 h 57"/>
                  <a:gd name="T18" fmla="*/ 9 w 46"/>
                  <a:gd name="T19" fmla="*/ 5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57">
                    <a:moveTo>
                      <a:pt x="46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57"/>
                    </a:lnTo>
                    <a:close/>
                    <a:moveTo>
                      <a:pt x="9" y="50"/>
                    </a:moveTo>
                    <a:lnTo>
                      <a:pt x="40" y="50"/>
                    </a:lnTo>
                    <a:lnTo>
                      <a:pt x="40" y="7"/>
                    </a:lnTo>
                    <a:lnTo>
                      <a:pt x="9" y="7"/>
                    </a:lnTo>
                    <a:lnTo>
                      <a:pt x="9" y="5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8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81113" y="4003676"/>
                <a:ext cx="60325" cy="77788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8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76351" y="3997326"/>
                <a:ext cx="69850" cy="90488"/>
              </a:xfrm>
              <a:custGeom>
                <a:avLst/>
                <a:gdLst>
                  <a:gd name="T0" fmla="*/ 44 w 44"/>
                  <a:gd name="T1" fmla="*/ 57 h 57"/>
                  <a:gd name="T2" fmla="*/ 0 w 44"/>
                  <a:gd name="T3" fmla="*/ 57 h 57"/>
                  <a:gd name="T4" fmla="*/ 0 w 44"/>
                  <a:gd name="T5" fmla="*/ 0 h 57"/>
                  <a:gd name="T6" fmla="*/ 44 w 44"/>
                  <a:gd name="T7" fmla="*/ 0 h 57"/>
                  <a:gd name="T8" fmla="*/ 44 w 44"/>
                  <a:gd name="T9" fmla="*/ 57 h 57"/>
                  <a:gd name="T10" fmla="*/ 7 w 44"/>
                  <a:gd name="T11" fmla="*/ 50 h 57"/>
                  <a:gd name="T12" fmla="*/ 37 w 44"/>
                  <a:gd name="T13" fmla="*/ 50 h 57"/>
                  <a:gd name="T14" fmla="*/ 37 w 44"/>
                  <a:gd name="T15" fmla="*/ 7 h 57"/>
                  <a:gd name="T16" fmla="*/ 7 w 44"/>
                  <a:gd name="T17" fmla="*/ 7 h 57"/>
                  <a:gd name="T18" fmla="*/ 7 w 44"/>
                  <a:gd name="T19" fmla="*/ 5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57">
                    <a:moveTo>
                      <a:pt x="44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57"/>
                    </a:lnTo>
                    <a:close/>
                    <a:moveTo>
                      <a:pt x="7" y="50"/>
                    </a:moveTo>
                    <a:lnTo>
                      <a:pt x="37" y="50"/>
                    </a:lnTo>
                    <a:lnTo>
                      <a:pt x="37" y="7"/>
                    </a:lnTo>
                    <a:lnTo>
                      <a:pt x="7" y="7"/>
                    </a:lnTo>
                    <a:lnTo>
                      <a:pt x="7" y="5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03313" y="4081463"/>
                <a:ext cx="119063" cy="79375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93788" y="4076701"/>
                <a:ext cx="133350" cy="88900"/>
              </a:xfrm>
              <a:custGeom>
                <a:avLst/>
                <a:gdLst>
                  <a:gd name="T0" fmla="*/ 84 w 84"/>
                  <a:gd name="T1" fmla="*/ 56 h 56"/>
                  <a:gd name="T2" fmla="*/ 0 w 84"/>
                  <a:gd name="T3" fmla="*/ 56 h 56"/>
                  <a:gd name="T4" fmla="*/ 0 w 84"/>
                  <a:gd name="T5" fmla="*/ 0 h 56"/>
                  <a:gd name="T6" fmla="*/ 84 w 84"/>
                  <a:gd name="T7" fmla="*/ 0 h 56"/>
                  <a:gd name="T8" fmla="*/ 84 w 84"/>
                  <a:gd name="T9" fmla="*/ 56 h 56"/>
                  <a:gd name="T10" fmla="*/ 9 w 84"/>
                  <a:gd name="T11" fmla="*/ 48 h 56"/>
                  <a:gd name="T12" fmla="*/ 77 w 84"/>
                  <a:gd name="T13" fmla="*/ 48 h 56"/>
                  <a:gd name="T14" fmla="*/ 77 w 84"/>
                  <a:gd name="T15" fmla="*/ 7 h 56"/>
                  <a:gd name="T16" fmla="*/ 9 w 84"/>
                  <a:gd name="T17" fmla="*/ 7 h 56"/>
                  <a:gd name="T18" fmla="*/ 9 w 84"/>
                  <a:gd name="T1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56">
                    <a:moveTo>
                      <a:pt x="84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56"/>
                    </a:lnTo>
                    <a:close/>
                    <a:moveTo>
                      <a:pt x="9" y="48"/>
                    </a:moveTo>
                    <a:lnTo>
                      <a:pt x="77" y="48"/>
                    </a:lnTo>
                    <a:lnTo>
                      <a:pt x="77" y="7"/>
                    </a:lnTo>
                    <a:lnTo>
                      <a:pt x="9" y="7"/>
                    </a:lnTo>
                    <a:lnTo>
                      <a:pt x="9" y="48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22376" y="4081463"/>
                <a:ext cx="119063" cy="79375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16026" y="4076701"/>
                <a:ext cx="130175" cy="88900"/>
              </a:xfrm>
              <a:custGeom>
                <a:avLst/>
                <a:gdLst>
                  <a:gd name="T0" fmla="*/ 82 w 82"/>
                  <a:gd name="T1" fmla="*/ 56 h 56"/>
                  <a:gd name="T2" fmla="*/ 0 w 82"/>
                  <a:gd name="T3" fmla="*/ 56 h 56"/>
                  <a:gd name="T4" fmla="*/ 0 w 82"/>
                  <a:gd name="T5" fmla="*/ 0 h 56"/>
                  <a:gd name="T6" fmla="*/ 82 w 82"/>
                  <a:gd name="T7" fmla="*/ 0 h 56"/>
                  <a:gd name="T8" fmla="*/ 82 w 82"/>
                  <a:gd name="T9" fmla="*/ 56 h 56"/>
                  <a:gd name="T10" fmla="*/ 7 w 82"/>
                  <a:gd name="T11" fmla="*/ 48 h 56"/>
                  <a:gd name="T12" fmla="*/ 75 w 82"/>
                  <a:gd name="T13" fmla="*/ 48 h 56"/>
                  <a:gd name="T14" fmla="*/ 75 w 82"/>
                  <a:gd name="T15" fmla="*/ 7 h 56"/>
                  <a:gd name="T16" fmla="*/ 7 w 82"/>
                  <a:gd name="T17" fmla="*/ 7 h 56"/>
                  <a:gd name="T18" fmla="*/ 7 w 82"/>
                  <a:gd name="T1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56">
                    <a:moveTo>
                      <a:pt x="82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82" y="56"/>
                    </a:lnTo>
                    <a:close/>
                    <a:moveTo>
                      <a:pt x="7" y="48"/>
                    </a:moveTo>
                    <a:lnTo>
                      <a:pt x="75" y="48"/>
                    </a:lnTo>
                    <a:lnTo>
                      <a:pt x="75" y="7"/>
                    </a:lnTo>
                    <a:lnTo>
                      <a:pt x="7" y="7"/>
                    </a:lnTo>
                    <a:lnTo>
                      <a:pt x="7" y="48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62051" y="4003676"/>
                <a:ext cx="119063" cy="77788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57288" y="3997326"/>
                <a:ext cx="130175" cy="90488"/>
              </a:xfrm>
              <a:custGeom>
                <a:avLst/>
                <a:gdLst>
                  <a:gd name="T0" fmla="*/ 82 w 82"/>
                  <a:gd name="T1" fmla="*/ 57 h 57"/>
                  <a:gd name="T2" fmla="*/ 0 w 82"/>
                  <a:gd name="T3" fmla="*/ 57 h 57"/>
                  <a:gd name="T4" fmla="*/ 0 w 82"/>
                  <a:gd name="T5" fmla="*/ 0 h 57"/>
                  <a:gd name="T6" fmla="*/ 82 w 82"/>
                  <a:gd name="T7" fmla="*/ 0 h 57"/>
                  <a:gd name="T8" fmla="*/ 82 w 82"/>
                  <a:gd name="T9" fmla="*/ 57 h 57"/>
                  <a:gd name="T10" fmla="*/ 6 w 82"/>
                  <a:gd name="T11" fmla="*/ 50 h 57"/>
                  <a:gd name="T12" fmla="*/ 75 w 82"/>
                  <a:gd name="T13" fmla="*/ 50 h 57"/>
                  <a:gd name="T14" fmla="*/ 75 w 82"/>
                  <a:gd name="T15" fmla="*/ 7 h 57"/>
                  <a:gd name="T16" fmla="*/ 6 w 82"/>
                  <a:gd name="T17" fmla="*/ 7 h 57"/>
                  <a:gd name="T18" fmla="*/ 6 w 82"/>
                  <a:gd name="T19" fmla="*/ 5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57">
                    <a:moveTo>
                      <a:pt x="82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82" y="57"/>
                    </a:lnTo>
                    <a:close/>
                    <a:moveTo>
                      <a:pt x="6" y="50"/>
                    </a:moveTo>
                    <a:lnTo>
                      <a:pt x="75" y="50"/>
                    </a:lnTo>
                    <a:lnTo>
                      <a:pt x="75" y="7"/>
                    </a:lnTo>
                    <a:lnTo>
                      <a:pt x="6" y="7"/>
                    </a:lnTo>
                    <a:lnTo>
                      <a:pt x="6" y="5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03313" y="4160838"/>
                <a:ext cx="58738" cy="77788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93788" y="4152901"/>
                <a:ext cx="73025" cy="92075"/>
              </a:xfrm>
              <a:custGeom>
                <a:avLst/>
                <a:gdLst>
                  <a:gd name="T0" fmla="*/ 46 w 46"/>
                  <a:gd name="T1" fmla="*/ 58 h 58"/>
                  <a:gd name="T2" fmla="*/ 0 w 46"/>
                  <a:gd name="T3" fmla="*/ 58 h 58"/>
                  <a:gd name="T4" fmla="*/ 0 w 46"/>
                  <a:gd name="T5" fmla="*/ 0 h 58"/>
                  <a:gd name="T6" fmla="*/ 46 w 46"/>
                  <a:gd name="T7" fmla="*/ 0 h 58"/>
                  <a:gd name="T8" fmla="*/ 46 w 46"/>
                  <a:gd name="T9" fmla="*/ 58 h 58"/>
                  <a:gd name="T10" fmla="*/ 9 w 46"/>
                  <a:gd name="T11" fmla="*/ 49 h 58"/>
                  <a:gd name="T12" fmla="*/ 40 w 46"/>
                  <a:gd name="T13" fmla="*/ 49 h 58"/>
                  <a:gd name="T14" fmla="*/ 40 w 46"/>
                  <a:gd name="T15" fmla="*/ 8 h 58"/>
                  <a:gd name="T16" fmla="*/ 9 w 46"/>
                  <a:gd name="T17" fmla="*/ 8 h 58"/>
                  <a:gd name="T18" fmla="*/ 9 w 46"/>
                  <a:gd name="T19" fmla="*/ 4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58">
                    <a:moveTo>
                      <a:pt x="46" y="58"/>
                    </a:moveTo>
                    <a:lnTo>
                      <a:pt x="0" y="58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58"/>
                    </a:lnTo>
                    <a:close/>
                    <a:moveTo>
                      <a:pt x="9" y="49"/>
                    </a:moveTo>
                    <a:lnTo>
                      <a:pt x="40" y="49"/>
                    </a:lnTo>
                    <a:lnTo>
                      <a:pt x="40" y="8"/>
                    </a:lnTo>
                    <a:lnTo>
                      <a:pt x="9" y="8"/>
                    </a:lnTo>
                    <a:lnTo>
                      <a:pt x="9" y="49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81113" y="4160838"/>
                <a:ext cx="60325" cy="77788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76351" y="4152901"/>
                <a:ext cx="69850" cy="92075"/>
              </a:xfrm>
              <a:custGeom>
                <a:avLst/>
                <a:gdLst>
                  <a:gd name="T0" fmla="*/ 44 w 44"/>
                  <a:gd name="T1" fmla="*/ 58 h 58"/>
                  <a:gd name="T2" fmla="*/ 0 w 44"/>
                  <a:gd name="T3" fmla="*/ 58 h 58"/>
                  <a:gd name="T4" fmla="*/ 0 w 44"/>
                  <a:gd name="T5" fmla="*/ 0 h 58"/>
                  <a:gd name="T6" fmla="*/ 44 w 44"/>
                  <a:gd name="T7" fmla="*/ 0 h 58"/>
                  <a:gd name="T8" fmla="*/ 44 w 44"/>
                  <a:gd name="T9" fmla="*/ 58 h 58"/>
                  <a:gd name="T10" fmla="*/ 7 w 44"/>
                  <a:gd name="T11" fmla="*/ 49 h 58"/>
                  <a:gd name="T12" fmla="*/ 37 w 44"/>
                  <a:gd name="T13" fmla="*/ 49 h 58"/>
                  <a:gd name="T14" fmla="*/ 37 w 44"/>
                  <a:gd name="T15" fmla="*/ 8 h 58"/>
                  <a:gd name="T16" fmla="*/ 7 w 44"/>
                  <a:gd name="T17" fmla="*/ 8 h 58"/>
                  <a:gd name="T18" fmla="*/ 7 w 44"/>
                  <a:gd name="T19" fmla="*/ 4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58">
                    <a:moveTo>
                      <a:pt x="44" y="58"/>
                    </a:moveTo>
                    <a:lnTo>
                      <a:pt x="0" y="58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58"/>
                    </a:lnTo>
                    <a:close/>
                    <a:moveTo>
                      <a:pt x="7" y="49"/>
                    </a:moveTo>
                    <a:lnTo>
                      <a:pt x="37" y="49"/>
                    </a:lnTo>
                    <a:lnTo>
                      <a:pt x="37" y="8"/>
                    </a:lnTo>
                    <a:lnTo>
                      <a:pt x="7" y="8"/>
                    </a:lnTo>
                    <a:lnTo>
                      <a:pt x="7" y="49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0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62051" y="4160838"/>
                <a:ext cx="119063" cy="77788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0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57288" y="4152901"/>
                <a:ext cx="130175" cy="92075"/>
              </a:xfrm>
              <a:custGeom>
                <a:avLst/>
                <a:gdLst>
                  <a:gd name="T0" fmla="*/ 82 w 82"/>
                  <a:gd name="T1" fmla="*/ 58 h 58"/>
                  <a:gd name="T2" fmla="*/ 0 w 82"/>
                  <a:gd name="T3" fmla="*/ 58 h 58"/>
                  <a:gd name="T4" fmla="*/ 0 w 82"/>
                  <a:gd name="T5" fmla="*/ 0 h 58"/>
                  <a:gd name="T6" fmla="*/ 82 w 82"/>
                  <a:gd name="T7" fmla="*/ 0 h 58"/>
                  <a:gd name="T8" fmla="*/ 82 w 82"/>
                  <a:gd name="T9" fmla="*/ 58 h 58"/>
                  <a:gd name="T10" fmla="*/ 6 w 82"/>
                  <a:gd name="T11" fmla="*/ 49 h 58"/>
                  <a:gd name="T12" fmla="*/ 75 w 82"/>
                  <a:gd name="T13" fmla="*/ 49 h 58"/>
                  <a:gd name="T14" fmla="*/ 75 w 82"/>
                  <a:gd name="T15" fmla="*/ 8 h 58"/>
                  <a:gd name="T16" fmla="*/ 6 w 82"/>
                  <a:gd name="T17" fmla="*/ 8 h 58"/>
                  <a:gd name="T18" fmla="*/ 6 w 82"/>
                  <a:gd name="T19" fmla="*/ 4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58">
                    <a:moveTo>
                      <a:pt x="82" y="58"/>
                    </a:moveTo>
                    <a:lnTo>
                      <a:pt x="0" y="58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82" y="58"/>
                    </a:lnTo>
                    <a:close/>
                    <a:moveTo>
                      <a:pt x="6" y="49"/>
                    </a:moveTo>
                    <a:lnTo>
                      <a:pt x="75" y="49"/>
                    </a:lnTo>
                    <a:lnTo>
                      <a:pt x="75" y="8"/>
                    </a:lnTo>
                    <a:lnTo>
                      <a:pt x="6" y="8"/>
                    </a:lnTo>
                    <a:lnTo>
                      <a:pt x="6" y="49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0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62038" y="4244976"/>
                <a:ext cx="319088" cy="61913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46163" y="3868738"/>
                <a:ext cx="349250" cy="131763"/>
              </a:xfrm>
              <a:custGeom>
                <a:avLst/>
                <a:gdLst>
                  <a:gd name="T0" fmla="*/ 111 w 129"/>
                  <a:gd name="T1" fmla="*/ 0 h 49"/>
                  <a:gd name="T2" fmla="*/ 113 w 129"/>
                  <a:gd name="T3" fmla="*/ 7 h 49"/>
                  <a:gd name="T4" fmla="*/ 94 w 129"/>
                  <a:gd name="T5" fmla="*/ 25 h 49"/>
                  <a:gd name="T6" fmla="*/ 76 w 129"/>
                  <a:gd name="T7" fmla="*/ 7 h 49"/>
                  <a:gd name="T8" fmla="*/ 78 w 129"/>
                  <a:gd name="T9" fmla="*/ 0 h 49"/>
                  <a:gd name="T10" fmla="*/ 52 w 129"/>
                  <a:gd name="T11" fmla="*/ 0 h 49"/>
                  <a:gd name="T12" fmla="*/ 54 w 129"/>
                  <a:gd name="T13" fmla="*/ 7 h 49"/>
                  <a:gd name="T14" fmla="*/ 35 w 129"/>
                  <a:gd name="T15" fmla="*/ 25 h 49"/>
                  <a:gd name="T16" fmla="*/ 17 w 129"/>
                  <a:gd name="T17" fmla="*/ 7 h 49"/>
                  <a:gd name="T18" fmla="*/ 19 w 129"/>
                  <a:gd name="T19" fmla="*/ 0 h 49"/>
                  <a:gd name="T20" fmla="*/ 0 w 129"/>
                  <a:gd name="T21" fmla="*/ 0 h 49"/>
                  <a:gd name="T22" fmla="*/ 0 w 129"/>
                  <a:gd name="T23" fmla="*/ 49 h 49"/>
                  <a:gd name="T24" fmla="*/ 129 w 129"/>
                  <a:gd name="T25" fmla="*/ 49 h 49"/>
                  <a:gd name="T26" fmla="*/ 129 w 129"/>
                  <a:gd name="T27" fmla="*/ 0 h 49"/>
                  <a:gd name="T28" fmla="*/ 111 w 129"/>
                  <a:gd name="T2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9" h="49">
                    <a:moveTo>
                      <a:pt x="111" y="0"/>
                    </a:moveTo>
                    <a:cubicBezTo>
                      <a:pt x="112" y="2"/>
                      <a:pt x="113" y="5"/>
                      <a:pt x="113" y="7"/>
                    </a:cubicBezTo>
                    <a:cubicBezTo>
                      <a:pt x="113" y="17"/>
                      <a:pt x="104" y="25"/>
                      <a:pt x="94" y="25"/>
                    </a:cubicBezTo>
                    <a:cubicBezTo>
                      <a:pt x="84" y="25"/>
                      <a:pt x="76" y="17"/>
                      <a:pt x="76" y="7"/>
                    </a:cubicBezTo>
                    <a:cubicBezTo>
                      <a:pt x="76" y="5"/>
                      <a:pt x="77" y="2"/>
                      <a:pt x="7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2"/>
                      <a:pt x="54" y="5"/>
                      <a:pt x="54" y="7"/>
                    </a:cubicBezTo>
                    <a:cubicBezTo>
                      <a:pt x="54" y="17"/>
                      <a:pt x="45" y="25"/>
                      <a:pt x="35" y="25"/>
                    </a:cubicBezTo>
                    <a:cubicBezTo>
                      <a:pt x="25" y="25"/>
                      <a:pt x="17" y="17"/>
                      <a:pt x="17" y="7"/>
                    </a:cubicBezTo>
                    <a:cubicBezTo>
                      <a:pt x="17" y="5"/>
                      <a:pt x="18" y="2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9" y="0"/>
                      <a:pt x="129" y="0"/>
                      <a:pt x="129" y="0"/>
                    </a:cubicBez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10696575" y="3208339"/>
              <a:ext cx="509588" cy="433388"/>
              <a:chOff x="8410576" y="3228976"/>
              <a:chExt cx="509588" cy="433388"/>
            </a:xfrm>
          </p:grpSpPr>
          <p:sp>
            <p:nvSpPr>
              <p:cNvPr id="2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24888" y="3228976"/>
                <a:ext cx="80963" cy="150813"/>
              </a:xfrm>
              <a:custGeom>
                <a:avLst/>
                <a:gdLst>
                  <a:gd name="T0" fmla="*/ 0 w 30"/>
                  <a:gd name="T1" fmla="*/ 6 h 56"/>
                  <a:gd name="T2" fmla="*/ 5 w 30"/>
                  <a:gd name="T3" fmla="*/ 0 h 56"/>
                  <a:gd name="T4" fmla="*/ 24 w 30"/>
                  <a:gd name="T5" fmla="*/ 0 h 56"/>
                  <a:gd name="T6" fmla="*/ 30 w 30"/>
                  <a:gd name="T7" fmla="*/ 6 h 56"/>
                  <a:gd name="T8" fmla="*/ 30 w 30"/>
                  <a:gd name="T9" fmla="*/ 50 h 56"/>
                  <a:gd name="T10" fmla="*/ 24 w 30"/>
                  <a:gd name="T11" fmla="*/ 56 h 56"/>
                  <a:gd name="T12" fmla="*/ 5 w 30"/>
                  <a:gd name="T13" fmla="*/ 56 h 56"/>
                  <a:gd name="T14" fmla="*/ 0 w 30"/>
                  <a:gd name="T15" fmla="*/ 50 h 56"/>
                  <a:gd name="T16" fmla="*/ 0 w 30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0" y="6"/>
                    </a:moveTo>
                    <a:cubicBezTo>
                      <a:pt x="0" y="3"/>
                      <a:pt x="2" y="0"/>
                      <a:pt x="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30" y="3"/>
                      <a:pt x="30" y="6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3"/>
                      <a:pt x="27" y="56"/>
                      <a:pt x="24" y="56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2" y="56"/>
                      <a:pt x="0" y="53"/>
                      <a:pt x="0" y="5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83613" y="3349626"/>
                <a:ext cx="163513" cy="125413"/>
              </a:xfrm>
              <a:custGeom>
                <a:avLst/>
                <a:gdLst>
                  <a:gd name="T0" fmla="*/ 53 w 60"/>
                  <a:gd name="T1" fmla="*/ 0 h 46"/>
                  <a:gd name="T2" fmla="*/ 59 w 60"/>
                  <a:gd name="T3" fmla="*/ 4 h 46"/>
                  <a:gd name="T4" fmla="*/ 58 w 60"/>
                  <a:gd name="T5" fmla="*/ 10 h 46"/>
                  <a:gd name="T6" fmla="*/ 35 w 60"/>
                  <a:gd name="T7" fmla="*/ 44 h 46"/>
                  <a:gd name="T8" fmla="*/ 30 w 60"/>
                  <a:gd name="T9" fmla="*/ 46 h 46"/>
                  <a:gd name="T10" fmla="*/ 25 w 60"/>
                  <a:gd name="T11" fmla="*/ 44 h 46"/>
                  <a:gd name="T12" fmla="*/ 1 w 60"/>
                  <a:gd name="T13" fmla="*/ 10 h 46"/>
                  <a:gd name="T14" fmla="*/ 1 w 60"/>
                  <a:gd name="T15" fmla="*/ 4 h 46"/>
                  <a:gd name="T16" fmla="*/ 7 w 60"/>
                  <a:gd name="T17" fmla="*/ 0 h 46"/>
                  <a:gd name="T18" fmla="*/ 53 w 60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6">
                    <a:moveTo>
                      <a:pt x="53" y="0"/>
                    </a:moveTo>
                    <a:cubicBezTo>
                      <a:pt x="56" y="0"/>
                      <a:pt x="58" y="2"/>
                      <a:pt x="59" y="4"/>
                    </a:cubicBezTo>
                    <a:cubicBezTo>
                      <a:pt x="60" y="6"/>
                      <a:pt x="60" y="8"/>
                      <a:pt x="58" y="10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4" y="45"/>
                      <a:pt x="32" y="46"/>
                      <a:pt x="30" y="46"/>
                    </a:cubicBezTo>
                    <a:cubicBezTo>
                      <a:pt x="28" y="46"/>
                      <a:pt x="26" y="45"/>
                      <a:pt x="25" y="44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8"/>
                      <a:pt x="0" y="6"/>
                      <a:pt x="1" y="4"/>
                    </a:cubicBezTo>
                    <a:cubicBezTo>
                      <a:pt x="2" y="2"/>
                      <a:pt x="4" y="0"/>
                      <a:pt x="7" y="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0576" y="3486151"/>
                <a:ext cx="509588" cy="176213"/>
              </a:xfrm>
              <a:custGeom>
                <a:avLst/>
                <a:gdLst>
                  <a:gd name="T0" fmla="*/ 188 w 188"/>
                  <a:gd name="T1" fmla="*/ 50 h 65"/>
                  <a:gd name="T2" fmla="*/ 173 w 188"/>
                  <a:gd name="T3" fmla="*/ 65 h 65"/>
                  <a:gd name="T4" fmla="*/ 14 w 188"/>
                  <a:gd name="T5" fmla="*/ 65 h 65"/>
                  <a:gd name="T6" fmla="*/ 0 w 188"/>
                  <a:gd name="T7" fmla="*/ 50 h 65"/>
                  <a:gd name="T8" fmla="*/ 0 w 188"/>
                  <a:gd name="T9" fmla="*/ 14 h 65"/>
                  <a:gd name="T10" fmla="*/ 14 w 188"/>
                  <a:gd name="T11" fmla="*/ 0 h 65"/>
                  <a:gd name="T12" fmla="*/ 173 w 188"/>
                  <a:gd name="T13" fmla="*/ 0 h 65"/>
                  <a:gd name="T14" fmla="*/ 188 w 188"/>
                  <a:gd name="T15" fmla="*/ 14 h 65"/>
                  <a:gd name="T16" fmla="*/ 188 w 188"/>
                  <a:gd name="T17" fmla="*/ 5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65">
                    <a:moveTo>
                      <a:pt x="188" y="50"/>
                    </a:moveTo>
                    <a:cubicBezTo>
                      <a:pt x="188" y="58"/>
                      <a:pt x="181" y="65"/>
                      <a:pt x="173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7" y="65"/>
                      <a:pt x="0" y="58"/>
                      <a:pt x="0" y="5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81" y="0"/>
                      <a:pt x="188" y="6"/>
                      <a:pt x="188" y="14"/>
                    </a:cubicBezTo>
                    <a:lnTo>
                      <a:pt x="188" y="5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86776" y="3524251"/>
                <a:ext cx="357188" cy="61913"/>
              </a:xfrm>
              <a:custGeom>
                <a:avLst/>
                <a:gdLst>
                  <a:gd name="T0" fmla="*/ 132 w 132"/>
                  <a:gd name="T1" fmla="*/ 17 h 23"/>
                  <a:gd name="T2" fmla="*/ 127 w 132"/>
                  <a:gd name="T3" fmla="*/ 23 h 23"/>
                  <a:gd name="T4" fmla="*/ 5 w 132"/>
                  <a:gd name="T5" fmla="*/ 23 h 23"/>
                  <a:gd name="T6" fmla="*/ 0 w 132"/>
                  <a:gd name="T7" fmla="*/ 17 h 23"/>
                  <a:gd name="T8" fmla="*/ 0 w 132"/>
                  <a:gd name="T9" fmla="*/ 6 h 23"/>
                  <a:gd name="T10" fmla="*/ 5 w 132"/>
                  <a:gd name="T11" fmla="*/ 0 h 23"/>
                  <a:gd name="T12" fmla="*/ 127 w 132"/>
                  <a:gd name="T13" fmla="*/ 0 h 23"/>
                  <a:gd name="T14" fmla="*/ 132 w 132"/>
                  <a:gd name="T15" fmla="*/ 6 h 23"/>
                  <a:gd name="T16" fmla="*/ 132 w 1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23">
                    <a:moveTo>
                      <a:pt x="132" y="17"/>
                    </a:moveTo>
                    <a:cubicBezTo>
                      <a:pt x="132" y="20"/>
                      <a:pt x="130" y="23"/>
                      <a:pt x="127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0"/>
                      <a:pt x="0" y="1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2" y="3"/>
                      <a:pt x="132" y="6"/>
                    </a:cubicBezTo>
                    <a:lnTo>
                      <a:pt x="132" y="17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8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486776" y="3609976"/>
                <a:ext cx="357188" cy="11113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8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70951" y="3513138"/>
                <a:ext cx="30163" cy="31750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9785922" y="3190876"/>
              <a:ext cx="517526" cy="514350"/>
              <a:chOff x="7726363" y="3190876"/>
              <a:chExt cx="517526" cy="514350"/>
            </a:xfrm>
          </p:grpSpPr>
          <p:sp>
            <p:nvSpPr>
              <p:cNvPr id="2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45451" y="3190876"/>
                <a:ext cx="198438" cy="195263"/>
              </a:xfrm>
              <a:custGeom>
                <a:avLst/>
                <a:gdLst>
                  <a:gd name="T0" fmla="*/ 75 w 125"/>
                  <a:gd name="T1" fmla="*/ 123 h 123"/>
                  <a:gd name="T2" fmla="*/ 0 w 125"/>
                  <a:gd name="T3" fmla="*/ 49 h 123"/>
                  <a:gd name="T4" fmla="*/ 50 w 125"/>
                  <a:gd name="T5" fmla="*/ 0 h 123"/>
                  <a:gd name="T6" fmla="*/ 125 w 125"/>
                  <a:gd name="T7" fmla="*/ 75 h 123"/>
                  <a:gd name="T8" fmla="*/ 75 w 125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3">
                    <a:moveTo>
                      <a:pt x="75" y="123"/>
                    </a:moveTo>
                    <a:lnTo>
                      <a:pt x="0" y="49"/>
                    </a:lnTo>
                    <a:lnTo>
                      <a:pt x="50" y="0"/>
                    </a:lnTo>
                    <a:lnTo>
                      <a:pt x="125" y="75"/>
                    </a:lnTo>
                    <a:lnTo>
                      <a:pt x="75" y="123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05776" y="3225801"/>
                <a:ext cx="42863" cy="46038"/>
              </a:xfrm>
              <a:custGeom>
                <a:avLst/>
                <a:gdLst>
                  <a:gd name="T0" fmla="*/ 1 w 16"/>
                  <a:gd name="T1" fmla="*/ 7 h 17"/>
                  <a:gd name="T2" fmla="*/ 0 w 16"/>
                  <a:gd name="T3" fmla="*/ 10 h 17"/>
                  <a:gd name="T4" fmla="*/ 6 w 16"/>
                  <a:gd name="T5" fmla="*/ 16 h 17"/>
                  <a:gd name="T6" fmla="*/ 9 w 16"/>
                  <a:gd name="T7" fmla="*/ 16 h 17"/>
                  <a:gd name="T8" fmla="*/ 15 w 16"/>
                  <a:gd name="T9" fmla="*/ 10 h 17"/>
                  <a:gd name="T10" fmla="*/ 15 w 16"/>
                  <a:gd name="T11" fmla="*/ 7 h 17"/>
                  <a:gd name="T12" fmla="*/ 9 w 16"/>
                  <a:gd name="T13" fmla="*/ 1 h 17"/>
                  <a:gd name="T14" fmla="*/ 6 w 16"/>
                  <a:gd name="T15" fmla="*/ 1 h 17"/>
                  <a:gd name="T16" fmla="*/ 1 w 16"/>
                  <a:gd name="T17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7">
                    <a:moveTo>
                      <a:pt x="1" y="7"/>
                    </a:moveTo>
                    <a:cubicBezTo>
                      <a:pt x="0" y="8"/>
                      <a:pt x="0" y="9"/>
                      <a:pt x="0" y="1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7"/>
                      <a:pt x="9" y="17"/>
                      <a:pt x="9" y="16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6" y="9"/>
                      <a:pt x="16" y="8"/>
                      <a:pt x="15" y="7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7" y="0"/>
                      <a:pt x="6" y="1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61338" y="3286126"/>
                <a:ext cx="46038" cy="42863"/>
              </a:xfrm>
              <a:custGeom>
                <a:avLst/>
                <a:gdLst>
                  <a:gd name="T0" fmla="*/ 1 w 17"/>
                  <a:gd name="T1" fmla="*/ 6 h 16"/>
                  <a:gd name="T2" fmla="*/ 1 w 17"/>
                  <a:gd name="T3" fmla="*/ 9 h 16"/>
                  <a:gd name="T4" fmla="*/ 7 w 17"/>
                  <a:gd name="T5" fmla="*/ 15 h 16"/>
                  <a:gd name="T6" fmla="*/ 10 w 17"/>
                  <a:gd name="T7" fmla="*/ 15 h 16"/>
                  <a:gd name="T8" fmla="*/ 16 w 17"/>
                  <a:gd name="T9" fmla="*/ 9 h 16"/>
                  <a:gd name="T10" fmla="*/ 16 w 17"/>
                  <a:gd name="T11" fmla="*/ 6 h 16"/>
                  <a:gd name="T12" fmla="*/ 10 w 17"/>
                  <a:gd name="T13" fmla="*/ 1 h 16"/>
                  <a:gd name="T14" fmla="*/ 7 w 17"/>
                  <a:gd name="T15" fmla="*/ 1 h 16"/>
                  <a:gd name="T16" fmla="*/ 1 w 17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6">
                    <a:moveTo>
                      <a:pt x="1" y="6"/>
                    </a:moveTo>
                    <a:cubicBezTo>
                      <a:pt x="0" y="7"/>
                      <a:pt x="0" y="9"/>
                      <a:pt x="1" y="9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9"/>
                      <a:pt x="17" y="7"/>
                      <a:pt x="16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8" y="0"/>
                      <a:pt x="7" y="1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26363" y="3225801"/>
                <a:ext cx="481013" cy="479425"/>
              </a:xfrm>
              <a:custGeom>
                <a:avLst/>
                <a:gdLst>
                  <a:gd name="T0" fmla="*/ 121 w 178"/>
                  <a:gd name="T1" fmla="*/ 0 h 177"/>
                  <a:gd name="T2" fmla="*/ 11 w 178"/>
                  <a:gd name="T3" fmla="*/ 110 h 177"/>
                  <a:gd name="T4" fmla="*/ 11 w 178"/>
                  <a:gd name="T5" fmla="*/ 149 h 177"/>
                  <a:gd name="T6" fmla="*/ 29 w 178"/>
                  <a:gd name="T7" fmla="*/ 167 h 177"/>
                  <a:gd name="T8" fmla="*/ 68 w 178"/>
                  <a:gd name="T9" fmla="*/ 167 h 177"/>
                  <a:gd name="T10" fmla="*/ 178 w 178"/>
                  <a:gd name="T11" fmla="*/ 57 h 177"/>
                  <a:gd name="T12" fmla="*/ 121 w 178"/>
                  <a:gd name="T1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" h="177">
                    <a:moveTo>
                      <a:pt x="121" y="0"/>
                    </a:moveTo>
                    <a:cubicBezTo>
                      <a:pt x="11" y="110"/>
                      <a:pt x="11" y="110"/>
                      <a:pt x="11" y="110"/>
                    </a:cubicBezTo>
                    <a:cubicBezTo>
                      <a:pt x="0" y="120"/>
                      <a:pt x="0" y="138"/>
                      <a:pt x="11" y="149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40" y="177"/>
                      <a:pt x="57" y="177"/>
                      <a:pt x="68" y="167"/>
                    </a:cubicBezTo>
                    <a:cubicBezTo>
                      <a:pt x="178" y="57"/>
                      <a:pt x="178" y="57"/>
                      <a:pt x="178" y="57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23201" y="3332163"/>
                <a:ext cx="279400" cy="277813"/>
              </a:xfrm>
              <a:custGeom>
                <a:avLst/>
                <a:gdLst>
                  <a:gd name="T0" fmla="*/ 72 w 103"/>
                  <a:gd name="T1" fmla="*/ 0 h 103"/>
                  <a:gd name="T2" fmla="*/ 6 w 103"/>
                  <a:gd name="T3" fmla="*/ 65 h 103"/>
                  <a:gd name="T4" fmla="*/ 5 w 103"/>
                  <a:gd name="T5" fmla="*/ 88 h 103"/>
                  <a:gd name="T6" fmla="*/ 15 w 103"/>
                  <a:gd name="T7" fmla="*/ 97 h 103"/>
                  <a:gd name="T8" fmla="*/ 37 w 103"/>
                  <a:gd name="T9" fmla="*/ 96 h 103"/>
                  <a:gd name="T10" fmla="*/ 103 w 103"/>
                  <a:gd name="T11" fmla="*/ 31 h 103"/>
                  <a:gd name="T12" fmla="*/ 72 w 103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03">
                    <a:moveTo>
                      <a:pt x="72" y="0"/>
                    </a:moveTo>
                    <a:cubicBezTo>
                      <a:pt x="6" y="65"/>
                      <a:pt x="6" y="65"/>
                      <a:pt x="6" y="65"/>
                    </a:cubicBezTo>
                    <a:cubicBezTo>
                      <a:pt x="0" y="72"/>
                      <a:pt x="0" y="82"/>
                      <a:pt x="5" y="88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21" y="103"/>
                      <a:pt x="31" y="103"/>
                      <a:pt x="37" y="96"/>
                    </a:cubicBezTo>
                    <a:cubicBezTo>
                      <a:pt x="103" y="31"/>
                      <a:pt x="103" y="31"/>
                      <a:pt x="103" y="31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8884800" y="3236913"/>
              <a:ext cx="508000" cy="417513"/>
              <a:chOff x="7058026" y="3236913"/>
              <a:chExt cx="508000" cy="417513"/>
            </a:xfrm>
          </p:grpSpPr>
          <p:sp>
            <p:nvSpPr>
              <p:cNvPr id="2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58026" y="3236913"/>
                <a:ext cx="508000" cy="417513"/>
              </a:xfrm>
              <a:custGeom>
                <a:avLst/>
                <a:gdLst>
                  <a:gd name="T0" fmla="*/ 188 w 188"/>
                  <a:gd name="T1" fmla="*/ 141 h 154"/>
                  <a:gd name="T2" fmla="*/ 175 w 188"/>
                  <a:gd name="T3" fmla="*/ 154 h 154"/>
                  <a:gd name="T4" fmla="*/ 13 w 188"/>
                  <a:gd name="T5" fmla="*/ 154 h 154"/>
                  <a:gd name="T6" fmla="*/ 0 w 188"/>
                  <a:gd name="T7" fmla="*/ 141 h 154"/>
                  <a:gd name="T8" fmla="*/ 0 w 188"/>
                  <a:gd name="T9" fmla="*/ 12 h 154"/>
                  <a:gd name="T10" fmla="*/ 13 w 188"/>
                  <a:gd name="T11" fmla="*/ 0 h 154"/>
                  <a:gd name="T12" fmla="*/ 175 w 188"/>
                  <a:gd name="T13" fmla="*/ 0 h 154"/>
                  <a:gd name="T14" fmla="*/ 188 w 188"/>
                  <a:gd name="T15" fmla="*/ 12 h 154"/>
                  <a:gd name="T16" fmla="*/ 188 w 188"/>
                  <a:gd name="T17" fmla="*/ 141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154">
                    <a:moveTo>
                      <a:pt x="188" y="141"/>
                    </a:moveTo>
                    <a:cubicBezTo>
                      <a:pt x="188" y="148"/>
                      <a:pt x="182" y="154"/>
                      <a:pt x="175" y="154"/>
                    </a:cubicBezTo>
                    <a:cubicBezTo>
                      <a:pt x="13" y="154"/>
                      <a:pt x="13" y="154"/>
                      <a:pt x="13" y="154"/>
                    </a:cubicBezTo>
                    <a:cubicBezTo>
                      <a:pt x="6" y="154"/>
                      <a:pt x="0" y="148"/>
                      <a:pt x="0" y="14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82" y="0"/>
                      <a:pt x="188" y="5"/>
                      <a:pt x="188" y="12"/>
                    </a:cubicBezTo>
                    <a:lnTo>
                      <a:pt x="188" y="141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05651" y="3279776"/>
                <a:ext cx="409575" cy="330200"/>
              </a:xfrm>
              <a:custGeom>
                <a:avLst/>
                <a:gdLst>
                  <a:gd name="T0" fmla="*/ 151 w 151"/>
                  <a:gd name="T1" fmla="*/ 112 h 122"/>
                  <a:gd name="T2" fmla="*/ 141 w 151"/>
                  <a:gd name="T3" fmla="*/ 122 h 122"/>
                  <a:gd name="T4" fmla="*/ 11 w 151"/>
                  <a:gd name="T5" fmla="*/ 122 h 122"/>
                  <a:gd name="T6" fmla="*/ 0 w 151"/>
                  <a:gd name="T7" fmla="*/ 112 h 122"/>
                  <a:gd name="T8" fmla="*/ 0 w 151"/>
                  <a:gd name="T9" fmla="*/ 10 h 122"/>
                  <a:gd name="T10" fmla="*/ 11 w 151"/>
                  <a:gd name="T11" fmla="*/ 0 h 122"/>
                  <a:gd name="T12" fmla="*/ 141 w 151"/>
                  <a:gd name="T13" fmla="*/ 0 h 122"/>
                  <a:gd name="T14" fmla="*/ 151 w 151"/>
                  <a:gd name="T15" fmla="*/ 10 h 122"/>
                  <a:gd name="T16" fmla="*/ 151 w 151"/>
                  <a:gd name="T17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22">
                    <a:moveTo>
                      <a:pt x="151" y="112"/>
                    </a:moveTo>
                    <a:cubicBezTo>
                      <a:pt x="151" y="117"/>
                      <a:pt x="147" y="122"/>
                      <a:pt x="141" y="122"/>
                    </a:cubicBezTo>
                    <a:cubicBezTo>
                      <a:pt x="11" y="122"/>
                      <a:pt x="11" y="122"/>
                      <a:pt x="11" y="122"/>
                    </a:cubicBezTo>
                    <a:cubicBezTo>
                      <a:pt x="5" y="122"/>
                      <a:pt x="0" y="117"/>
                      <a:pt x="0" y="11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7" y="0"/>
                      <a:pt x="151" y="4"/>
                      <a:pt x="151" y="10"/>
                    </a:cubicBezTo>
                    <a:lnTo>
                      <a:pt x="151" y="112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46926" y="3341688"/>
                <a:ext cx="169863" cy="206375"/>
              </a:xfrm>
              <a:custGeom>
                <a:avLst/>
                <a:gdLst>
                  <a:gd name="T0" fmla="*/ 0 w 63"/>
                  <a:gd name="T1" fmla="*/ 8 h 76"/>
                  <a:gd name="T2" fmla="*/ 12 w 63"/>
                  <a:gd name="T3" fmla="*/ 4 h 76"/>
                  <a:gd name="T4" fmla="*/ 56 w 63"/>
                  <a:gd name="T5" fmla="*/ 31 h 76"/>
                  <a:gd name="T6" fmla="*/ 56 w 63"/>
                  <a:gd name="T7" fmla="*/ 46 h 76"/>
                  <a:gd name="T8" fmla="*/ 12 w 63"/>
                  <a:gd name="T9" fmla="*/ 72 h 76"/>
                  <a:gd name="T10" fmla="*/ 0 w 63"/>
                  <a:gd name="T11" fmla="*/ 68 h 76"/>
                  <a:gd name="T12" fmla="*/ 0 w 63"/>
                  <a:gd name="T13" fmla="*/ 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76">
                    <a:moveTo>
                      <a:pt x="0" y="8"/>
                    </a:moveTo>
                    <a:cubicBezTo>
                      <a:pt x="1" y="2"/>
                      <a:pt x="6" y="0"/>
                      <a:pt x="12" y="4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63" y="35"/>
                      <a:pt x="62" y="42"/>
                      <a:pt x="56" y="46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5" y="76"/>
                      <a:pt x="0" y="74"/>
                      <a:pt x="0" y="68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12026" y="3341688"/>
                <a:ext cx="169863" cy="206375"/>
              </a:xfrm>
              <a:custGeom>
                <a:avLst/>
                <a:gdLst>
                  <a:gd name="T0" fmla="*/ 1 w 63"/>
                  <a:gd name="T1" fmla="*/ 8 h 76"/>
                  <a:gd name="T2" fmla="*/ 13 w 63"/>
                  <a:gd name="T3" fmla="*/ 4 h 76"/>
                  <a:gd name="T4" fmla="*/ 56 w 63"/>
                  <a:gd name="T5" fmla="*/ 31 h 76"/>
                  <a:gd name="T6" fmla="*/ 56 w 63"/>
                  <a:gd name="T7" fmla="*/ 46 h 76"/>
                  <a:gd name="T8" fmla="*/ 12 w 63"/>
                  <a:gd name="T9" fmla="*/ 72 h 76"/>
                  <a:gd name="T10" fmla="*/ 0 w 63"/>
                  <a:gd name="T11" fmla="*/ 68 h 76"/>
                  <a:gd name="T12" fmla="*/ 1 w 63"/>
                  <a:gd name="T13" fmla="*/ 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76">
                    <a:moveTo>
                      <a:pt x="1" y="8"/>
                    </a:moveTo>
                    <a:cubicBezTo>
                      <a:pt x="1" y="2"/>
                      <a:pt x="6" y="0"/>
                      <a:pt x="13" y="4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63" y="35"/>
                      <a:pt x="63" y="42"/>
                      <a:pt x="56" y="46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5" y="76"/>
                      <a:pt x="0" y="74"/>
                      <a:pt x="0" y="68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8080515" y="3190876"/>
              <a:ext cx="411163" cy="509588"/>
              <a:chOff x="6429376" y="3190876"/>
              <a:chExt cx="411163" cy="509588"/>
            </a:xfrm>
          </p:grpSpPr>
          <p:sp>
            <p:nvSpPr>
              <p:cNvPr id="2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70651" y="3390901"/>
                <a:ext cx="330200" cy="309563"/>
              </a:xfrm>
              <a:custGeom>
                <a:avLst/>
                <a:gdLst>
                  <a:gd name="T0" fmla="*/ 122 w 122"/>
                  <a:gd name="T1" fmla="*/ 99 h 114"/>
                  <a:gd name="T2" fmla="*/ 107 w 122"/>
                  <a:gd name="T3" fmla="*/ 114 h 114"/>
                  <a:gd name="T4" fmla="*/ 14 w 122"/>
                  <a:gd name="T5" fmla="*/ 114 h 114"/>
                  <a:gd name="T6" fmla="*/ 0 w 122"/>
                  <a:gd name="T7" fmla="*/ 99 h 114"/>
                  <a:gd name="T8" fmla="*/ 0 w 122"/>
                  <a:gd name="T9" fmla="*/ 0 h 114"/>
                  <a:gd name="T10" fmla="*/ 122 w 122"/>
                  <a:gd name="T11" fmla="*/ 0 h 114"/>
                  <a:gd name="T12" fmla="*/ 122 w 122"/>
                  <a:gd name="T13" fmla="*/ 9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2" h="114">
                    <a:moveTo>
                      <a:pt x="122" y="99"/>
                    </a:moveTo>
                    <a:cubicBezTo>
                      <a:pt x="122" y="107"/>
                      <a:pt x="115" y="114"/>
                      <a:pt x="107" y="114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6" y="114"/>
                      <a:pt x="0" y="107"/>
                      <a:pt x="0" y="9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2" y="0"/>
                      <a:pt x="122" y="0"/>
                      <a:pt x="122" y="0"/>
                    </a:cubicBezTo>
                    <a:lnTo>
                      <a:pt x="122" y="99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510338" y="3432176"/>
                <a:ext cx="98425" cy="123825"/>
              </a:xfrm>
              <a:custGeom>
                <a:avLst/>
                <a:gdLst>
                  <a:gd name="T0" fmla="*/ 24 w 36"/>
                  <a:gd name="T1" fmla="*/ 0 h 46"/>
                  <a:gd name="T2" fmla="*/ 19 w 36"/>
                  <a:gd name="T3" fmla="*/ 0 h 46"/>
                  <a:gd name="T4" fmla="*/ 19 w 36"/>
                  <a:gd name="T5" fmla="*/ 22 h 46"/>
                  <a:gd name="T6" fmla="*/ 36 w 36"/>
                  <a:gd name="T7" fmla="*/ 22 h 46"/>
                  <a:gd name="T8" fmla="*/ 36 w 36"/>
                  <a:gd name="T9" fmla="*/ 10 h 46"/>
                  <a:gd name="T10" fmla="*/ 24 w 36"/>
                  <a:gd name="T11" fmla="*/ 0 h 46"/>
                  <a:gd name="T12" fmla="*/ 0 w 36"/>
                  <a:gd name="T13" fmla="*/ 24 h 46"/>
                  <a:gd name="T14" fmla="*/ 0 w 36"/>
                  <a:gd name="T15" fmla="*/ 36 h 46"/>
                  <a:gd name="T16" fmla="*/ 12 w 36"/>
                  <a:gd name="T17" fmla="*/ 46 h 46"/>
                  <a:gd name="T18" fmla="*/ 17 w 36"/>
                  <a:gd name="T19" fmla="*/ 46 h 46"/>
                  <a:gd name="T20" fmla="*/ 17 w 36"/>
                  <a:gd name="T21" fmla="*/ 24 h 46"/>
                  <a:gd name="T22" fmla="*/ 0 w 36"/>
                  <a:gd name="T23" fmla="*/ 24 h 46"/>
                  <a:gd name="T24" fmla="*/ 36 w 36"/>
                  <a:gd name="T25" fmla="*/ 36 h 46"/>
                  <a:gd name="T26" fmla="*/ 36 w 36"/>
                  <a:gd name="T27" fmla="*/ 24 h 46"/>
                  <a:gd name="T28" fmla="*/ 19 w 36"/>
                  <a:gd name="T29" fmla="*/ 24 h 46"/>
                  <a:gd name="T30" fmla="*/ 19 w 36"/>
                  <a:gd name="T31" fmla="*/ 46 h 46"/>
                  <a:gd name="T32" fmla="*/ 24 w 36"/>
                  <a:gd name="T33" fmla="*/ 46 h 46"/>
                  <a:gd name="T34" fmla="*/ 36 w 36"/>
                  <a:gd name="T35" fmla="*/ 36 h 46"/>
                  <a:gd name="T36" fmla="*/ 12 w 36"/>
                  <a:gd name="T37" fmla="*/ 0 h 46"/>
                  <a:gd name="T38" fmla="*/ 0 w 36"/>
                  <a:gd name="T39" fmla="*/ 10 h 46"/>
                  <a:gd name="T40" fmla="*/ 0 w 36"/>
                  <a:gd name="T41" fmla="*/ 22 h 46"/>
                  <a:gd name="T42" fmla="*/ 17 w 36"/>
                  <a:gd name="T43" fmla="*/ 22 h 46"/>
                  <a:gd name="T44" fmla="*/ 17 w 36"/>
                  <a:gd name="T45" fmla="*/ 0 h 46"/>
                  <a:gd name="T46" fmla="*/ 12 w 36"/>
                  <a:gd name="T4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" h="46">
                    <a:moveTo>
                      <a:pt x="24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4"/>
                      <a:pt x="30" y="0"/>
                      <a:pt x="24" y="0"/>
                    </a:cubicBezTo>
                    <a:close/>
                    <a:moveTo>
                      <a:pt x="0" y="24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42"/>
                      <a:pt x="6" y="46"/>
                      <a:pt x="12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24"/>
                      <a:pt x="17" y="24"/>
                      <a:pt x="17" y="24"/>
                    </a:cubicBezTo>
                    <a:lnTo>
                      <a:pt x="0" y="24"/>
                    </a:lnTo>
                    <a:close/>
                    <a:moveTo>
                      <a:pt x="36" y="36"/>
                    </a:moveTo>
                    <a:cubicBezTo>
                      <a:pt x="36" y="24"/>
                      <a:pt x="36" y="24"/>
                      <a:pt x="36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30" y="46"/>
                      <a:pt x="36" y="42"/>
                      <a:pt x="36" y="36"/>
                    </a:cubicBezTo>
                    <a:close/>
                    <a:moveTo>
                      <a:pt x="12" y="0"/>
                    </a:moveTo>
                    <a:cubicBezTo>
                      <a:pt x="6" y="0"/>
                      <a:pt x="0" y="4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662738" y="3432176"/>
                <a:ext cx="95250" cy="123825"/>
              </a:xfrm>
              <a:custGeom>
                <a:avLst/>
                <a:gdLst>
                  <a:gd name="T0" fmla="*/ 24 w 35"/>
                  <a:gd name="T1" fmla="*/ 0 h 46"/>
                  <a:gd name="T2" fmla="*/ 19 w 35"/>
                  <a:gd name="T3" fmla="*/ 0 h 46"/>
                  <a:gd name="T4" fmla="*/ 19 w 35"/>
                  <a:gd name="T5" fmla="*/ 22 h 46"/>
                  <a:gd name="T6" fmla="*/ 35 w 35"/>
                  <a:gd name="T7" fmla="*/ 22 h 46"/>
                  <a:gd name="T8" fmla="*/ 35 w 35"/>
                  <a:gd name="T9" fmla="*/ 10 h 46"/>
                  <a:gd name="T10" fmla="*/ 24 w 35"/>
                  <a:gd name="T11" fmla="*/ 0 h 46"/>
                  <a:gd name="T12" fmla="*/ 0 w 35"/>
                  <a:gd name="T13" fmla="*/ 24 h 46"/>
                  <a:gd name="T14" fmla="*/ 0 w 35"/>
                  <a:gd name="T15" fmla="*/ 36 h 46"/>
                  <a:gd name="T16" fmla="*/ 12 w 35"/>
                  <a:gd name="T17" fmla="*/ 46 h 46"/>
                  <a:gd name="T18" fmla="*/ 17 w 35"/>
                  <a:gd name="T19" fmla="*/ 46 h 46"/>
                  <a:gd name="T20" fmla="*/ 17 w 35"/>
                  <a:gd name="T21" fmla="*/ 24 h 46"/>
                  <a:gd name="T22" fmla="*/ 0 w 35"/>
                  <a:gd name="T23" fmla="*/ 24 h 46"/>
                  <a:gd name="T24" fmla="*/ 35 w 35"/>
                  <a:gd name="T25" fmla="*/ 36 h 46"/>
                  <a:gd name="T26" fmla="*/ 35 w 35"/>
                  <a:gd name="T27" fmla="*/ 24 h 46"/>
                  <a:gd name="T28" fmla="*/ 19 w 35"/>
                  <a:gd name="T29" fmla="*/ 24 h 46"/>
                  <a:gd name="T30" fmla="*/ 19 w 35"/>
                  <a:gd name="T31" fmla="*/ 46 h 46"/>
                  <a:gd name="T32" fmla="*/ 24 w 35"/>
                  <a:gd name="T33" fmla="*/ 46 h 46"/>
                  <a:gd name="T34" fmla="*/ 35 w 35"/>
                  <a:gd name="T35" fmla="*/ 36 h 46"/>
                  <a:gd name="T36" fmla="*/ 12 w 35"/>
                  <a:gd name="T37" fmla="*/ 0 h 46"/>
                  <a:gd name="T38" fmla="*/ 0 w 35"/>
                  <a:gd name="T39" fmla="*/ 10 h 46"/>
                  <a:gd name="T40" fmla="*/ 0 w 35"/>
                  <a:gd name="T41" fmla="*/ 22 h 46"/>
                  <a:gd name="T42" fmla="*/ 17 w 35"/>
                  <a:gd name="T43" fmla="*/ 22 h 46"/>
                  <a:gd name="T44" fmla="*/ 17 w 35"/>
                  <a:gd name="T45" fmla="*/ 0 h 46"/>
                  <a:gd name="T46" fmla="*/ 12 w 35"/>
                  <a:gd name="T4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5" h="46">
                    <a:moveTo>
                      <a:pt x="24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4"/>
                      <a:pt x="30" y="0"/>
                      <a:pt x="24" y="0"/>
                    </a:cubicBezTo>
                    <a:close/>
                    <a:moveTo>
                      <a:pt x="0" y="24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42"/>
                      <a:pt x="5" y="46"/>
                      <a:pt x="12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24"/>
                      <a:pt x="17" y="24"/>
                      <a:pt x="17" y="24"/>
                    </a:cubicBezTo>
                    <a:lnTo>
                      <a:pt x="0" y="24"/>
                    </a:lnTo>
                    <a:close/>
                    <a:moveTo>
                      <a:pt x="35" y="36"/>
                    </a:moveTo>
                    <a:cubicBezTo>
                      <a:pt x="35" y="24"/>
                      <a:pt x="35" y="24"/>
                      <a:pt x="35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30" y="46"/>
                      <a:pt x="35" y="42"/>
                      <a:pt x="35" y="36"/>
                    </a:cubicBezTo>
                    <a:close/>
                    <a:moveTo>
                      <a:pt x="12" y="0"/>
                    </a:moveTo>
                    <a:cubicBezTo>
                      <a:pt x="5" y="0"/>
                      <a:pt x="0" y="4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70663" y="3559176"/>
                <a:ext cx="130175" cy="141288"/>
              </a:xfrm>
              <a:custGeom>
                <a:avLst/>
                <a:gdLst>
                  <a:gd name="T0" fmla="*/ 48 w 48"/>
                  <a:gd name="T1" fmla="*/ 25 h 52"/>
                  <a:gd name="T2" fmla="*/ 24 w 48"/>
                  <a:gd name="T3" fmla="*/ 0 h 52"/>
                  <a:gd name="T4" fmla="*/ 0 w 48"/>
                  <a:gd name="T5" fmla="*/ 25 h 52"/>
                  <a:gd name="T6" fmla="*/ 0 w 48"/>
                  <a:gd name="T7" fmla="*/ 52 h 52"/>
                  <a:gd name="T8" fmla="*/ 48 w 48"/>
                  <a:gd name="T9" fmla="*/ 52 h 52"/>
                  <a:gd name="T10" fmla="*/ 48 w 48"/>
                  <a:gd name="T11" fmla="*/ 2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52">
                    <a:moveTo>
                      <a:pt x="48" y="25"/>
                    </a:move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48" y="52"/>
                      <a:pt x="48" y="52"/>
                      <a:pt x="48" y="52"/>
                    </a:cubicBezTo>
                    <a:lnTo>
                      <a:pt x="48" y="2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97651" y="3629026"/>
                <a:ext cx="15875" cy="19050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656388" y="3629026"/>
                <a:ext cx="17463" cy="19050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2576" y="3559176"/>
                <a:ext cx="4763" cy="141288"/>
              </a:xfrm>
              <a:custGeom>
                <a:avLst/>
                <a:gdLst>
                  <a:gd name="T0" fmla="*/ 0 w 2"/>
                  <a:gd name="T1" fmla="*/ 0 h 52"/>
                  <a:gd name="T2" fmla="*/ 0 w 2"/>
                  <a:gd name="T3" fmla="*/ 52 h 52"/>
                  <a:gd name="T4" fmla="*/ 2 w 2"/>
                  <a:gd name="T5" fmla="*/ 52 h 52"/>
                  <a:gd name="T6" fmla="*/ 2 w 2"/>
                  <a:gd name="T7" fmla="*/ 0 h 52"/>
                  <a:gd name="T8" fmla="*/ 1 w 2"/>
                  <a:gd name="T9" fmla="*/ 0 h 52"/>
                  <a:gd name="T10" fmla="*/ 0 w 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EE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29376" y="3190876"/>
                <a:ext cx="411163" cy="222250"/>
              </a:xfrm>
              <a:custGeom>
                <a:avLst/>
                <a:gdLst>
                  <a:gd name="T0" fmla="*/ 146 w 152"/>
                  <a:gd name="T1" fmla="*/ 82 h 82"/>
                  <a:gd name="T2" fmla="*/ 151 w 152"/>
                  <a:gd name="T3" fmla="*/ 78 h 82"/>
                  <a:gd name="T4" fmla="*/ 150 w 152"/>
                  <a:gd name="T5" fmla="*/ 71 h 82"/>
                  <a:gd name="T6" fmla="*/ 86 w 152"/>
                  <a:gd name="T7" fmla="*/ 5 h 82"/>
                  <a:gd name="T8" fmla="*/ 76 w 152"/>
                  <a:gd name="T9" fmla="*/ 0 h 82"/>
                  <a:gd name="T10" fmla="*/ 66 w 152"/>
                  <a:gd name="T11" fmla="*/ 5 h 82"/>
                  <a:gd name="T12" fmla="*/ 2 w 152"/>
                  <a:gd name="T13" fmla="*/ 71 h 82"/>
                  <a:gd name="T14" fmla="*/ 1 w 152"/>
                  <a:gd name="T15" fmla="*/ 78 h 82"/>
                  <a:gd name="T16" fmla="*/ 6 w 152"/>
                  <a:gd name="T17" fmla="*/ 82 h 82"/>
                  <a:gd name="T18" fmla="*/ 146 w 152"/>
                  <a:gd name="T1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82">
                    <a:moveTo>
                      <a:pt x="146" y="82"/>
                    </a:moveTo>
                    <a:cubicBezTo>
                      <a:pt x="148" y="82"/>
                      <a:pt x="150" y="80"/>
                      <a:pt x="151" y="78"/>
                    </a:cubicBezTo>
                    <a:cubicBezTo>
                      <a:pt x="152" y="76"/>
                      <a:pt x="152" y="73"/>
                      <a:pt x="150" y="71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3" y="2"/>
                      <a:pt x="80" y="0"/>
                      <a:pt x="76" y="0"/>
                    </a:cubicBezTo>
                    <a:cubicBezTo>
                      <a:pt x="72" y="0"/>
                      <a:pt x="68" y="2"/>
                      <a:pt x="66" y="5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0" y="73"/>
                      <a:pt x="0" y="76"/>
                      <a:pt x="1" y="78"/>
                    </a:cubicBezTo>
                    <a:cubicBezTo>
                      <a:pt x="2" y="80"/>
                      <a:pt x="4" y="82"/>
                      <a:pt x="6" y="82"/>
                    </a:cubicBezTo>
                    <a:lnTo>
                      <a:pt x="146" y="82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7174630" y="3187701"/>
              <a:ext cx="512763" cy="514350"/>
              <a:chOff x="5702301" y="3187701"/>
              <a:chExt cx="512763" cy="514350"/>
            </a:xfrm>
          </p:grpSpPr>
          <p:sp>
            <p:nvSpPr>
              <p:cNvPr id="2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02301" y="3187701"/>
                <a:ext cx="512763" cy="514350"/>
              </a:xfrm>
              <a:custGeom>
                <a:avLst/>
                <a:gdLst>
                  <a:gd name="T0" fmla="*/ 77 w 190"/>
                  <a:gd name="T1" fmla="*/ 185 h 190"/>
                  <a:gd name="T2" fmla="*/ 58 w 190"/>
                  <a:gd name="T3" fmla="*/ 185 h 190"/>
                  <a:gd name="T4" fmla="*/ 5 w 190"/>
                  <a:gd name="T5" fmla="*/ 132 h 190"/>
                  <a:gd name="T6" fmla="*/ 5 w 190"/>
                  <a:gd name="T7" fmla="*/ 113 h 190"/>
                  <a:gd name="T8" fmla="*/ 113 w 190"/>
                  <a:gd name="T9" fmla="*/ 5 h 190"/>
                  <a:gd name="T10" fmla="*/ 132 w 190"/>
                  <a:gd name="T11" fmla="*/ 5 h 190"/>
                  <a:gd name="T12" fmla="*/ 185 w 190"/>
                  <a:gd name="T13" fmla="*/ 58 h 190"/>
                  <a:gd name="T14" fmla="*/ 185 w 190"/>
                  <a:gd name="T15" fmla="*/ 77 h 190"/>
                  <a:gd name="T16" fmla="*/ 77 w 190"/>
                  <a:gd name="T17" fmla="*/ 18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190">
                    <a:moveTo>
                      <a:pt x="77" y="185"/>
                    </a:moveTo>
                    <a:cubicBezTo>
                      <a:pt x="72" y="190"/>
                      <a:pt x="63" y="190"/>
                      <a:pt x="58" y="185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0" y="127"/>
                      <a:pt x="0" y="118"/>
                      <a:pt x="5" y="113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8" y="0"/>
                      <a:pt x="127" y="0"/>
                      <a:pt x="132" y="5"/>
                    </a:cubicBezTo>
                    <a:cubicBezTo>
                      <a:pt x="185" y="58"/>
                      <a:pt x="185" y="58"/>
                      <a:pt x="185" y="58"/>
                    </a:cubicBezTo>
                    <a:cubicBezTo>
                      <a:pt x="190" y="63"/>
                      <a:pt x="190" y="72"/>
                      <a:pt x="185" y="77"/>
                    </a:cubicBezTo>
                    <a:lnTo>
                      <a:pt x="77" y="18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61088" y="3360738"/>
                <a:ext cx="22225" cy="22225"/>
              </a:xfrm>
              <a:custGeom>
                <a:avLst/>
                <a:gdLst>
                  <a:gd name="T0" fmla="*/ 7 w 8"/>
                  <a:gd name="T1" fmla="*/ 6 h 8"/>
                  <a:gd name="T2" fmla="*/ 2 w 8"/>
                  <a:gd name="T3" fmla="*/ 6 h 8"/>
                  <a:gd name="T4" fmla="*/ 2 w 8"/>
                  <a:gd name="T5" fmla="*/ 1 h 8"/>
                  <a:gd name="T6" fmla="*/ 7 w 8"/>
                  <a:gd name="T7" fmla="*/ 1 h 8"/>
                  <a:gd name="T8" fmla="*/ 7 w 8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7" y="6"/>
                    </a:moveTo>
                    <a:cubicBezTo>
                      <a:pt x="5" y="8"/>
                      <a:pt x="3" y="8"/>
                      <a:pt x="2" y="6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3"/>
                      <a:pt x="8" y="5"/>
                      <a:pt x="7" y="6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21388" y="3221038"/>
                <a:ext cx="20638" cy="17463"/>
              </a:xfrm>
              <a:custGeom>
                <a:avLst/>
                <a:gdLst>
                  <a:gd name="T0" fmla="*/ 6 w 8"/>
                  <a:gd name="T1" fmla="*/ 6 h 7"/>
                  <a:gd name="T2" fmla="*/ 2 w 8"/>
                  <a:gd name="T3" fmla="*/ 6 h 7"/>
                  <a:gd name="T4" fmla="*/ 2 w 8"/>
                  <a:gd name="T5" fmla="*/ 1 h 7"/>
                  <a:gd name="T6" fmla="*/ 6 w 8"/>
                  <a:gd name="T7" fmla="*/ 1 h 7"/>
                  <a:gd name="T8" fmla="*/ 6 w 8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6" y="6"/>
                    </a:moveTo>
                    <a:cubicBezTo>
                      <a:pt x="5" y="7"/>
                      <a:pt x="3" y="7"/>
                      <a:pt x="2" y="6"/>
                    </a:cubicBezTo>
                    <a:cubicBezTo>
                      <a:pt x="0" y="5"/>
                      <a:pt x="0" y="2"/>
                      <a:pt x="2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8" y="2"/>
                      <a:pt x="8" y="5"/>
                      <a:pt x="6" y="6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75338" y="3648076"/>
                <a:ext cx="19050" cy="22225"/>
              </a:xfrm>
              <a:custGeom>
                <a:avLst/>
                <a:gdLst>
                  <a:gd name="T0" fmla="*/ 6 w 7"/>
                  <a:gd name="T1" fmla="*/ 7 h 8"/>
                  <a:gd name="T2" fmla="*/ 1 w 7"/>
                  <a:gd name="T3" fmla="*/ 7 h 8"/>
                  <a:gd name="T4" fmla="*/ 1 w 7"/>
                  <a:gd name="T5" fmla="*/ 2 h 8"/>
                  <a:gd name="T6" fmla="*/ 6 w 7"/>
                  <a:gd name="T7" fmla="*/ 2 h 8"/>
                  <a:gd name="T8" fmla="*/ 6 w 7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6" y="7"/>
                    </a:moveTo>
                    <a:cubicBezTo>
                      <a:pt x="5" y="8"/>
                      <a:pt x="3" y="8"/>
                      <a:pt x="1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3" y="0"/>
                      <a:pt x="5" y="0"/>
                      <a:pt x="6" y="2"/>
                    </a:cubicBezTo>
                    <a:cubicBezTo>
                      <a:pt x="7" y="3"/>
                      <a:pt x="7" y="5"/>
                      <a:pt x="6" y="7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34051" y="3506788"/>
                <a:ext cx="19050" cy="22225"/>
              </a:xfrm>
              <a:custGeom>
                <a:avLst/>
                <a:gdLst>
                  <a:gd name="T0" fmla="*/ 6 w 7"/>
                  <a:gd name="T1" fmla="*/ 7 h 8"/>
                  <a:gd name="T2" fmla="*/ 1 w 7"/>
                  <a:gd name="T3" fmla="*/ 7 h 8"/>
                  <a:gd name="T4" fmla="*/ 1 w 7"/>
                  <a:gd name="T5" fmla="*/ 2 h 8"/>
                  <a:gd name="T6" fmla="*/ 6 w 7"/>
                  <a:gd name="T7" fmla="*/ 2 h 8"/>
                  <a:gd name="T8" fmla="*/ 6 w 7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6" y="7"/>
                    </a:moveTo>
                    <a:cubicBezTo>
                      <a:pt x="5" y="8"/>
                      <a:pt x="2" y="8"/>
                      <a:pt x="1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2" y="0"/>
                      <a:pt x="5" y="0"/>
                      <a:pt x="6" y="2"/>
                    </a:cubicBezTo>
                    <a:cubicBezTo>
                      <a:pt x="7" y="3"/>
                      <a:pt x="7" y="5"/>
                      <a:pt x="6" y="7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45201" y="3244851"/>
                <a:ext cx="115888" cy="115888"/>
              </a:xfrm>
              <a:custGeom>
                <a:avLst/>
                <a:gdLst>
                  <a:gd name="T0" fmla="*/ 72 w 73"/>
                  <a:gd name="T1" fmla="*/ 73 h 73"/>
                  <a:gd name="T2" fmla="*/ 0 w 73"/>
                  <a:gd name="T3" fmla="*/ 2 h 73"/>
                  <a:gd name="T4" fmla="*/ 2 w 73"/>
                  <a:gd name="T5" fmla="*/ 0 h 73"/>
                  <a:gd name="T6" fmla="*/ 73 w 73"/>
                  <a:gd name="T7" fmla="*/ 70 h 73"/>
                  <a:gd name="T8" fmla="*/ 72 w 73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2" y="73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73" y="70"/>
                    </a:lnTo>
                    <a:lnTo>
                      <a:pt x="72" y="73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45176" y="3349626"/>
                <a:ext cx="203200" cy="203200"/>
              </a:xfrm>
              <a:custGeom>
                <a:avLst/>
                <a:gdLst>
                  <a:gd name="T0" fmla="*/ 67 w 75"/>
                  <a:gd name="T1" fmla="*/ 67 h 75"/>
                  <a:gd name="T2" fmla="*/ 37 w 75"/>
                  <a:gd name="T3" fmla="*/ 67 h 75"/>
                  <a:gd name="T4" fmla="*/ 9 w 75"/>
                  <a:gd name="T5" fmla="*/ 38 h 75"/>
                  <a:gd name="T6" fmla="*/ 9 w 75"/>
                  <a:gd name="T7" fmla="*/ 8 h 75"/>
                  <a:gd name="T8" fmla="*/ 9 w 75"/>
                  <a:gd name="T9" fmla="*/ 8 h 75"/>
                  <a:gd name="T10" fmla="*/ 39 w 75"/>
                  <a:gd name="T11" fmla="*/ 8 h 75"/>
                  <a:gd name="T12" fmla="*/ 67 w 75"/>
                  <a:gd name="T13" fmla="*/ 37 h 75"/>
                  <a:gd name="T14" fmla="*/ 67 w 75"/>
                  <a:gd name="T15" fmla="*/ 6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75">
                    <a:moveTo>
                      <a:pt x="67" y="67"/>
                    </a:moveTo>
                    <a:cubicBezTo>
                      <a:pt x="59" y="75"/>
                      <a:pt x="45" y="75"/>
                      <a:pt x="37" y="67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0" y="30"/>
                      <a:pt x="0" y="1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7" y="0"/>
                      <a:pt x="30" y="0"/>
                      <a:pt x="39" y="8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75" y="45"/>
                      <a:pt x="75" y="58"/>
                      <a:pt x="67" y="67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57863" y="3532188"/>
                <a:ext cx="114300" cy="115888"/>
              </a:xfrm>
              <a:custGeom>
                <a:avLst/>
                <a:gdLst>
                  <a:gd name="T0" fmla="*/ 70 w 72"/>
                  <a:gd name="T1" fmla="*/ 73 h 73"/>
                  <a:gd name="T2" fmla="*/ 0 w 72"/>
                  <a:gd name="T3" fmla="*/ 2 h 73"/>
                  <a:gd name="T4" fmla="*/ 2 w 72"/>
                  <a:gd name="T5" fmla="*/ 0 h 73"/>
                  <a:gd name="T6" fmla="*/ 72 w 72"/>
                  <a:gd name="T7" fmla="*/ 72 h 73"/>
                  <a:gd name="T8" fmla="*/ 70 w 72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3">
                    <a:moveTo>
                      <a:pt x="70" y="73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72" y="72"/>
                    </a:lnTo>
                    <a:lnTo>
                      <a:pt x="70" y="73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72163" y="3375026"/>
                <a:ext cx="68263" cy="61913"/>
              </a:xfrm>
              <a:custGeom>
                <a:avLst/>
                <a:gdLst>
                  <a:gd name="T0" fmla="*/ 24 w 25"/>
                  <a:gd name="T1" fmla="*/ 7 h 23"/>
                  <a:gd name="T2" fmla="*/ 25 w 25"/>
                  <a:gd name="T3" fmla="*/ 12 h 23"/>
                  <a:gd name="T4" fmla="*/ 20 w 25"/>
                  <a:gd name="T5" fmla="*/ 12 h 23"/>
                  <a:gd name="T6" fmla="*/ 18 w 25"/>
                  <a:gd name="T7" fmla="*/ 7 h 23"/>
                  <a:gd name="T8" fmla="*/ 15 w 25"/>
                  <a:gd name="T9" fmla="*/ 5 h 23"/>
                  <a:gd name="T10" fmla="*/ 13 w 25"/>
                  <a:gd name="T11" fmla="*/ 7 h 23"/>
                  <a:gd name="T12" fmla="*/ 15 w 25"/>
                  <a:gd name="T13" fmla="*/ 11 h 23"/>
                  <a:gd name="T14" fmla="*/ 17 w 25"/>
                  <a:gd name="T15" fmla="*/ 16 h 23"/>
                  <a:gd name="T16" fmla="*/ 15 w 25"/>
                  <a:gd name="T17" fmla="*/ 21 h 23"/>
                  <a:gd name="T18" fmla="*/ 10 w 25"/>
                  <a:gd name="T19" fmla="*/ 23 h 23"/>
                  <a:gd name="T20" fmla="*/ 4 w 25"/>
                  <a:gd name="T21" fmla="*/ 20 h 23"/>
                  <a:gd name="T22" fmla="*/ 1 w 25"/>
                  <a:gd name="T23" fmla="*/ 16 h 23"/>
                  <a:gd name="T24" fmla="*/ 0 w 25"/>
                  <a:gd name="T25" fmla="*/ 11 h 23"/>
                  <a:gd name="T26" fmla="*/ 5 w 25"/>
                  <a:gd name="T27" fmla="*/ 11 h 23"/>
                  <a:gd name="T28" fmla="*/ 7 w 25"/>
                  <a:gd name="T29" fmla="*/ 16 h 23"/>
                  <a:gd name="T30" fmla="*/ 10 w 25"/>
                  <a:gd name="T31" fmla="*/ 18 h 23"/>
                  <a:gd name="T32" fmla="*/ 12 w 25"/>
                  <a:gd name="T33" fmla="*/ 16 h 23"/>
                  <a:gd name="T34" fmla="*/ 11 w 25"/>
                  <a:gd name="T35" fmla="*/ 12 h 23"/>
                  <a:gd name="T36" fmla="*/ 8 w 25"/>
                  <a:gd name="T37" fmla="*/ 8 h 23"/>
                  <a:gd name="T38" fmla="*/ 10 w 25"/>
                  <a:gd name="T39" fmla="*/ 2 h 23"/>
                  <a:gd name="T40" fmla="*/ 16 w 25"/>
                  <a:gd name="T41" fmla="*/ 1 h 23"/>
                  <a:gd name="T42" fmla="*/ 21 w 25"/>
                  <a:gd name="T43" fmla="*/ 3 h 23"/>
                  <a:gd name="T44" fmla="*/ 24 w 25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3">
                    <a:moveTo>
                      <a:pt x="24" y="7"/>
                    </a:moveTo>
                    <a:cubicBezTo>
                      <a:pt x="24" y="9"/>
                      <a:pt x="25" y="10"/>
                      <a:pt x="25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0"/>
                      <a:pt x="20" y="8"/>
                      <a:pt x="18" y="7"/>
                    </a:cubicBezTo>
                    <a:cubicBezTo>
                      <a:pt x="17" y="6"/>
                      <a:pt x="16" y="5"/>
                      <a:pt x="15" y="5"/>
                    </a:cubicBezTo>
                    <a:cubicBezTo>
                      <a:pt x="14" y="6"/>
                      <a:pt x="13" y="6"/>
                      <a:pt x="13" y="7"/>
                    </a:cubicBezTo>
                    <a:cubicBezTo>
                      <a:pt x="13" y="8"/>
                      <a:pt x="14" y="9"/>
                      <a:pt x="15" y="11"/>
                    </a:cubicBezTo>
                    <a:cubicBezTo>
                      <a:pt x="16" y="12"/>
                      <a:pt x="17" y="14"/>
                      <a:pt x="17" y="16"/>
                    </a:cubicBezTo>
                    <a:cubicBezTo>
                      <a:pt x="18" y="18"/>
                      <a:pt x="17" y="20"/>
                      <a:pt x="15" y="21"/>
                    </a:cubicBezTo>
                    <a:cubicBezTo>
                      <a:pt x="14" y="23"/>
                      <a:pt x="12" y="23"/>
                      <a:pt x="10" y="23"/>
                    </a:cubicBezTo>
                    <a:cubicBezTo>
                      <a:pt x="8" y="23"/>
                      <a:pt x="6" y="22"/>
                      <a:pt x="4" y="20"/>
                    </a:cubicBezTo>
                    <a:cubicBezTo>
                      <a:pt x="3" y="19"/>
                      <a:pt x="2" y="17"/>
                      <a:pt x="1" y="16"/>
                    </a:cubicBezTo>
                    <a:cubicBezTo>
                      <a:pt x="0" y="14"/>
                      <a:pt x="0" y="13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3"/>
                      <a:pt x="5" y="15"/>
                      <a:pt x="7" y="16"/>
                    </a:cubicBezTo>
                    <a:cubicBezTo>
                      <a:pt x="8" y="18"/>
                      <a:pt x="9" y="19"/>
                      <a:pt x="10" y="18"/>
                    </a:cubicBezTo>
                    <a:cubicBezTo>
                      <a:pt x="11" y="18"/>
                      <a:pt x="12" y="17"/>
                      <a:pt x="12" y="16"/>
                    </a:cubicBezTo>
                    <a:cubicBezTo>
                      <a:pt x="13" y="15"/>
                      <a:pt x="12" y="14"/>
                      <a:pt x="11" y="12"/>
                    </a:cubicBezTo>
                    <a:cubicBezTo>
                      <a:pt x="10" y="11"/>
                      <a:pt x="9" y="9"/>
                      <a:pt x="8" y="8"/>
                    </a:cubicBezTo>
                    <a:cubicBezTo>
                      <a:pt x="8" y="6"/>
                      <a:pt x="8" y="4"/>
                      <a:pt x="10" y="2"/>
                    </a:cubicBezTo>
                    <a:cubicBezTo>
                      <a:pt x="12" y="1"/>
                      <a:pt x="13" y="0"/>
                      <a:pt x="16" y="1"/>
                    </a:cubicBezTo>
                    <a:cubicBezTo>
                      <a:pt x="18" y="1"/>
                      <a:pt x="19" y="2"/>
                      <a:pt x="21" y="3"/>
                    </a:cubicBezTo>
                    <a:cubicBezTo>
                      <a:pt x="22" y="5"/>
                      <a:pt x="23" y="6"/>
                      <a:pt x="24" y="7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13438" y="3414713"/>
                <a:ext cx="63500" cy="63500"/>
              </a:xfrm>
              <a:custGeom>
                <a:avLst/>
                <a:gdLst>
                  <a:gd name="T0" fmla="*/ 23 w 24"/>
                  <a:gd name="T1" fmla="*/ 7 h 23"/>
                  <a:gd name="T2" fmla="*/ 24 w 24"/>
                  <a:gd name="T3" fmla="*/ 11 h 23"/>
                  <a:gd name="T4" fmla="*/ 20 w 24"/>
                  <a:gd name="T5" fmla="*/ 11 h 23"/>
                  <a:gd name="T6" fmla="*/ 18 w 24"/>
                  <a:gd name="T7" fmla="*/ 7 h 23"/>
                  <a:gd name="T8" fmla="*/ 14 w 24"/>
                  <a:gd name="T9" fmla="*/ 5 h 23"/>
                  <a:gd name="T10" fmla="*/ 13 w 24"/>
                  <a:gd name="T11" fmla="*/ 7 h 23"/>
                  <a:gd name="T12" fmla="*/ 14 w 24"/>
                  <a:gd name="T13" fmla="*/ 10 h 23"/>
                  <a:gd name="T14" fmla="*/ 17 w 24"/>
                  <a:gd name="T15" fmla="*/ 16 h 23"/>
                  <a:gd name="T16" fmla="*/ 15 w 24"/>
                  <a:gd name="T17" fmla="*/ 21 h 23"/>
                  <a:gd name="T18" fmla="*/ 10 w 24"/>
                  <a:gd name="T19" fmla="*/ 23 h 23"/>
                  <a:gd name="T20" fmla="*/ 4 w 24"/>
                  <a:gd name="T21" fmla="*/ 20 h 23"/>
                  <a:gd name="T22" fmla="*/ 1 w 24"/>
                  <a:gd name="T23" fmla="*/ 15 h 23"/>
                  <a:gd name="T24" fmla="*/ 0 w 24"/>
                  <a:gd name="T25" fmla="*/ 11 h 23"/>
                  <a:gd name="T26" fmla="*/ 4 w 24"/>
                  <a:gd name="T27" fmla="*/ 11 h 23"/>
                  <a:gd name="T28" fmla="*/ 6 w 24"/>
                  <a:gd name="T29" fmla="*/ 16 h 23"/>
                  <a:gd name="T30" fmla="*/ 10 w 24"/>
                  <a:gd name="T31" fmla="*/ 18 h 23"/>
                  <a:gd name="T32" fmla="*/ 12 w 24"/>
                  <a:gd name="T33" fmla="*/ 16 h 23"/>
                  <a:gd name="T34" fmla="*/ 10 w 24"/>
                  <a:gd name="T35" fmla="*/ 12 h 23"/>
                  <a:gd name="T36" fmla="*/ 8 w 24"/>
                  <a:gd name="T37" fmla="*/ 7 h 23"/>
                  <a:gd name="T38" fmla="*/ 10 w 24"/>
                  <a:gd name="T39" fmla="*/ 2 h 23"/>
                  <a:gd name="T40" fmla="*/ 15 w 24"/>
                  <a:gd name="T41" fmla="*/ 0 h 23"/>
                  <a:gd name="T42" fmla="*/ 20 w 24"/>
                  <a:gd name="T43" fmla="*/ 3 h 23"/>
                  <a:gd name="T44" fmla="*/ 23 w 24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3">
                    <a:moveTo>
                      <a:pt x="23" y="7"/>
                    </a:moveTo>
                    <a:cubicBezTo>
                      <a:pt x="24" y="8"/>
                      <a:pt x="24" y="10"/>
                      <a:pt x="24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19" y="8"/>
                      <a:pt x="18" y="7"/>
                    </a:cubicBezTo>
                    <a:cubicBezTo>
                      <a:pt x="17" y="5"/>
                      <a:pt x="15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6" y="12"/>
                      <a:pt x="16" y="14"/>
                      <a:pt x="17" y="16"/>
                    </a:cubicBezTo>
                    <a:cubicBezTo>
                      <a:pt x="17" y="17"/>
                      <a:pt x="17" y="19"/>
                      <a:pt x="15" y="21"/>
                    </a:cubicBezTo>
                    <a:cubicBezTo>
                      <a:pt x="14" y="22"/>
                      <a:pt x="12" y="23"/>
                      <a:pt x="10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2" y="18"/>
                      <a:pt x="1" y="17"/>
                      <a:pt x="1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5" y="14"/>
                      <a:pt x="6" y="16"/>
                    </a:cubicBezTo>
                    <a:cubicBezTo>
                      <a:pt x="8" y="18"/>
                      <a:pt x="9" y="18"/>
                      <a:pt x="10" y="18"/>
                    </a:cubicBezTo>
                    <a:cubicBezTo>
                      <a:pt x="11" y="18"/>
                      <a:pt x="12" y="17"/>
                      <a:pt x="12" y="16"/>
                    </a:cubicBezTo>
                    <a:cubicBezTo>
                      <a:pt x="12" y="15"/>
                      <a:pt x="12" y="14"/>
                      <a:pt x="10" y="12"/>
                    </a:cubicBezTo>
                    <a:cubicBezTo>
                      <a:pt x="9" y="11"/>
                      <a:pt x="8" y="9"/>
                      <a:pt x="8" y="7"/>
                    </a:cubicBezTo>
                    <a:cubicBezTo>
                      <a:pt x="8" y="5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1"/>
                      <a:pt x="19" y="2"/>
                      <a:pt x="20" y="3"/>
                    </a:cubicBezTo>
                    <a:cubicBezTo>
                      <a:pt x="22" y="5"/>
                      <a:pt x="23" y="6"/>
                      <a:pt x="23" y="7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948363" y="3448051"/>
                <a:ext cx="74613" cy="77788"/>
              </a:xfrm>
              <a:custGeom>
                <a:avLst/>
                <a:gdLst>
                  <a:gd name="T0" fmla="*/ 0 w 28"/>
                  <a:gd name="T1" fmla="*/ 17 h 29"/>
                  <a:gd name="T2" fmla="*/ 17 w 28"/>
                  <a:gd name="T3" fmla="*/ 0 h 29"/>
                  <a:gd name="T4" fmla="*/ 23 w 28"/>
                  <a:gd name="T5" fmla="*/ 7 h 29"/>
                  <a:gd name="T6" fmla="*/ 23 w 28"/>
                  <a:gd name="T7" fmla="*/ 23 h 29"/>
                  <a:gd name="T8" fmla="*/ 6 w 28"/>
                  <a:gd name="T9" fmla="*/ 23 h 29"/>
                  <a:gd name="T10" fmla="*/ 0 w 28"/>
                  <a:gd name="T11" fmla="*/ 17 h 29"/>
                  <a:gd name="T12" fmla="*/ 10 w 28"/>
                  <a:gd name="T13" fmla="*/ 20 h 29"/>
                  <a:gd name="T14" fmla="*/ 19 w 28"/>
                  <a:gd name="T15" fmla="*/ 19 h 29"/>
                  <a:gd name="T16" fmla="*/ 20 w 28"/>
                  <a:gd name="T17" fmla="*/ 10 h 29"/>
                  <a:gd name="T18" fmla="*/ 17 w 28"/>
                  <a:gd name="T19" fmla="*/ 7 h 29"/>
                  <a:gd name="T20" fmla="*/ 7 w 28"/>
                  <a:gd name="T21" fmla="*/ 17 h 29"/>
                  <a:gd name="T22" fmla="*/ 10 w 28"/>
                  <a:gd name="T23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29">
                    <a:moveTo>
                      <a:pt x="0" y="17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8" y="12"/>
                      <a:pt x="28" y="17"/>
                      <a:pt x="23" y="23"/>
                    </a:cubicBezTo>
                    <a:cubicBezTo>
                      <a:pt x="17" y="28"/>
                      <a:pt x="12" y="29"/>
                      <a:pt x="6" y="23"/>
                    </a:cubicBezTo>
                    <a:lnTo>
                      <a:pt x="0" y="17"/>
                    </a:lnTo>
                    <a:close/>
                    <a:moveTo>
                      <a:pt x="10" y="20"/>
                    </a:moveTo>
                    <a:cubicBezTo>
                      <a:pt x="13" y="23"/>
                      <a:pt x="16" y="23"/>
                      <a:pt x="19" y="19"/>
                    </a:cubicBezTo>
                    <a:cubicBezTo>
                      <a:pt x="23" y="16"/>
                      <a:pt x="23" y="13"/>
                      <a:pt x="20" y="1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7" y="17"/>
                      <a:pt x="7" y="17"/>
                      <a:pt x="7" y="17"/>
                    </a:cubicBezTo>
                    <a:lnTo>
                      <a:pt x="10" y="2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278271" y="3165476"/>
              <a:ext cx="503237" cy="539750"/>
              <a:chOff x="5032376" y="3165476"/>
              <a:chExt cx="503237" cy="539750"/>
            </a:xfrm>
          </p:grpSpPr>
          <p:sp>
            <p:nvSpPr>
              <p:cNvPr id="2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32376" y="3394076"/>
                <a:ext cx="309563" cy="311150"/>
              </a:xfrm>
              <a:custGeom>
                <a:avLst/>
                <a:gdLst>
                  <a:gd name="T0" fmla="*/ 109 w 114"/>
                  <a:gd name="T1" fmla="*/ 15 h 115"/>
                  <a:gd name="T2" fmla="*/ 100 w 114"/>
                  <a:gd name="T3" fmla="*/ 6 h 115"/>
                  <a:gd name="T4" fmla="*/ 77 w 114"/>
                  <a:gd name="T5" fmla="*/ 8 h 115"/>
                  <a:gd name="T6" fmla="*/ 8 w 114"/>
                  <a:gd name="T7" fmla="*/ 78 h 115"/>
                  <a:gd name="T8" fmla="*/ 6 w 114"/>
                  <a:gd name="T9" fmla="*/ 100 h 115"/>
                  <a:gd name="T10" fmla="*/ 14 w 114"/>
                  <a:gd name="T11" fmla="*/ 109 h 115"/>
                  <a:gd name="T12" fmla="*/ 37 w 114"/>
                  <a:gd name="T13" fmla="*/ 107 h 115"/>
                  <a:gd name="T14" fmla="*/ 106 w 114"/>
                  <a:gd name="T15" fmla="*/ 37 h 115"/>
                  <a:gd name="T16" fmla="*/ 109 w 114"/>
                  <a:gd name="T17" fmla="*/ 15 h 115"/>
                  <a:gd name="T18" fmla="*/ 17 w 114"/>
                  <a:gd name="T19" fmla="*/ 97 h 115"/>
                  <a:gd name="T20" fmla="*/ 17 w 114"/>
                  <a:gd name="T21" fmla="*/ 85 h 115"/>
                  <a:gd name="T22" fmla="*/ 30 w 114"/>
                  <a:gd name="T23" fmla="*/ 85 h 115"/>
                  <a:gd name="T24" fmla="*/ 30 w 114"/>
                  <a:gd name="T25" fmla="*/ 97 h 115"/>
                  <a:gd name="T26" fmla="*/ 17 w 114"/>
                  <a:gd name="T27" fmla="*/ 9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115">
                    <a:moveTo>
                      <a:pt x="109" y="15"/>
                    </a:moveTo>
                    <a:cubicBezTo>
                      <a:pt x="100" y="6"/>
                      <a:pt x="100" y="6"/>
                      <a:pt x="100" y="6"/>
                    </a:cubicBezTo>
                    <a:cubicBezTo>
                      <a:pt x="94" y="0"/>
                      <a:pt x="84" y="1"/>
                      <a:pt x="77" y="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1" y="85"/>
                      <a:pt x="0" y="95"/>
                      <a:pt x="6" y="100"/>
                    </a:cubicBezTo>
                    <a:cubicBezTo>
                      <a:pt x="14" y="109"/>
                      <a:pt x="14" y="109"/>
                      <a:pt x="14" y="109"/>
                    </a:cubicBezTo>
                    <a:cubicBezTo>
                      <a:pt x="20" y="115"/>
                      <a:pt x="30" y="114"/>
                      <a:pt x="37" y="10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13" y="30"/>
                      <a:pt x="114" y="20"/>
                      <a:pt x="109" y="15"/>
                    </a:cubicBezTo>
                    <a:close/>
                    <a:moveTo>
                      <a:pt x="17" y="97"/>
                    </a:moveTo>
                    <a:cubicBezTo>
                      <a:pt x="14" y="94"/>
                      <a:pt x="14" y="88"/>
                      <a:pt x="17" y="85"/>
                    </a:cubicBezTo>
                    <a:cubicBezTo>
                      <a:pt x="21" y="81"/>
                      <a:pt x="26" y="81"/>
                      <a:pt x="30" y="85"/>
                    </a:cubicBezTo>
                    <a:cubicBezTo>
                      <a:pt x="33" y="88"/>
                      <a:pt x="33" y="94"/>
                      <a:pt x="30" y="97"/>
                    </a:cubicBezTo>
                    <a:cubicBezTo>
                      <a:pt x="26" y="101"/>
                      <a:pt x="21" y="101"/>
                      <a:pt x="17" y="97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89563" y="3314701"/>
                <a:ext cx="146050" cy="176213"/>
              </a:xfrm>
              <a:custGeom>
                <a:avLst/>
                <a:gdLst>
                  <a:gd name="T0" fmla="*/ 39 w 54"/>
                  <a:gd name="T1" fmla="*/ 53 h 65"/>
                  <a:gd name="T2" fmla="*/ 39 w 54"/>
                  <a:gd name="T3" fmla="*/ 0 h 65"/>
                  <a:gd name="T4" fmla="*/ 13 w 54"/>
                  <a:gd name="T5" fmla="*/ 26 h 65"/>
                  <a:gd name="T6" fmla="*/ 0 w 54"/>
                  <a:gd name="T7" fmla="*/ 39 h 65"/>
                  <a:gd name="T8" fmla="*/ 26 w 54"/>
                  <a:gd name="T9" fmla="*/ 65 h 65"/>
                  <a:gd name="T10" fmla="*/ 39 w 54"/>
                  <a:gd name="T11" fmla="*/ 5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65">
                    <a:moveTo>
                      <a:pt x="39" y="53"/>
                    </a:moveTo>
                    <a:cubicBezTo>
                      <a:pt x="53" y="38"/>
                      <a:pt x="54" y="15"/>
                      <a:pt x="39" y="0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6" y="65"/>
                      <a:pt x="26" y="65"/>
                      <a:pt x="26" y="65"/>
                    </a:cubicBezTo>
                    <a:lnTo>
                      <a:pt x="39" y="53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97476" y="3165476"/>
                <a:ext cx="298450" cy="374650"/>
              </a:xfrm>
              <a:custGeom>
                <a:avLst/>
                <a:gdLst>
                  <a:gd name="T0" fmla="*/ 110 w 110"/>
                  <a:gd name="T1" fmla="*/ 110 h 138"/>
                  <a:gd name="T2" fmla="*/ 27 w 110"/>
                  <a:gd name="T3" fmla="*/ 111 h 138"/>
                  <a:gd name="T4" fmla="*/ 23 w 110"/>
                  <a:gd name="T5" fmla="*/ 31 h 138"/>
                  <a:gd name="T6" fmla="*/ 98 w 110"/>
                  <a:gd name="T7" fmla="*/ 23 h 138"/>
                  <a:gd name="T8" fmla="*/ 60 w 110"/>
                  <a:gd name="T9" fmla="*/ 60 h 138"/>
                  <a:gd name="T10" fmla="*/ 110 w 110"/>
                  <a:gd name="T11" fmla="*/ 11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138">
                    <a:moveTo>
                      <a:pt x="110" y="110"/>
                    </a:moveTo>
                    <a:cubicBezTo>
                      <a:pt x="83" y="138"/>
                      <a:pt x="49" y="134"/>
                      <a:pt x="27" y="111"/>
                    </a:cubicBezTo>
                    <a:cubicBezTo>
                      <a:pt x="4" y="88"/>
                      <a:pt x="0" y="54"/>
                      <a:pt x="23" y="31"/>
                    </a:cubicBezTo>
                    <a:cubicBezTo>
                      <a:pt x="46" y="8"/>
                      <a:pt x="75" y="0"/>
                      <a:pt x="98" y="23"/>
                    </a:cubicBezTo>
                    <a:cubicBezTo>
                      <a:pt x="60" y="60"/>
                      <a:pt x="60" y="60"/>
                      <a:pt x="60" y="60"/>
                    </a:cubicBezTo>
                    <a:lnTo>
                      <a:pt x="110" y="11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3338" y="3452813"/>
                <a:ext cx="171450" cy="168275"/>
              </a:xfrm>
              <a:custGeom>
                <a:avLst/>
                <a:gdLst>
                  <a:gd name="T0" fmla="*/ 21 w 63"/>
                  <a:gd name="T1" fmla="*/ 58 h 62"/>
                  <a:gd name="T2" fmla="*/ 8 w 63"/>
                  <a:gd name="T3" fmla="*/ 59 h 62"/>
                  <a:gd name="T4" fmla="*/ 3 w 63"/>
                  <a:gd name="T5" fmla="*/ 55 h 62"/>
                  <a:gd name="T6" fmla="*/ 5 w 63"/>
                  <a:gd name="T7" fmla="*/ 42 h 62"/>
                  <a:gd name="T8" fmla="*/ 43 w 63"/>
                  <a:gd name="T9" fmla="*/ 4 h 62"/>
                  <a:gd name="T10" fmla="*/ 55 w 63"/>
                  <a:gd name="T11" fmla="*/ 3 h 62"/>
                  <a:gd name="T12" fmla="*/ 60 w 63"/>
                  <a:gd name="T13" fmla="*/ 7 h 62"/>
                  <a:gd name="T14" fmla="*/ 59 w 63"/>
                  <a:gd name="T15" fmla="*/ 20 h 62"/>
                  <a:gd name="T16" fmla="*/ 21 w 63"/>
                  <a:gd name="T17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62">
                    <a:moveTo>
                      <a:pt x="21" y="58"/>
                    </a:moveTo>
                    <a:cubicBezTo>
                      <a:pt x="17" y="62"/>
                      <a:pt x="11" y="62"/>
                      <a:pt x="8" y="59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0" y="51"/>
                      <a:pt x="1" y="46"/>
                      <a:pt x="5" y="42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6" y="0"/>
                      <a:pt x="52" y="0"/>
                      <a:pt x="55" y="3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3" y="10"/>
                      <a:pt x="62" y="16"/>
                      <a:pt x="59" y="20"/>
                    </a:cubicBez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60976" y="3379788"/>
                <a:ext cx="93663" cy="98425"/>
              </a:xfrm>
              <a:custGeom>
                <a:avLst/>
                <a:gdLst>
                  <a:gd name="T0" fmla="*/ 27 w 35"/>
                  <a:gd name="T1" fmla="*/ 34 h 36"/>
                  <a:gd name="T2" fmla="*/ 21 w 35"/>
                  <a:gd name="T3" fmla="*/ 34 h 36"/>
                  <a:gd name="T4" fmla="*/ 2 w 35"/>
                  <a:gd name="T5" fmla="*/ 15 h 36"/>
                  <a:gd name="T6" fmla="*/ 2 w 35"/>
                  <a:gd name="T7" fmla="*/ 8 h 36"/>
                  <a:gd name="T8" fmla="*/ 8 w 35"/>
                  <a:gd name="T9" fmla="*/ 2 h 36"/>
                  <a:gd name="T10" fmla="*/ 14 w 35"/>
                  <a:gd name="T11" fmla="*/ 2 h 36"/>
                  <a:gd name="T12" fmla="*/ 33 w 35"/>
                  <a:gd name="T13" fmla="*/ 21 h 36"/>
                  <a:gd name="T14" fmla="*/ 33 w 35"/>
                  <a:gd name="T15" fmla="*/ 28 h 36"/>
                  <a:gd name="T16" fmla="*/ 27 w 35"/>
                  <a:gd name="T17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6">
                    <a:moveTo>
                      <a:pt x="27" y="34"/>
                    </a:moveTo>
                    <a:cubicBezTo>
                      <a:pt x="25" y="36"/>
                      <a:pt x="22" y="36"/>
                      <a:pt x="21" y="3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3"/>
                      <a:pt x="0" y="10"/>
                      <a:pt x="2" y="8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0" y="0"/>
                      <a:pt x="13" y="0"/>
                      <a:pt x="14" y="2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5" y="23"/>
                      <a:pt x="35" y="26"/>
                      <a:pt x="33" y="28"/>
                    </a:cubicBezTo>
                    <a:lnTo>
                      <a:pt x="27" y="34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70501" y="3390901"/>
                <a:ext cx="46038" cy="46038"/>
              </a:xfrm>
              <a:custGeom>
                <a:avLst/>
                <a:gdLst>
                  <a:gd name="T0" fmla="*/ 21 w 29"/>
                  <a:gd name="T1" fmla="*/ 0 h 29"/>
                  <a:gd name="T2" fmla="*/ 0 w 29"/>
                  <a:gd name="T3" fmla="*/ 22 h 29"/>
                  <a:gd name="T4" fmla="*/ 7 w 29"/>
                  <a:gd name="T5" fmla="*/ 29 h 29"/>
                  <a:gd name="T6" fmla="*/ 29 w 29"/>
                  <a:gd name="T7" fmla="*/ 9 h 29"/>
                  <a:gd name="T8" fmla="*/ 21 w 29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21" y="0"/>
                    </a:moveTo>
                    <a:lnTo>
                      <a:pt x="0" y="22"/>
                    </a:lnTo>
                    <a:lnTo>
                      <a:pt x="7" y="29"/>
                    </a:lnTo>
                    <a:lnTo>
                      <a:pt x="29" y="9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97488" y="3421063"/>
                <a:ext cx="46038" cy="46038"/>
              </a:xfrm>
              <a:custGeom>
                <a:avLst/>
                <a:gdLst>
                  <a:gd name="T0" fmla="*/ 23 w 29"/>
                  <a:gd name="T1" fmla="*/ 0 h 29"/>
                  <a:gd name="T2" fmla="*/ 0 w 29"/>
                  <a:gd name="T3" fmla="*/ 20 h 29"/>
                  <a:gd name="T4" fmla="*/ 9 w 29"/>
                  <a:gd name="T5" fmla="*/ 29 h 29"/>
                  <a:gd name="T6" fmla="*/ 29 w 29"/>
                  <a:gd name="T7" fmla="*/ 7 h 29"/>
                  <a:gd name="T8" fmla="*/ 23 w 29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23" y="0"/>
                    </a:moveTo>
                    <a:lnTo>
                      <a:pt x="0" y="20"/>
                    </a:lnTo>
                    <a:lnTo>
                      <a:pt x="9" y="29"/>
                    </a:lnTo>
                    <a:lnTo>
                      <a:pt x="29" y="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377149" y="3228976"/>
              <a:ext cx="508000" cy="433388"/>
              <a:chOff x="4351338" y="3228976"/>
              <a:chExt cx="508000" cy="433388"/>
            </a:xfrm>
          </p:grpSpPr>
          <p:sp>
            <p:nvSpPr>
              <p:cNvPr id="2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51338" y="3228976"/>
                <a:ext cx="508000" cy="433388"/>
              </a:xfrm>
              <a:custGeom>
                <a:avLst/>
                <a:gdLst>
                  <a:gd name="T0" fmla="*/ 188 w 188"/>
                  <a:gd name="T1" fmla="*/ 149 h 160"/>
                  <a:gd name="T2" fmla="*/ 176 w 188"/>
                  <a:gd name="T3" fmla="*/ 160 h 160"/>
                  <a:gd name="T4" fmla="*/ 12 w 188"/>
                  <a:gd name="T5" fmla="*/ 160 h 160"/>
                  <a:gd name="T6" fmla="*/ 0 w 188"/>
                  <a:gd name="T7" fmla="*/ 149 h 160"/>
                  <a:gd name="T8" fmla="*/ 0 w 188"/>
                  <a:gd name="T9" fmla="*/ 11 h 160"/>
                  <a:gd name="T10" fmla="*/ 12 w 188"/>
                  <a:gd name="T11" fmla="*/ 0 h 160"/>
                  <a:gd name="T12" fmla="*/ 176 w 188"/>
                  <a:gd name="T13" fmla="*/ 0 h 160"/>
                  <a:gd name="T14" fmla="*/ 188 w 188"/>
                  <a:gd name="T15" fmla="*/ 11 h 160"/>
                  <a:gd name="T16" fmla="*/ 188 w 188"/>
                  <a:gd name="T17" fmla="*/ 14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160">
                    <a:moveTo>
                      <a:pt x="188" y="149"/>
                    </a:moveTo>
                    <a:cubicBezTo>
                      <a:pt x="188" y="155"/>
                      <a:pt x="183" y="160"/>
                      <a:pt x="176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5" y="160"/>
                      <a:pt x="0" y="155"/>
                      <a:pt x="0" y="14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3" y="0"/>
                      <a:pt x="188" y="5"/>
                      <a:pt x="188" y="11"/>
                    </a:cubicBezTo>
                    <a:lnTo>
                      <a:pt x="188" y="149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51338" y="3313113"/>
                <a:ext cx="508000" cy="349250"/>
              </a:xfrm>
              <a:custGeom>
                <a:avLst/>
                <a:gdLst>
                  <a:gd name="T0" fmla="*/ 0 w 188"/>
                  <a:gd name="T1" fmla="*/ 0 h 129"/>
                  <a:gd name="T2" fmla="*/ 0 w 188"/>
                  <a:gd name="T3" fmla="*/ 118 h 129"/>
                  <a:gd name="T4" fmla="*/ 12 w 188"/>
                  <a:gd name="T5" fmla="*/ 129 h 129"/>
                  <a:gd name="T6" fmla="*/ 176 w 188"/>
                  <a:gd name="T7" fmla="*/ 129 h 129"/>
                  <a:gd name="T8" fmla="*/ 188 w 188"/>
                  <a:gd name="T9" fmla="*/ 118 h 129"/>
                  <a:gd name="T10" fmla="*/ 188 w 188"/>
                  <a:gd name="T11" fmla="*/ 0 h 129"/>
                  <a:gd name="T12" fmla="*/ 0 w 188"/>
                  <a:gd name="T1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29">
                    <a:moveTo>
                      <a:pt x="0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24"/>
                      <a:pt x="5" y="129"/>
                      <a:pt x="12" y="129"/>
                    </a:cubicBezTo>
                    <a:cubicBezTo>
                      <a:pt x="176" y="129"/>
                      <a:pt x="176" y="129"/>
                      <a:pt x="176" y="129"/>
                    </a:cubicBezTo>
                    <a:cubicBezTo>
                      <a:pt x="183" y="129"/>
                      <a:pt x="188" y="124"/>
                      <a:pt x="188" y="118"/>
                    </a:cubicBezTo>
                    <a:cubicBezTo>
                      <a:pt x="188" y="0"/>
                      <a:pt x="188" y="0"/>
                      <a:pt x="18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75163" y="3352801"/>
                <a:ext cx="268288" cy="268288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08513" y="3352801"/>
                <a:ext cx="134938" cy="157163"/>
              </a:xfrm>
              <a:custGeom>
                <a:avLst/>
                <a:gdLst>
                  <a:gd name="T0" fmla="*/ 49 w 50"/>
                  <a:gd name="T1" fmla="*/ 58 h 58"/>
                  <a:gd name="T2" fmla="*/ 50 w 50"/>
                  <a:gd name="T3" fmla="*/ 49 h 58"/>
                  <a:gd name="T4" fmla="*/ 0 w 50"/>
                  <a:gd name="T5" fmla="*/ 0 h 58"/>
                  <a:gd name="T6" fmla="*/ 0 w 50"/>
                  <a:gd name="T7" fmla="*/ 49 h 58"/>
                  <a:gd name="T8" fmla="*/ 49 w 50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8">
                    <a:moveTo>
                      <a:pt x="49" y="58"/>
                    </a:moveTo>
                    <a:cubicBezTo>
                      <a:pt x="50" y="55"/>
                      <a:pt x="50" y="52"/>
                      <a:pt x="50" y="49"/>
                    </a:cubicBezTo>
                    <a:cubicBezTo>
                      <a:pt x="50" y="22"/>
                      <a:pt x="28" y="0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lnTo>
                      <a:pt x="49" y="58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08513" y="3352801"/>
                <a:ext cx="100013" cy="133350"/>
              </a:xfrm>
              <a:custGeom>
                <a:avLst/>
                <a:gdLst>
                  <a:gd name="T0" fmla="*/ 0 w 37"/>
                  <a:gd name="T1" fmla="*/ 0 h 49"/>
                  <a:gd name="T2" fmla="*/ 0 w 37"/>
                  <a:gd name="T3" fmla="*/ 49 h 49"/>
                  <a:gd name="T4" fmla="*/ 37 w 37"/>
                  <a:gd name="T5" fmla="*/ 16 h 49"/>
                  <a:gd name="T6" fmla="*/ 0 w 37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28" y="6"/>
                      <a:pt x="15" y="0"/>
                      <a:pt x="0" y="0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91026" y="3352801"/>
                <a:ext cx="84138" cy="14288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765676" y="3359151"/>
                <a:ext cx="73025" cy="1270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86263" y="3597276"/>
                <a:ext cx="73025" cy="7938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86263" y="3613151"/>
                <a:ext cx="73025" cy="7938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727576" y="3609976"/>
                <a:ext cx="96838" cy="11113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21226" y="3552826"/>
                <a:ext cx="68263" cy="65088"/>
              </a:xfrm>
              <a:custGeom>
                <a:avLst/>
                <a:gdLst>
                  <a:gd name="T0" fmla="*/ 39 w 43"/>
                  <a:gd name="T1" fmla="*/ 41 h 41"/>
                  <a:gd name="T2" fmla="*/ 0 w 43"/>
                  <a:gd name="T3" fmla="*/ 2 h 41"/>
                  <a:gd name="T4" fmla="*/ 4 w 43"/>
                  <a:gd name="T5" fmla="*/ 0 h 41"/>
                  <a:gd name="T6" fmla="*/ 43 w 43"/>
                  <a:gd name="T7" fmla="*/ 40 h 41"/>
                  <a:gd name="T8" fmla="*/ 39 w 43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1">
                    <a:moveTo>
                      <a:pt x="39" y="41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43" y="40"/>
                    </a:ln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35476" y="3363913"/>
                <a:ext cx="69850" cy="69850"/>
              </a:xfrm>
              <a:custGeom>
                <a:avLst/>
                <a:gdLst>
                  <a:gd name="T0" fmla="*/ 40 w 44"/>
                  <a:gd name="T1" fmla="*/ 44 h 44"/>
                  <a:gd name="T2" fmla="*/ 0 w 44"/>
                  <a:gd name="T3" fmla="*/ 3 h 44"/>
                  <a:gd name="T4" fmla="*/ 3 w 44"/>
                  <a:gd name="T5" fmla="*/ 0 h 44"/>
                  <a:gd name="T6" fmla="*/ 44 w 44"/>
                  <a:gd name="T7" fmla="*/ 41 h 44"/>
                  <a:gd name="T8" fmla="*/ 40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40" y="44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44" y="41"/>
                    </a:lnTo>
                    <a:lnTo>
                      <a:pt x="40" y="44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32338" y="3371851"/>
                <a:ext cx="76200" cy="76200"/>
              </a:xfrm>
              <a:custGeom>
                <a:avLst/>
                <a:gdLst>
                  <a:gd name="T0" fmla="*/ 2 w 48"/>
                  <a:gd name="T1" fmla="*/ 48 h 48"/>
                  <a:gd name="T2" fmla="*/ 0 w 48"/>
                  <a:gd name="T3" fmla="*/ 46 h 48"/>
                  <a:gd name="T4" fmla="*/ 46 w 48"/>
                  <a:gd name="T5" fmla="*/ 0 h 48"/>
                  <a:gd name="T6" fmla="*/ 48 w 48"/>
                  <a:gd name="T7" fmla="*/ 2 h 48"/>
                  <a:gd name="T8" fmla="*/ 2 w 48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8">
                    <a:moveTo>
                      <a:pt x="2" y="48"/>
                    </a:moveTo>
                    <a:lnTo>
                      <a:pt x="0" y="46"/>
                    </a:lnTo>
                    <a:lnTo>
                      <a:pt x="46" y="0"/>
                    </a:lnTo>
                    <a:lnTo>
                      <a:pt x="48" y="2"/>
                    </a:lnTo>
                    <a:lnTo>
                      <a:pt x="2" y="48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18026" y="3497263"/>
                <a:ext cx="76200" cy="47625"/>
              </a:xfrm>
              <a:custGeom>
                <a:avLst/>
                <a:gdLst>
                  <a:gd name="T0" fmla="*/ 9 w 28"/>
                  <a:gd name="T1" fmla="*/ 9 h 18"/>
                  <a:gd name="T2" fmla="*/ 10 w 28"/>
                  <a:gd name="T3" fmla="*/ 12 h 18"/>
                  <a:gd name="T4" fmla="*/ 9 w 28"/>
                  <a:gd name="T5" fmla="*/ 15 h 18"/>
                  <a:gd name="T6" fmla="*/ 7 w 28"/>
                  <a:gd name="T7" fmla="*/ 16 h 18"/>
                  <a:gd name="T8" fmla="*/ 4 w 28"/>
                  <a:gd name="T9" fmla="*/ 15 h 18"/>
                  <a:gd name="T10" fmla="*/ 3 w 28"/>
                  <a:gd name="T11" fmla="*/ 12 h 18"/>
                  <a:gd name="T12" fmla="*/ 4 w 28"/>
                  <a:gd name="T13" fmla="*/ 9 h 18"/>
                  <a:gd name="T14" fmla="*/ 7 w 28"/>
                  <a:gd name="T15" fmla="*/ 8 h 18"/>
                  <a:gd name="T16" fmla="*/ 9 w 28"/>
                  <a:gd name="T17" fmla="*/ 9 h 18"/>
                  <a:gd name="T18" fmla="*/ 10 w 28"/>
                  <a:gd name="T19" fmla="*/ 0 h 18"/>
                  <a:gd name="T20" fmla="*/ 8 w 28"/>
                  <a:gd name="T21" fmla="*/ 0 h 18"/>
                  <a:gd name="T22" fmla="*/ 3 w 28"/>
                  <a:gd name="T23" fmla="*/ 2 h 18"/>
                  <a:gd name="T24" fmla="*/ 0 w 28"/>
                  <a:gd name="T25" fmla="*/ 9 h 18"/>
                  <a:gd name="T26" fmla="*/ 2 w 28"/>
                  <a:gd name="T27" fmla="*/ 16 h 18"/>
                  <a:gd name="T28" fmla="*/ 7 w 28"/>
                  <a:gd name="T29" fmla="*/ 18 h 18"/>
                  <a:gd name="T30" fmla="*/ 11 w 28"/>
                  <a:gd name="T31" fmla="*/ 16 h 18"/>
                  <a:gd name="T32" fmla="*/ 13 w 28"/>
                  <a:gd name="T33" fmla="*/ 12 h 18"/>
                  <a:gd name="T34" fmla="*/ 11 w 28"/>
                  <a:gd name="T35" fmla="*/ 8 h 18"/>
                  <a:gd name="T36" fmla="*/ 7 w 28"/>
                  <a:gd name="T37" fmla="*/ 6 h 18"/>
                  <a:gd name="T38" fmla="*/ 5 w 28"/>
                  <a:gd name="T39" fmla="*/ 6 h 18"/>
                  <a:gd name="T40" fmla="*/ 3 w 28"/>
                  <a:gd name="T41" fmla="*/ 8 h 18"/>
                  <a:gd name="T42" fmla="*/ 4 w 28"/>
                  <a:gd name="T43" fmla="*/ 3 h 18"/>
                  <a:gd name="T44" fmla="*/ 8 w 28"/>
                  <a:gd name="T45" fmla="*/ 2 h 18"/>
                  <a:gd name="T46" fmla="*/ 10 w 28"/>
                  <a:gd name="T47" fmla="*/ 2 h 18"/>
                  <a:gd name="T48" fmla="*/ 12 w 28"/>
                  <a:gd name="T49" fmla="*/ 2 h 18"/>
                  <a:gd name="T50" fmla="*/ 12 w 28"/>
                  <a:gd name="T51" fmla="*/ 0 h 18"/>
                  <a:gd name="T52" fmla="*/ 10 w 28"/>
                  <a:gd name="T53" fmla="*/ 0 h 18"/>
                  <a:gd name="T54" fmla="*/ 25 w 28"/>
                  <a:gd name="T55" fmla="*/ 3 h 18"/>
                  <a:gd name="T56" fmla="*/ 26 w 28"/>
                  <a:gd name="T57" fmla="*/ 9 h 18"/>
                  <a:gd name="T58" fmla="*/ 25 w 28"/>
                  <a:gd name="T59" fmla="*/ 14 h 18"/>
                  <a:gd name="T60" fmla="*/ 22 w 28"/>
                  <a:gd name="T61" fmla="*/ 16 h 18"/>
                  <a:gd name="T62" fmla="*/ 19 w 28"/>
                  <a:gd name="T63" fmla="*/ 14 h 18"/>
                  <a:gd name="T64" fmla="*/ 18 w 28"/>
                  <a:gd name="T65" fmla="*/ 9 h 18"/>
                  <a:gd name="T66" fmla="*/ 19 w 28"/>
                  <a:gd name="T67" fmla="*/ 3 h 18"/>
                  <a:gd name="T68" fmla="*/ 22 w 28"/>
                  <a:gd name="T69" fmla="*/ 1 h 18"/>
                  <a:gd name="T70" fmla="*/ 25 w 28"/>
                  <a:gd name="T71" fmla="*/ 3 h 18"/>
                  <a:gd name="T72" fmla="*/ 18 w 28"/>
                  <a:gd name="T73" fmla="*/ 2 h 18"/>
                  <a:gd name="T74" fmla="*/ 16 w 28"/>
                  <a:gd name="T75" fmla="*/ 9 h 18"/>
                  <a:gd name="T76" fmla="*/ 18 w 28"/>
                  <a:gd name="T77" fmla="*/ 16 h 18"/>
                  <a:gd name="T78" fmla="*/ 22 w 28"/>
                  <a:gd name="T79" fmla="*/ 18 h 18"/>
                  <a:gd name="T80" fmla="*/ 27 w 28"/>
                  <a:gd name="T81" fmla="*/ 16 h 18"/>
                  <a:gd name="T82" fmla="*/ 28 w 28"/>
                  <a:gd name="T83" fmla="*/ 9 h 18"/>
                  <a:gd name="T84" fmla="*/ 27 w 28"/>
                  <a:gd name="T85" fmla="*/ 2 h 18"/>
                  <a:gd name="T86" fmla="*/ 22 w 28"/>
                  <a:gd name="T87" fmla="*/ 0 h 18"/>
                  <a:gd name="T88" fmla="*/ 18 w 28"/>
                  <a:gd name="T8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" h="18">
                    <a:moveTo>
                      <a:pt x="9" y="9"/>
                    </a:moveTo>
                    <a:cubicBezTo>
                      <a:pt x="10" y="10"/>
                      <a:pt x="10" y="11"/>
                      <a:pt x="10" y="12"/>
                    </a:cubicBezTo>
                    <a:cubicBezTo>
                      <a:pt x="10" y="13"/>
                      <a:pt x="10" y="14"/>
                      <a:pt x="9" y="15"/>
                    </a:cubicBezTo>
                    <a:cubicBezTo>
                      <a:pt x="9" y="16"/>
                      <a:pt x="8" y="16"/>
                      <a:pt x="7" y="16"/>
                    </a:cubicBezTo>
                    <a:cubicBezTo>
                      <a:pt x="6" y="16"/>
                      <a:pt x="5" y="16"/>
                      <a:pt x="4" y="15"/>
                    </a:cubicBezTo>
                    <a:cubicBezTo>
                      <a:pt x="4" y="14"/>
                      <a:pt x="3" y="13"/>
                      <a:pt x="3" y="12"/>
                    </a:cubicBezTo>
                    <a:cubicBezTo>
                      <a:pt x="3" y="11"/>
                      <a:pt x="4" y="10"/>
                      <a:pt x="4" y="9"/>
                    </a:cubicBezTo>
                    <a:cubicBezTo>
                      <a:pt x="5" y="8"/>
                      <a:pt x="6" y="8"/>
                      <a:pt x="7" y="8"/>
                    </a:cubicBezTo>
                    <a:cubicBezTo>
                      <a:pt x="8" y="8"/>
                      <a:pt x="9" y="8"/>
                      <a:pt x="9" y="9"/>
                    </a:cubicBezTo>
                    <a:close/>
                    <a:moveTo>
                      <a:pt x="10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6" y="0"/>
                      <a:pt x="4" y="0"/>
                      <a:pt x="3" y="2"/>
                    </a:cubicBezTo>
                    <a:cubicBezTo>
                      <a:pt x="1" y="4"/>
                      <a:pt x="0" y="6"/>
                      <a:pt x="0" y="9"/>
                    </a:cubicBezTo>
                    <a:cubicBezTo>
                      <a:pt x="0" y="12"/>
                      <a:pt x="1" y="14"/>
                      <a:pt x="2" y="16"/>
                    </a:cubicBezTo>
                    <a:cubicBezTo>
                      <a:pt x="3" y="17"/>
                      <a:pt x="5" y="18"/>
                      <a:pt x="7" y="18"/>
                    </a:cubicBezTo>
                    <a:cubicBezTo>
                      <a:pt x="9" y="18"/>
                      <a:pt x="10" y="17"/>
                      <a:pt x="11" y="16"/>
                    </a:cubicBezTo>
                    <a:cubicBezTo>
                      <a:pt x="12" y="15"/>
                      <a:pt x="13" y="14"/>
                      <a:pt x="13" y="12"/>
                    </a:cubicBezTo>
                    <a:cubicBezTo>
                      <a:pt x="13" y="10"/>
                      <a:pt x="12" y="9"/>
                      <a:pt x="11" y="8"/>
                    </a:cubicBezTo>
                    <a:cubicBezTo>
                      <a:pt x="10" y="6"/>
                      <a:pt x="9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4" y="7"/>
                      <a:pt x="3" y="7"/>
                      <a:pt x="3" y="8"/>
                    </a:cubicBezTo>
                    <a:cubicBezTo>
                      <a:pt x="3" y="6"/>
                      <a:pt x="4" y="4"/>
                      <a:pt x="4" y="3"/>
                    </a:cubicBezTo>
                    <a:cubicBezTo>
                      <a:pt x="5" y="2"/>
                      <a:pt x="6" y="2"/>
                      <a:pt x="8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2"/>
                      <a:pt x="11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lose/>
                    <a:moveTo>
                      <a:pt x="25" y="3"/>
                    </a:moveTo>
                    <a:cubicBezTo>
                      <a:pt x="26" y="5"/>
                      <a:pt x="26" y="6"/>
                      <a:pt x="26" y="9"/>
                    </a:cubicBezTo>
                    <a:cubicBezTo>
                      <a:pt x="26" y="11"/>
                      <a:pt x="26" y="13"/>
                      <a:pt x="25" y="14"/>
                    </a:cubicBezTo>
                    <a:cubicBezTo>
                      <a:pt x="24" y="16"/>
                      <a:pt x="23" y="16"/>
                      <a:pt x="22" y="16"/>
                    </a:cubicBezTo>
                    <a:cubicBezTo>
                      <a:pt x="21" y="16"/>
                      <a:pt x="20" y="16"/>
                      <a:pt x="19" y="14"/>
                    </a:cubicBezTo>
                    <a:cubicBezTo>
                      <a:pt x="19" y="13"/>
                      <a:pt x="18" y="11"/>
                      <a:pt x="18" y="9"/>
                    </a:cubicBezTo>
                    <a:cubicBezTo>
                      <a:pt x="18" y="6"/>
                      <a:pt x="19" y="4"/>
                      <a:pt x="19" y="3"/>
                    </a:cubicBezTo>
                    <a:cubicBezTo>
                      <a:pt x="20" y="2"/>
                      <a:pt x="21" y="1"/>
                      <a:pt x="22" y="1"/>
                    </a:cubicBezTo>
                    <a:cubicBezTo>
                      <a:pt x="23" y="1"/>
                      <a:pt x="24" y="2"/>
                      <a:pt x="25" y="3"/>
                    </a:cubicBezTo>
                    <a:close/>
                    <a:moveTo>
                      <a:pt x="18" y="2"/>
                    </a:moveTo>
                    <a:cubicBezTo>
                      <a:pt x="17" y="3"/>
                      <a:pt x="16" y="6"/>
                      <a:pt x="16" y="9"/>
                    </a:cubicBezTo>
                    <a:cubicBezTo>
                      <a:pt x="16" y="12"/>
                      <a:pt x="16" y="14"/>
                      <a:pt x="18" y="16"/>
                    </a:cubicBezTo>
                    <a:cubicBezTo>
                      <a:pt x="19" y="17"/>
                      <a:pt x="20" y="18"/>
                      <a:pt x="22" y="18"/>
                    </a:cubicBezTo>
                    <a:cubicBezTo>
                      <a:pt x="24" y="18"/>
                      <a:pt x="26" y="17"/>
                      <a:pt x="27" y="16"/>
                    </a:cubicBezTo>
                    <a:cubicBezTo>
                      <a:pt x="28" y="14"/>
                      <a:pt x="28" y="12"/>
                      <a:pt x="28" y="9"/>
                    </a:cubicBezTo>
                    <a:cubicBezTo>
                      <a:pt x="28" y="6"/>
                      <a:pt x="28" y="4"/>
                      <a:pt x="27" y="2"/>
                    </a:cubicBezTo>
                    <a:cubicBezTo>
                      <a:pt x="26" y="0"/>
                      <a:pt x="24" y="0"/>
                      <a:pt x="22" y="0"/>
                    </a:cubicBezTo>
                    <a:cubicBezTo>
                      <a:pt x="20" y="0"/>
                      <a:pt x="19" y="0"/>
                      <a:pt x="18" y="2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442689" y="3190876"/>
              <a:ext cx="541338" cy="509587"/>
              <a:chOff x="3657601" y="3190876"/>
              <a:chExt cx="541338" cy="509587"/>
            </a:xfrm>
          </p:grpSpPr>
          <p:sp>
            <p:nvSpPr>
              <p:cNvPr id="2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03663" y="3355976"/>
                <a:ext cx="63500" cy="206375"/>
              </a:xfrm>
              <a:custGeom>
                <a:avLst/>
                <a:gdLst>
                  <a:gd name="T0" fmla="*/ 23 w 23"/>
                  <a:gd name="T1" fmla="*/ 70 h 76"/>
                  <a:gd name="T2" fmla="*/ 15 w 23"/>
                  <a:gd name="T3" fmla="*/ 76 h 76"/>
                  <a:gd name="T4" fmla="*/ 9 w 23"/>
                  <a:gd name="T5" fmla="*/ 76 h 76"/>
                  <a:gd name="T6" fmla="*/ 0 w 23"/>
                  <a:gd name="T7" fmla="*/ 70 h 76"/>
                  <a:gd name="T8" fmla="*/ 0 w 23"/>
                  <a:gd name="T9" fmla="*/ 7 h 76"/>
                  <a:gd name="T10" fmla="*/ 9 w 23"/>
                  <a:gd name="T11" fmla="*/ 0 h 76"/>
                  <a:gd name="T12" fmla="*/ 15 w 23"/>
                  <a:gd name="T13" fmla="*/ 0 h 76"/>
                  <a:gd name="T14" fmla="*/ 23 w 23"/>
                  <a:gd name="T15" fmla="*/ 7 h 76"/>
                  <a:gd name="T16" fmla="*/ 23 w 23"/>
                  <a:gd name="T17" fmla="*/ 7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76">
                    <a:moveTo>
                      <a:pt x="23" y="70"/>
                    </a:moveTo>
                    <a:cubicBezTo>
                      <a:pt x="23" y="73"/>
                      <a:pt x="19" y="76"/>
                      <a:pt x="15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4" y="76"/>
                      <a:pt x="0" y="73"/>
                      <a:pt x="0" y="7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3" y="4"/>
                      <a:pt x="23" y="7"/>
                    </a:cubicBezTo>
                    <a:lnTo>
                      <a:pt x="23" y="7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46501" y="3509963"/>
                <a:ext cx="379413" cy="190500"/>
              </a:xfrm>
              <a:custGeom>
                <a:avLst/>
                <a:gdLst>
                  <a:gd name="T0" fmla="*/ 0 w 140"/>
                  <a:gd name="T1" fmla="*/ 70 h 70"/>
                  <a:gd name="T2" fmla="*/ 70 w 140"/>
                  <a:gd name="T3" fmla="*/ 0 h 70"/>
                  <a:gd name="T4" fmla="*/ 140 w 140"/>
                  <a:gd name="T5" fmla="*/ 70 h 70"/>
                  <a:gd name="T6" fmla="*/ 0 w 140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70">
                    <a:moveTo>
                      <a:pt x="0" y="70"/>
                    </a:move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40" y="31"/>
                      <a:pt x="140" y="70"/>
                    </a:cubicBez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863976" y="3290888"/>
                <a:ext cx="146050" cy="146050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76701" y="3190876"/>
                <a:ext cx="122238" cy="344488"/>
              </a:xfrm>
              <a:custGeom>
                <a:avLst/>
                <a:gdLst>
                  <a:gd name="T0" fmla="*/ 0 w 45"/>
                  <a:gd name="T1" fmla="*/ 9 h 127"/>
                  <a:gd name="T2" fmla="*/ 9 w 45"/>
                  <a:gd name="T3" fmla="*/ 0 h 127"/>
                  <a:gd name="T4" fmla="*/ 9 w 45"/>
                  <a:gd name="T5" fmla="*/ 127 h 127"/>
                  <a:gd name="T6" fmla="*/ 0 w 45"/>
                  <a:gd name="T7" fmla="*/ 118 h 127"/>
                  <a:gd name="T8" fmla="*/ 0 w 45"/>
                  <a:gd name="T9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27">
                    <a:moveTo>
                      <a:pt x="0" y="9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5" y="35"/>
                      <a:pt x="45" y="92"/>
                      <a:pt x="9" y="12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30" y="88"/>
                      <a:pt x="30" y="39"/>
                      <a:pt x="0" y="9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33838" y="3236913"/>
                <a:ext cx="92075" cy="254000"/>
              </a:xfrm>
              <a:custGeom>
                <a:avLst/>
                <a:gdLst>
                  <a:gd name="T0" fmla="*/ 0 w 34"/>
                  <a:gd name="T1" fmla="*/ 9 h 94"/>
                  <a:gd name="T2" fmla="*/ 9 w 34"/>
                  <a:gd name="T3" fmla="*/ 0 h 94"/>
                  <a:gd name="T4" fmla="*/ 9 w 34"/>
                  <a:gd name="T5" fmla="*/ 94 h 94"/>
                  <a:gd name="T6" fmla="*/ 0 w 34"/>
                  <a:gd name="T7" fmla="*/ 85 h 94"/>
                  <a:gd name="T8" fmla="*/ 0 w 34"/>
                  <a:gd name="T9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94">
                    <a:moveTo>
                      <a:pt x="0" y="9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34" y="26"/>
                      <a:pt x="34" y="68"/>
                      <a:pt x="9" y="9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20" y="64"/>
                      <a:pt x="20" y="30"/>
                      <a:pt x="0" y="9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57601" y="3190876"/>
                <a:ext cx="119063" cy="344488"/>
              </a:xfrm>
              <a:custGeom>
                <a:avLst/>
                <a:gdLst>
                  <a:gd name="T0" fmla="*/ 44 w 44"/>
                  <a:gd name="T1" fmla="*/ 9 h 127"/>
                  <a:gd name="T2" fmla="*/ 35 w 44"/>
                  <a:gd name="T3" fmla="*/ 0 h 127"/>
                  <a:gd name="T4" fmla="*/ 35 w 44"/>
                  <a:gd name="T5" fmla="*/ 127 h 127"/>
                  <a:gd name="T6" fmla="*/ 44 w 44"/>
                  <a:gd name="T7" fmla="*/ 118 h 127"/>
                  <a:gd name="T8" fmla="*/ 44 w 44"/>
                  <a:gd name="T9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27">
                    <a:moveTo>
                      <a:pt x="44" y="9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0" y="35"/>
                      <a:pt x="0" y="92"/>
                      <a:pt x="35" y="127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14" y="88"/>
                      <a:pt x="14" y="39"/>
                      <a:pt x="44" y="9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27451" y="3236913"/>
                <a:ext cx="95250" cy="254000"/>
              </a:xfrm>
              <a:custGeom>
                <a:avLst/>
                <a:gdLst>
                  <a:gd name="T0" fmla="*/ 35 w 35"/>
                  <a:gd name="T1" fmla="*/ 9 h 94"/>
                  <a:gd name="T2" fmla="*/ 26 w 35"/>
                  <a:gd name="T3" fmla="*/ 0 h 94"/>
                  <a:gd name="T4" fmla="*/ 26 w 35"/>
                  <a:gd name="T5" fmla="*/ 94 h 94"/>
                  <a:gd name="T6" fmla="*/ 35 w 35"/>
                  <a:gd name="T7" fmla="*/ 85 h 94"/>
                  <a:gd name="T8" fmla="*/ 35 w 35"/>
                  <a:gd name="T9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4">
                    <a:moveTo>
                      <a:pt x="35" y="9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0" y="26"/>
                      <a:pt x="0" y="68"/>
                      <a:pt x="26" y="94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14" y="64"/>
                      <a:pt x="14" y="30"/>
                      <a:pt x="35" y="9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46501" y="3640138"/>
                <a:ext cx="379413" cy="60325"/>
              </a:xfrm>
              <a:custGeom>
                <a:avLst/>
                <a:gdLst>
                  <a:gd name="T0" fmla="*/ 0 w 140"/>
                  <a:gd name="T1" fmla="*/ 22 h 22"/>
                  <a:gd name="T2" fmla="*/ 140 w 140"/>
                  <a:gd name="T3" fmla="*/ 22 h 22"/>
                  <a:gd name="T4" fmla="*/ 136 w 140"/>
                  <a:gd name="T5" fmla="*/ 0 h 22"/>
                  <a:gd name="T6" fmla="*/ 4 w 140"/>
                  <a:gd name="T7" fmla="*/ 0 h 22"/>
                  <a:gd name="T8" fmla="*/ 0 w 140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22">
                    <a:moveTo>
                      <a:pt x="0" y="22"/>
                    </a:moveTo>
                    <a:cubicBezTo>
                      <a:pt x="140" y="22"/>
                      <a:pt x="140" y="22"/>
                      <a:pt x="140" y="22"/>
                    </a:cubicBezTo>
                    <a:cubicBezTo>
                      <a:pt x="140" y="14"/>
                      <a:pt x="138" y="7"/>
                      <a:pt x="13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7"/>
                      <a:pt x="0" y="14"/>
                      <a:pt x="0" y="22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3539980" y="3222626"/>
              <a:ext cx="509587" cy="441325"/>
              <a:chOff x="2997201" y="3222626"/>
              <a:chExt cx="509587" cy="441325"/>
            </a:xfrm>
          </p:grpSpPr>
          <p:sp>
            <p:nvSpPr>
              <p:cNvPr id="2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97201" y="3222626"/>
                <a:ext cx="425450" cy="385763"/>
              </a:xfrm>
              <a:custGeom>
                <a:avLst/>
                <a:gdLst>
                  <a:gd name="T0" fmla="*/ 59 w 157"/>
                  <a:gd name="T1" fmla="*/ 20 h 142"/>
                  <a:gd name="T2" fmla="*/ 52 w 157"/>
                  <a:gd name="T3" fmla="*/ 13 h 142"/>
                  <a:gd name="T4" fmla="*/ 40 w 157"/>
                  <a:gd name="T5" fmla="*/ 0 h 142"/>
                  <a:gd name="T6" fmla="*/ 13 w 157"/>
                  <a:gd name="T7" fmla="*/ 0 h 142"/>
                  <a:gd name="T8" fmla="*/ 0 w 157"/>
                  <a:gd name="T9" fmla="*/ 13 h 142"/>
                  <a:gd name="T10" fmla="*/ 0 w 157"/>
                  <a:gd name="T11" fmla="*/ 142 h 142"/>
                  <a:gd name="T12" fmla="*/ 47 w 157"/>
                  <a:gd name="T13" fmla="*/ 142 h 142"/>
                  <a:gd name="T14" fmla="*/ 52 w 157"/>
                  <a:gd name="T15" fmla="*/ 142 h 142"/>
                  <a:gd name="T16" fmla="*/ 157 w 157"/>
                  <a:gd name="T17" fmla="*/ 142 h 142"/>
                  <a:gd name="T18" fmla="*/ 157 w 157"/>
                  <a:gd name="T19" fmla="*/ 32 h 142"/>
                  <a:gd name="T20" fmla="*/ 145 w 157"/>
                  <a:gd name="T21" fmla="*/ 20 h 142"/>
                  <a:gd name="T22" fmla="*/ 59 w 157"/>
                  <a:gd name="T23" fmla="*/ 2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7" h="142">
                    <a:moveTo>
                      <a:pt x="59" y="20"/>
                    </a:moveTo>
                    <a:cubicBezTo>
                      <a:pt x="55" y="20"/>
                      <a:pt x="52" y="17"/>
                      <a:pt x="52" y="13"/>
                    </a:cubicBezTo>
                    <a:cubicBezTo>
                      <a:pt x="52" y="6"/>
                      <a:pt x="47" y="0"/>
                      <a:pt x="4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157" y="142"/>
                      <a:pt x="157" y="142"/>
                      <a:pt x="157" y="142"/>
                    </a:cubicBezTo>
                    <a:cubicBezTo>
                      <a:pt x="157" y="32"/>
                      <a:pt x="157" y="32"/>
                      <a:pt x="157" y="32"/>
                    </a:cubicBezTo>
                    <a:cubicBezTo>
                      <a:pt x="157" y="25"/>
                      <a:pt x="152" y="20"/>
                      <a:pt x="145" y="20"/>
                    </a:cubicBezTo>
                    <a:lnTo>
                      <a:pt x="59" y="2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97201" y="3303588"/>
                <a:ext cx="473075" cy="304800"/>
              </a:xfrm>
              <a:custGeom>
                <a:avLst/>
                <a:gdLst>
                  <a:gd name="T0" fmla="*/ 174 w 175"/>
                  <a:gd name="T1" fmla="*/ 15 h 112"/>
                  <a:gd name="T2" fmla="*/ 172 w 175"/>
                  <a:gd name="T3" fmla="*/ 5 h 112"/>
                  <a:gd name="T4" fmla="*/ 162 w 175"/>
                  <a:gd name="T5" fmla="*/ 0 h 112"/>
                  <a:gd name="T6" fmla="*/ 30 w 175"/>
                  <a:gd name="T7" fmla="*/ 0 h 112"/>
                  <a:gd name="T8" fmla="*/ 18 w 175"/>
                  <a:gd name="T9" fmla="*/ 11 h 112"/>
                  <a:gd name="T10" fmla="*/ 0 w 175"/>
                  <a:gd name="T11" fmla="*/ 112 h 112"/>
                  <a:gd name="T12" fmla="*/ 158 w 175"/>
                  <a:gd name="T13" fmla="*/ 112 h 112"/>
                  <a:gd name="T14" fmla="*/ 174 w 175"/>
                  <a:gd name="T15" fmla="*/ 1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" h="112">
                    <a:moveTo>
                      <a:pt x="174" y="15"/>
                    </a:moveTo>
                    <a:cubicBezTo>
                      <a:pt x="175" y="12"/>
                      <a:pt x="174" y="8"/>
                      <a:pt x="172" y="5"/>
                    </a:cubicBezTo>
                    <a:cubicBezTo>
                      <a:pt x="169" y="2"/>
                      <a:pt x="166" y="0"/>
                      <a:pt x="16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4" y="0"/>
                      <a:pt x="19" y="5"/>
                      <a:pt x="18" y="11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58" y="112"/>
                      <a:pt x="158" y="112"/>
                      <a:pt x="158" y="112"/>
                    </a:cubicBezTo>
                    <a:lnTo>
                      <a:pt x="174" y="15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97201" y="3360738"/>
                <a:ext cx="503238" cy="247650"/>
              </a:xfrm>
              <a:custGeom>
                <a:avLst/>
                <a:gdLst>
                  <a:gd name="T0" fmla="*/ 185 w 186"/>
                  <a:gd name="T1" fmla="*/ 17 h 91"/>
                  <a:gd name="T2" fmla="*/ 183 w 186"/>
                  <a:gd name="T3" fmla="*/ 6 h 91"/>
                  <a:gd name="T4" fmla="*/ 173 w 186"/>
                  <a:gd name="T5" fmla="*/ 0 h 91"/>
                  <a:gd name="T6" fmla="*/ 43 w 186"/>
                  <a:gd name="T7" fmla="*/ 0 h 91"/>
                  <a:gd name="T8" fmla="*/ 31 w 186"/>
                  <a:gd name="T9" fmla="*/ 8 h 91"/>
                  <a:gd name="T10" fmla="*/ 0 w 186"/>
                  <a:gd name="T11" fmla="*/ 91 h 91"/>
                  <a:gd name="T12" fmla="*/ 157 w 186"/>
                  <a:gd name="T13" fmla="*/ 91 h 91"/>
                  <a:gd name="T14" fmla="*/ 185 w 186"/>
                  <a:gd name="T15" fmla="*/ 1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6" h="91">
                    <a:moveTo>
                      <a:pt x="185" y="17"/>
                    </a:moveTo>
                    <a:cubicBezTo>
                      <a:pt x="186" y="13"/>
                      <a:pt x="186" y="9"/>
                      <a:pt x="183" y="6"/>
                    </a:cubicBezTo>
                    <a:cubicBezTo>
                      <a:pt x="181" y="2"/>
                      <a:pt x="177" y="0"/>
                      <a:pt x="17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7" y="0"/>
                      <a:pt x="33" y="3"/>
                      <a:pt x="31" y="8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57" y="91"/>
                      <a:pt x="157" y="91"/>
                      <a:pt x="157" y="91"/>
                    </a:cubicBezTo>
                    <a:lnTo>
                      <a:pt x="185" y="17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41688" y="3451226"/>
                <a:ext cx="165100" cy="192088"/>
              </a:xfrm>
              <a:custGeom>
                <a:avLst/>
                <a:gdLst>
                  <a:gd name="T0" fmla="*/ 104 w 104"/>
                  <a:gd name="T1" fmla="*/ 58 h 121"/>
                  <a:gd name="T2" fmla="*/ 51 w 104"/>
                  <a:gd name="T3" fmla="*/ 0 h 121"/>
                  <a:gd name="T4" fmla="*/ 0 w 104"/>
                  <a:gd name="T5" fmla="*/ 58 h 121"/>
                  <a:gd name="T6" fmla="*/ 30 w 104"/>
                  <a:gd name="T7" fmla="*/ 58 h 121"/>
                  <a:gd name="T8" fmla="*/ 30 w 104"/>
                  <a:gd name="T9" fmla="*/ 121 h 121"/>
                  <a:gd name="T10" fmla="*/ 73 w 104"/>
                  <a:gd name="T11" fmla="*/ 121 h 121"/>
                  <a:gd name="T12" fmla="*/ 73 w 104"/>
                  <a:gd name="T13" fmla="*/ 58 h 121"/>
                  <a:gd name="T14" fmla="*/ 104 w 104"/>
                  <a:gd name="T15" fmla="*/ 5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21">
                    <a:moveTo>
                      <a:pt x="104" y="58"/>
                    </a:moveTo>
                    <a:lnTo>
                      <a:pt x="51" y="0"/>
                    </a:lnTo>
                    <a:lnTo>
                      <a:pt x="0" y="58"/>
                    </a:lnTo>
                    <a:lnTo>
                      <a:pt x="30" y="58"/>
                    </a:lnTo>
                    <a:lnTo>
                      <a:pt x="30" y="121"/>
                    </a:lnTo>
                    <a:lnTo>
                      <a:pt x="73" y="121"/>
                    </a:lnTo>
                    <a:lnTo>
                      <a:pt x="73" y="58"/>
                    </a:lnTo>
                    <a:lnTo>
                      <a:pt x="104" y="58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86113" y="3463926"/>
                <a:ext cx="187325" cy="200025"/>
              </a:xfrm>
              <a:custGeom>
                <a:avLst/>
                <a:gdLst>
                  <a:gd name="T0" fmla="*/ 118 w 118"/>
                  <a:gd name="T1" fmla="*/ 60 h 126"/>
                  <a:gd name="T2" fmla="*/ 58 w 118"/>
                  <a:gd name="T3" fmla="*/ 126 h 126"/>
                  <a:gd name="T4" fmla="*/ 0 w 118"/>
                  <a:gd name="T5" fmla="*/ 60 h 126"/>
                  <a:gd name="T6" fmla="*/ 35 w 118"/>
                  <a:gd name="T7" fmla="*/ 60 h 126"/>
                  <a:gd name="T8" fmla="*/ 35 w 118"/>
                  <a:gd name="T9" fmla="*/ 0 h 126"/>
                  <a:gd name="T10" fmla="*/ 84 w 118"/>
                  <a:gd name="T11" fmla="*/ 0 h 126"/>
                  <a:gd name="T12" fmla="*/ 84 w 118"/>
                  <a:gd name="T13" fmla="*/ 60 h 126"/>
                  <a:gd name="T14" fmla="*/ 118 w 118"/>
                  <a:gd name="T1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126">
                    <a:moveTo>
                      <a:pt x="118" y="60"/>
                    </a:moveTo>
                    <a:lnTo>
                      <a:pt x="58" y="126"/>
                    </a:lnTo>
                    <a:lnTo>
                      <a:pt x="0" y="60"/>
                    </a:lnTo>
                    <a:lnTo>
                      <a:pt x="35" y="60"/>
                    </a:lnTo>
                    <a:lnTo>
                      <a:pt x="35" y="0"/>
                    </a:lnTo>
                    <a:lnTo>
                      <a:pt x="84" y="0"/>
                    </a:lnTo>
                    <a:lnTo>
                      <a:pt x="84" y="60"/>
                    </a:lnTo>
                    <a:lnTo>
                      <a:pt x="118" y="6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38858" y="3217863"/>
              <a:ext cx="508000" cy="455613"/>
              <a:chOff x="2320926" y="3217863"/>
              <a:chExt cx="508000" cy="455613"/>
            </a:xfrm>
          </p:grpSpPr>
          <p:sp>
            <p:nvSpPr>
              <p:cNvPr id="2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86013" y="3378201"/>
                <a:ext cx="134938" cy="249238"/>
              </a:xfrm>
              <a:custGeom>
                <a:avLst/>
                <a:gdLst>
                  <a:gd name="T0" fmla="*/ 50 w 50"/>
                  <a:gd name="T1" fmla="*/ 83 h 92"/>
                  <a:gd name="T2" fmla="*/ 41 w 50"/>
                  <a:gd name="T3" fmla="*/ 92 h 92"/>
                  <a:gd name="T4" fmla="*/ 9 w 50"/>
                  <a:gd name="T5" fmla="*/ 92 h 92"/>
                  <a:gd name="T6" fmla="*/ 0 w 50"/>
                  <a:gd name="T7" fmla="*/ 83 h 92"/>
                  <a:gd name="T8" fmla="*/ 0 w 50"/>
                  <a:gd name="T9" fmla="*/ 10 h 92"/>
                  <a:gd name="T10" fmla="*/ 9 w 50"/>
                  <a:gd name="T11" fmla="*/ 0 h 92"/>
                  <a:gd name="T12" fmla="*/ 41 w 50"/>
                  <a:gd name="T13" fmla="*/ 0 h 92"/>
                  <a:gd name="T14" fmla="*/ 50 w 50"/>
                  <a:gd name="T15" fmla="*/ 10 h 92"/>
                  <a:gd name="T16" fmla="*/ 50 w 50"/>
                  <a:gd name="T17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92">
                    <a:moveTo>
                      <a:pt x="50" y="83"/>
                    </a:moveTo>
                    <a:cubicBezTo>
                      <a:pt x="50" y="88"/>
                      <a:pt x="46" y="92"/>
                      <a:pt x="41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4" y="92"/>
                      <a:pt x="0" y="88"/>
                      <a:pt x="0" y="8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9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6" y="0"/>
                      <a:pt x="50" y="5"/>
                      <a:pt x="50" y="10"/>
                    </a:cubicBezTo>
                    <a:lnTo>
                      <a:pt x="50" y="83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20926" y="3217863"/>
                <a:ext cx="268288" cy="207963"/>
              </a:xfrm>
              <a:custGeom>
                <a:avLst/>
                <a:gdLst>
                  <a:gd name="T0" fmla="*/ 10 w 99"/>
                  <a:gd name="T1" fmla="*/ 77 h 77"/>
                  <a:gd name="T2" fmla="*/ 1 w 99"/>
                  <a:gd name="T3" fmla="*/ 71 h 77"/>
                  <a:gd name="T4" fmla="*/ 2 w 99"/>
                  <a:gd name="T5" fmla="*/ 61 h 77"/>
                  <a:gd name="T6" fmla="*/ 41 w 99"/>
                  <a:gd name="T7" fmla="*/ 5 h 77"/>
                  <a:gd name="T8" fmla="*/ 49 w 99"/>
                  <a:gd name="T9" fmla="*/ 0 h 77"/>
                  <a:gd name="T10" fmla="*/ 57 w 99"/>
                  <a:gd name="T11" fmla="*/ 5 h 77"/>
                  <a:gd name="T12" fmla="*/ 96 w 99"/>
                  <a:gd name="T13" fmla="*/ 61 h 77"/>
                  <a:gd name="T14" fmla="*/ 97 w 99"/>
                  <a:gd name="T15" fmla="*/ 71 h 77"/>
                  <a:gd name="T16" fmla="*/ 88 w 99"/>
                  <a:gd name="T17" fmla="*/ 77 h 77"/>
                  <a:gd name="T18" fmla="*/ 10 w 99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" h="77">
                    <a:moveTo>
                      <a:pt x="10" y="77"/>
                    </a:moveTo>
                    <a:cubicBezTo>
                      <a:pt x="7" y="77"/>
                      <a:pt x="3" y="75"/>
                      <a:pt x="1" y="71"/>
                    </a:cubicBezTo>
                    <a:cubicBezTo>
                      <a:pt x="0" y="68"/>
                      <a:pt x="0" y="64"/>
                      <a:pt x="2" y="61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3" y="2"/>
                      <a:pt x="46" y="0"/>
                      <a:pt x="49" y="0"/>
                    </a:cubicBezTo>
                    <a:cubicBezTo>
                      <a:pt x="52" y="0"/>
                      <a:pt x="56" y="2"/>
                      <a:pt x="57" y="5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8" y="64"/>
                      <a:pt x="99" y="68"/>
                      <a:pt x="97" y="71"/>
                    </a:cubicBezTo>
                    <a:cubicBezTo>
                      <a:pt x="95" y="75"/>
                      <a:pt x="92" y="77"/>
                      <a:pt x="88" y="77"/>
                    </a:cubicBezTo>
                    <a:lnTo>
                      <a:pt x="10" y="77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28901" y="3260726"/>
                <a:ext cx="134938" cy="249238"/>
              </a:xfrm>
              <a:custGeom>
                <a:avLst/>
                <a:gdLst>
                  <a:gd name="T0" fmla="*/ 0 w 50"/>
                  <a:gd name="T1" fmla="*/ 10 h 92"/>
                  <a:gd name="T2" fmla="*/ 9 w 50"/>
                  <a:gd name="T3" fmla="*/ 0 h 92"/>
                  <a:gd name="T4" fmla="*/ 40 w 50"/>
                  <a:gd name="T5" fmla="*/ 0 h 92"/>
                  <a:gd name="T6" fmla="*/ 50 w 50"/>
                  <a:gd name="T7" fmla="*/ 10 h 92"/>
                  <a:gd name="T8" fmla="*/ 50 w 50"/>
                  <a:gd name="T9" fmla="*/ 83 h 92"/>
                  <a:gd name="T10" fmla="*/ 40 w 50"/>
                  <a:gd name="T11" fmla="*/ 92 h 92"/>
                  <a:gd name="T12" fmla="*/ 9 w 50"/>
                  <a:gd name="T13" fmla="*/ 92 h 92"/>
                  <a:gd name="T14" fmla="*/ 0 w 50"/>
                  <a:gd name="T15" fmla="*/ 83 h 92"/>
                  <a:gd name="T16" fmla="*/ 0 w 50"/>
                  <a:gd name="T17" fmla="*/ 1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92">
                    <a:moveTo>
                      <a:pt x="0" y="10"/>
                    </a:moveTo>
                    <a:cubicBezTo>
                      <a:pt x="0" y="5"/>
                      <a:pt x="4" y="0"/>
                      <a:pt x="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6" y="0"/>
                      <a:pt x="50" y="5"/>
                      <a:pt x="50" y="10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0" y="88"/>
                      <a:pt x="46" y="92"/>
                      <a:pt x="40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4" y="92"/>
                      <a:pt x="0" y="88"/>
                      <a:pt x="0" y="83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62226" y="3463926"/>
                <a:ext cx="266700" cy="209550"/>
              </a:xfrm>
              <a:custGeom>
                <a:avLst/>
                <a:gdLst>
                  <a:gd name="T0" fmla="*/ 88 w 99"/>
                  <a:gd name="T1" fmla="*/ 0 h 77"/>
                  <a:gd name="T2" fmla="*/ 97 w 99"/>
                  <a:gd name="T3" fmla="*/ 6 h 77"/>
                  <a:gd name="T4" fmla="*/ 97 w 99"/>
                  <a:gd name="T5" fmla="*/ 16 h 77"/>
                  <a:gd name="T6" fmla="*/ 58 w 99"/>
                  <a:gd name="T7" fmla="*/ 72 h 77"/>
                  <a:gd name="T8" fmla="*/ 50 w 99"/>
                  <a:gd name="T9" fmla="*/ 77 h 77"/>
                  <a:gd name="T10" fmla="*/ 41 w 99"/>
                  <a:gd name="T11" fmla="*/ 72 h 77"/>
                  <a:gd name="T12" fmla="*/ 3 w 99"/>
                  <a:gd name="T13" fmla="*/ 16 h 77"/>
                  <a:gd name="T14" fmla="*/ 2 w 99"/>
                  <a:gd name="T15" fmla="*/ 6 h 77"/>
                  <a:gd name="T16" fmla="*/ 11 w 99"/>
                  <a:gd name="T17" fmla="*/ 0 h 77"/>
                  <a:gd name="T18" fmla="*/ 88 w 99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" h="77">
                    <a:moveTo>
                      <a:pt x="88" y="0"/>
                    </a:moveTo>
                    <a:cubicBezTo>
                      <a:pt x="92" y="0"/>
                      <a:pt x="96" y="2"/>
                      <a:pt x="97" y="6"/>
                    </a:cubicBezTo>
                    <a:cubicBezTo>
                      <a:pt x="99" y="9"/>
                      <a:pt x="99" y="13"/>
                      <a:pt x="97" y="16"/>
                    </a:cubicBezTo>
                    <a:cubicBezTo>
                      <a:pt x="58" y="72"/>
                      <a:pt x="58" y="72"/>
                      <a:pt x="58" y="72"/>
                    </a:cubicBezTo>
                    <a:cubicBezTo>
                      <a:pt x="56" y="75"/>
                      <a:pt x="53" y="77"/>
                      <a:pt x="50" y="77"/>
                    </a:cubicBezTo>
                    <a:cubicBezTo>
                      <a:pt x="46" y="77"/>
                      <a:pt x="43" y="75"/>
                      <a:pt x="41" y="72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869498" y="3190876"/>
              <a:ext cx="376238" cy="509587"/>
              <a:chOff x="1708151" y="3190876"/>
              <a:chExt cx="376238" cy="509587"/>
            </a:xfrm>
          </p:grpSpPr>
          <p:sp>
            <p:nvSpPr>
              <p:cNvPr id="2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22438" y="3190876"/>
                <a:ext cx="61913" cy="177800"/>
              </a:xfrm>
              <a:custGeom>
                <a:avLst/>
                <a:gdLst>
                  <a:gd name="T0" fmla="*/ 23 w 23"/>
                  <a:gd name="T1" fmla="*/ 60 h 66"/>
                  <a:gd name="T2" fmla="*/ 17 w 23"/>
                  <a:gd name="T3" fmla="*/ 66 h 66"/>
                  <a:gd name="T4" fmla="*/ 6 w 23"/>
                  <a:gd name="T5" fmla="*/ 66 h 66"/>
                  <a:gd name="T6" fmla="*/ 0 w 23"/>
                  <a:gd name="T7" fmla="*/ 60 h 66"/>
                  <a:gd name="T8" fmla="*/ 0 w 23"/>
                  <a:gd name="T9" fmla="*/ 6 h 66"/>
                  <a:gd name="T10" fmla="*/ 6 w 23"/>
                  <a:gd name="T11" fmla="*/ 0 h 66"/>
                  <a:gd name="T12" fmla="*/ 17 w 23"/>
                  <a:gd name="T13" fmla="*/ 0 h 66"/>
                  <a:gd name="T14" fmla="*/ 23 w 23"/>
                  <a:gd name="T15" fmla="*/ 6 h 66"/>
                  <a:gd name="T16" fmla="*/ 23 w 23"/>
                  <a:gd name="T17" fmla="*/ 6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3" y="60"/>
                    </a:moveTo>
                    <a:cubicBezTo>
                      <a:pt x="23" y="63"/>
                      <a:pt x="20" y="66"/>
                      <a:pt x="17" y="66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3"/>
                      <a:pt x="23" y="6"/>
                    </a:cubicBez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0713" y="3190876"/>
                <a:ext cx="61913" cy="177800"/>
              </a:xfrm>
              <a:custGeom>
                <a:avLst/>
                <a:gdLst>
                  <a:gd name="T0" fmla="*/ 23 w 23"/>
                  <a:gd name="T1" fmla="*/ 60 h 66"/>
                  <a:gd name="T2" fmla="*/ 17 w 23"/>
                  <a:gd name="T3" fmla="*/ 66 h 66"/>
                  <a:gd name="T4" fmla="*/ 6 w 23"/>
                  <a:gd name="T5" fmla="*/ 66 h 66"/>
                  <a:gd name="T6" fmla="*/ 0 w 23"/>
                  <a:gd name="T7" fmla="*/ 60 h 66"/>
                  <a:gd name="T8" fmla="*/ 0 w 23"/>
                  <a:gd name="T9" fmla="*/ 6 h 66"/>
                  <a:gd name="T10" fmla="*/ 6 w 23"/>
                  <a:gd name="T11" fmla="*/ 0 h 66"/>
                  <a:gd name="T12" fmla="*/ 17 w 23"/>
                  <a:gd name="T13" fmla="*/ 0 h 66"/>
                  <a:gd name="T14" fmla="*/ 23 w 23"/>
                  <a:gd name="T15" fmla="*/ 6 h 66"/>
                  <a:gd name="T16" fmla="*/ 23 w 23"/>
                  <a:gd name="T17" fmla="*/ 6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3" y="60"/>
                    </a:moveTo>
                    <a:cubicBezTo>
                      <a:pt x="23" y="63"/>
                      <a:pt x="20" y="66"/>
                      <a:pt x="17" y="66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3"/>
                      <a:pt x="23" y="6"/>
                    </a:cubicBez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08151" y="3322638"/>
                <a:ext cx="257175" cy="206375"/>
              </a:xfrm>
              <a:custGeom>
                <a:avLst/>
                <a:gdLst>
                  <a:gd name="T0" fmla="*/ 0 w 95"/>
                  <a:gd name="T1" fmla="*/ 0 h 76"/>
                  <a:gd name="T2" fmla="*/ 0 w 95"/>
                  <a:gd name="T3" fmla="*/ 38 h 76"/>
                  <a:gd name="T4" fmla="*/ 38 w 95"/>
                  <a:gd name="T5" fmla="*/ 76 h 76"/>
                  <a:gd name="T6" fmla="*/ 57 w 95"/>
                  <a:gd name="T7" fmla="*/ 76 h 76"/>
                  <a:gd name="T8" fmla="*/ 95 w 95"/>
                  <a:gd name="T9" fmla="*/ 38 h 76"/>
                  <a:gd name="T10" fmla="*/ 95 w 95"/>
                  <a:gd name="T11" fmla="*/ 0 h 76"/>
                  <a:gd name="T12" fmla="*/ 0 w 95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76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59"/>
                      <a:pt x="17" y="76"/>
                      <a:pt x="38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78" y="76"/>
                      <a:pt x="95" y="59"/>
                      <a:pt x="95" y="38"/>
                    </a:cubicBezTo>
                    <a:cubicBezTo>
                      <a:pt x="95" y="0"/>
                      <a:pt x="95" y="0"/>
                      <a:pt x="9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25626" y="3529013"/>
                <a:ext cx="258763" cy="171450"/>
              </a:xfrm>
              <a:custGeom>
                <a:avLst/>
                <a:gdLst>
                  <a:gd name="T0" fmla="*/ 96 w 96"/>
                  <a:gd name="T1" fmla="*/ 63 h 63"/>
                  <a:gd name="T2" fmla="*/ 86 w 96"/>
                  <a:gd name="T3" fmla="*/ 63 h 63"/>
                  <a:gd name="T4" fmla="*/ 68 w 96"/>
                  <a:gd name="T5" fmla="*/ 44 h 63"/>
                  <a:gd name="T6" fmla="*/ 68 w 96"/>
                  <a:gd name="T7" fmla="*/ 29 h 63"/>
                  <a:gd name="T8" fmla="*/ 58 w 96"/>
                  <a:gd name="T9" fmla="*/ 19 h 63"/>
                  <a:gd name="T10" fmla="*/ 55 w 96"/>
                  <a:gd name="T11" fmla="*/ 19 h 63"/>
                  <a:gd name="T12" fmla="*/ 46 w 96"/>
                  <a:gd name="T13" fmla="*/ 29 h 63"/>
                  <a:gd name="T14" fmla="*/ 46 w 96"/>
                  <a:gd name="T15" fmla="*/ 44 h 63"/>
                  <a:gd name="T16" fmla="*/ 27 w 96"/>
                  <a:gd name="T17" fmla="*/ 63 h 63"/>
                  <a:gd name="T18" fmla="*/ 18 w 96"/>
                  <a:gd name="T19" fmla="*/ 63 h 63"/>
                  <a:gd name="T20" fmla="*/ 0 w 96"/>
                  <a:gd name="T21" fmla="*/ 44 h 63"/>
                  <a:gd name="T22" fmla="*/ 0 w 96"/>
                  <a:gd name="T23" fmla="*/ 0 h 63"/>
                  <a:gd name="T24" fmla="*/ 9 w 96"/>
                  <a:gd name="T25" fmla="*/ 0 h 63"/>
                  <a:gd name="T26" fmla="*/ 9 w 96"/>
                  <a:gd name="T27" fmla="*/ 44 h 63"/>
                  <a:gd name="T28" fmla="*/ 18 w 96"/>
                  <a:gd name="T29" fmla="*/ 54 h 63"/>
                  <a:gd name="T30" fmla="*/ 27 w 96"/>
                  <a:gd name="T31" fmla="*/ 54 h 63"/>
                  <a:gd name="T32" fmla="*/ 37 w 96"/>
                  <a:gd name="T33" fmla="*/ 44 h 63"/>
                  <a:gd name="T34" fmla="*/ 37 w 96"/>
                  <a:gd name="T35" fmla="*/ 29 h 63"/>
                  <a:gd name="T36" fmla="*/ 55 w 96"/>
                  <a:gd name="T37" fmla="*/ 10 h 63"/>
                  <a:gd name="T38" fmla="*/ 58 w 96"/>
                  <a:gd name="T39" fmla="*/ 10 h 63"/>
                  <a:gd name="T40" fmla="*/ 77 w 96"/>
                  <a:gd name="T41" fmla="*/ 29 h 63"/>
                  <a:gd name="T42" fmla="*/ 77 w 96"/>
                  <a:gd name="T43" fmla="*/ 44 h 63"/>
                  <a:gd name="T44" fmla="*/ 86 w 96"/>
                  <a:gd name="T45" fmla="*/ 54 h 63"/>
                  <a:gd name="T46" fmla="*/ 96 w 96"/>
                  <a:gd name="T47" fmla="*/ 54 h 63"/>
                  <a:gd name="T48" fmla="*/ 96 w 96"/>
                  <a:gd name="T4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63">
                    <a:moveTo>
                      <a:pt x="96" y="63"/>
                    </a:moveTo>
                    <a:cubicBezTo>
                      <a:pt x="86" y="63"/>
                      <a:pt x="86" y="63"/>
                      <a:pt x="86" y="63"/>
                    </a:cubicBezTo>
                    <a:cubicBezTo>
                      <a:pt x="76" y="63"/>
                      <a:pt x="68" y="54"/>
                      <a:pt x="68" y="44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8" y="24"/>
                      <a:pt x="63" y="19"/>
                      <a:pt x="58" y="19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0" y="19"/>
                      <a:pt x="46" y="24"/>
                      <a:pt x="46" y="29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46" y="54"/>
                      <a:pt x="37" y="63"/>
                      <a:pt x="27" y="6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8" y="63"/>
                      <a:pt x="0" y="54"/>
                      <a:pt x="0" y="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50"/>
                      <a:pt x="13" y="54"/>
                      <a:pt x="18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32" y="54"/>
                      <a:pt x="37" y="50"/>
                      <a:pt x="37" y="44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7" y="19"/>
                      <a:pt x="45" y="10"/>
                      <a:pt x="5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8" y="10"/>
                      <a:pt x="77" y="19"/>
                      <a:pt x="77" y="29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50"/>
                      <a:pt x="81" y="54"/>
                      <a:pt x="86" y="54"/>
                    </a:cubicBezTo>
                    <a:cubicBezTo>
                      <a:pt x="96" y="54"/>
                      <a:pt x="96" y="54"/>
                      <a:pt x="96" y="54"/>
                    </a:cubicBezTo>
                    <a:lnTo>
                      <a:pt x="96" y="63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08151" y="3322638"/>
                <a:ext cx="257175" cy="46038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966788" y="3268663"/>
              <a:ext cx="509588" cy="352425"/>
              <a:chOff x="966788" y="3268663"/>
              <a:chExt cx="509588" cy="352425"/>
            </a:xfrm>
          </p:grpSpPr>
          <p:sp>
            <p:nvSpPr>
              <p:cNvPr id="1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6788" y="3268663"/>
                <a:ext cx="509588" cy="352425"/>
              </a:xfrm>
              <a:custGeom>
                <a:avLst/>
                <a:gdLst>
                  <a:gd name="T0" fmla="*/ 188 w 188"/>
                  <a:gd name="T1" fmla="*/ 115 h 130"/>
                  <a:gd name="T2" fmla="*/ 173 w 188"/>
                  <a:gd name="T3" fmla="*/ 130 h 130"/>
                  <a:gd name="T4" fmla="*/ 15 w 188"/>
                  <a:gd name="T5" fmla="*/ 130 h 130"/>
                  <a:gd name="T6" fmla="*/ 0 w 188"/>
                  <a:gd name="T7" fmla="*/ 115 h 130"/>
                  <a:gd name="T8" fmla="*/ 0 w 188"/>
                  <a:gd name="T9" fmla="*/ 15 h 130"/>
                  <a:gd name="T10" fmla="*/ 15 w 188"/>
                  <a:gd name="T11" fmla="*/ 0 h 130"/>
                  <a:gd name="T12" fmla="*/ 173 w 188"/>
                  <a:gd name="T13" fmla="*/ 0 h 130"/>
                  <a:gd name="T14" fmla="*/ 188 w 188"/>
                  <a:gd name="T15" fmla="*/ 15 h 130"/>
                  <a:gd name="T16" fmla="*/ 188 w 188"/>
                  <a:gd name="T17" fmla="*/ 11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130">
                    <a:moveTo>
                      <a:pt x="188" y="115"/>
                    </a:moveTo>
                    <a:cubicBezTo>
                      <a:pt x="188" y="123"/>
                      <a:pt x="181" y="130"/>
                      <a:pt x="173" y="130"/>
                    </a:cubicBezTo>
                    <a:cubicBezTo>
                      <a:pt x="15" y="130"/>
                      <a:pt x="15" y="130"/>
                      <a:pt x="15" y="130"/>
                    </a:cubicBezTo>
                    <a:cubicBezTo>
                      <a:pt x="7" y="130"/>
                      <a:pt x="0" y="123"/>
                      <a:pt x="0" y="1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81" y="0"/>
                      <a:pt x="188" y="7"/>
                      <a:pt x="188" y="15"/>
                    </a:cubicBezTo>
                    <a:lnTo>
                      <a:pt x="188" y="11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27113" y="3328988"/>
                <a:ext cx="184150" cy="233363"/>
              </a:xfrm>
              <a:custGeom>
                <a:avLst/>
                <a:gdLst>
                  <a:gd name="T0" fmla="*/ 68 w 68"/>
                  <a:gd name="T1" fmla="*/ 80 h 86"/>
                  <a:gd name="T2" fmla="*/ 62 w 68"/>
                  <a:gd name="T3" fmla="*/ 86 h 86"/>
                  <a:gd name="T4" fmla="*/ 6 w 68"/>
                  <a:gd name="T5" fmla="*/ 86 h 86"/>
                  <a:gd name="T6" fmla="*/ 0 w 68"/>
                  <a:gd name="T7" fmla="*/ 80 h 86"/>
                  <a:gd name="T8" fmla="*/ 0 w 68"/>
                  <a:gd name="T9" fmla="*/ 6 h 86"/>
                  <a:gd name="T10" fmla="*/ 6 w 68"/>
                  <a:gd name="T11" fmla="*/ 0 h 86"/>
                  <a:gd name="T12" fmla="*/ 62 w 68"/>
                  <a:gd name="T13" fmla="*/ 0 h 86"/>
                  <a:gd name="T14" fmla="*/ 68 w 68"/>
                  <a:gd name="T15" fmla="*/ 6 h 86"/>
                  <a:gd name="T16" fmla="*/ 68 w 68"/>
                  <a:gd name="T17" fmla="*/ 8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86">
                    <a:moveTo>
                      <a:pt x="68" y="80"/>
                    </a:moveTo>
                    <a:cubicBezTo>
                      <a:pt x="68" y="83"/>
                      <a:pt x="66" y="86"/>
                      <a:pt x="62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2" y="86"/>
                      <a:pt x="0" y="83"/>
                      <a:pt x="0" y="8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8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73151" y="3367088"/>
                <a:ext cx="92075" cy="88900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73151" y="3455988"/>
                <a:ext cx="92075" cy="46038"/>
              </a:xfrm>
              <a:custGeom>
                <a:avLst/>
                <a:gdLst>
                  <a:gd name="T0" fmla="*/ 0 w 34"/>
                  <a:gd name="T1" fmla="*/ 17 h 17"/>
                  <a:gd name="T2" fmla="*/ 17 w 34"/>
                  <a:gd name="T3" fmla="*/ 0 h 17"/>
                  <a:gd name="T4" fmla="*/ 34 w 34"/>
                  <a:gd name="T5" fmla="*/ 17 h 17"/>
                  <a:gd name="T6" fmla="*/ 0 w 34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0" y="17"/>
                    </a:move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73151" y="3502026"/>
                <a:ext cx="92075" cy="22225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43013" y="3348038"/>
                <a:ext cx="173038" cy="1588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43013" y="3409951"/>
                <a:ext cx="173038" cy="4763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43013" y="3475038"/>
                <a:ext cx="173038" cy="4763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43013" y="3536951"/>
                <a:ext cx="173038" cy="6350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0696575" y="2530476"/>
              <a:ext cx="509588" cy="433388"/>
              <a:chOff x="8410576" y="2551113"/>
              <a:chExt cx="509588" cy="433388"/>
            </a:xfrm>
          </p:grpSpPr>
          <p:sp>
            <p:nvSpPr>
              <p:cNvPr id="1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0576" y="2551113"/>
                <a:ext cx="509588" cy="87313"/>
              </a:xfrm>
              <a:custGeom>
                <a:avLst/>
                <a:gdLst>
                  <a:gd name="T0" fmla="*/ 188 w 188"/>
                  <a:gd name="T1" fmla="*/ 32 h 32"/>
                  <a:gd name="T2" fmla="*/ 188 w 188"/>
                  <a:gd name="T3" fmla="*/ 15 h 32"/>
                  <a:gd name="T4" fmla="*/ 176 w 188"/>
                  <a:gd name="T5" fmla="*/ 0 h 32"/>
                  <a:gd name="T6" fmla="*/ 12 w 188"/>
                  <a:gd name="T7" fmla="*/ 0 h 32"/>
                  <a:gd name="T8" fmla="*/ 0 w 188"/>
                  <a:gd name="T9" fmla="*/ 15 h 32"/>
                  <a:gd name="T10" fmla="*/ 0 w 188"/>
                  <a:gd name="T11" fmla="*/ 32 h 32"/>
                  <a:gd name="T12" fmla="*/ 188 w 18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32">
                    <a:moveTo>
                      <a:pt x="188" y="32"/>
                    </a:moveTo>
                    <a:cubicBezTo>
                      <a:pt x="188" y="15"/>
                      <a:pt x="188" y="15"/>
                      <a:pt x="188" y="15"/>
                    </a:cubicBezTo>
                    <a:cubicBezTo>
                      <a:pt x="188" y="5"/>
                      <a:pt x="183" y="0"/>
                      <a:pt x="17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5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188" y="32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0576" y="2638426"/>
                <a:ext cx="509588" cy="346075"/>
              </a:xfrm>
              <a:custGeom>
                <a:avLst/>
                <a:gdLst>
                  <a:gd name="T0" fmla="*/ 0 w 188"/>
                  <a:gd name="T1" fmla="*/ 0 h 128"/>
                  <a:gd name="T2" fmla="*/ 0 w 188"/>
                  <a:gd name="T3" fmla="*/ 117 h 128"/>
                  <a:gd name="T4" fmla="*/ 12 w 188"/>
                  <a:gd name="T5" fmla="*/ 128 h 128"/>
                  <a:gd name="T6" fmla="*/ 176 w 188"/>
                  <a:gd name="T7" fmla="*/ 128 h 128"/>
                  <a:gd name="T8" fmla="*/ 188 w 188"/>
                  <a:gd name="T9" fmla="*/ 117 h 128"/>
                  <a:gd name="T10" fmla="*/ 188 w 188"/>
                  <a:gd name="T11" fmla="*/ 0 h 128"/>
                  <a:gd name="T12" fmla="*/ 0 w 188"/>
                  <a:gd name="T1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28">
                    <a:moveTo>
                      <a:pt x="0" y="0"/>
                    </a:move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3"/>
                      <a:pt x="5" y="128"/>
                      <a:pt x="12" y="128"/>
                    </a:cubicBezTo>
                    <a:cubicBezTo>
                      <a:pt x="176" y="128"/>
                      <a:pt x="176" y="128"/>
                      <a:pt x="176" y="128"/>
                    </a:cubicBezTo>
                    <a:cubicBezTo>
                      <a:pt x="183" y="128"/>
                      <a:pt x="188" y="123"/>
                      <a:pt x="188" y="117"/>
                    </a:cubicBezTo>
                    <a:cubicBezTo>
                      <a:pt x="188" y="0"/>
                      <a:pt x="188" y="0"/>
                      <a:pt x="18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78838" y="2732088"/>
                <a:ext cx="119063" cy="141288"/>
              </a:xfrm>
              <a:custGeom>
                <a:avLst/>
                <a:gdLst>
                  <a:gd name="T0" fmla="*/ 75 w 75"/>
                  <a:gd name="T1" fmla="*/ 19 h 89"/>
                  <a:gd name="T2" fmla="*/ 29 w 75"/>
                  <a:gd name="T3" fmla="*/ 45 h 89"/>
                  <a:gd name="T4" fmla="*/ 75 w 75"/>
                  <a:gd name="T5" fmla="*/ 70 h 89"/>
                  <a:gd name="T6" fmla="*/ 75 w 75"/>
                  <a:gd name="T7" fmla="*/ 89 h 89"/>
                  <a:gd name="T8" fmla="*/ 0 w 75"/>
                  <a:gd name="T9" fmla="*/ 46 h 89"/>
                  <a:gd name="T10" fmla="*/ 0 w 75"/>
                  <a:gd name="T11" fmla="*/ 41 h 89"/>
                  <a:gd name="T12" fmla="*/ 75 w 75"/>
                  <a:gd name="T13" fmla="*/ 0 h 89"/>
                  <a:gd name="T14" fmla="*/ 75 w 75"/>
                  <a:gd name="T15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89">
                    <a:moveTo>
                      <a:pt x="75" y="19"/>
                    </a:moveTo>
                    <a:lnTo>
                      <a:pt x="29" y="45"/>
                    </a:lnTo>
                    <a:lnTo>
                      <a:pt x="75" y="70"/>
                    </a:lnTo>
                    <a:lnTo>
                      <a:pt x="75" y="89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75" y="0"/>
                    </a:lnTo>
                    <a:lnTo>
                      <a:pt x="75" y="19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13776" y="2713038"/>
                <a:ext cx="95250" cy="193675"/>
              </a:xfrm>
              <a:custGeom>
                <a:avLst/>
                <a:gdLst>
                  <a:gd name="T0" fmla="*/ 16 w 60"/>
                  <a:gd name="T1" fmla="*/ 122 h 122"/>
                  <a:gd name="T2" fmla="*/ 0 w 60"/>
                  <a:gd name="T3" fmla="*/ 122 h 122"/>
                  <a:gd name="T4" fmla="*/ 45 w 60"/>
                  <a:gd name="T5" fmla="*/ 0 h 122"/>
                  <a:gd name="T6" fmla="*/ 60 w 60"/>
                  <a:gd name="T7" fmla="*/ 0 h 122"/>
                  <a:gd name="T8" fmla="*/ 16 w 60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22">
                    <a:moveTo>
                      <a:pt x="16" y="122"/>
                    </a:moveTo>
                    <a:lnTo>
                      <a:pt x="0" y="122"/>
                    </a:lnTo>
                    <a:lnTo>
                      <a:pt x="45" y="0"/>
                    </a:lnTo>
                    <a:lnTo>
                      <a:pt x="60" y="0"/>
                    </a:lnTo>
                    <a:lnTo>
                      <a:pt x="16" y="122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32838" y="2732088"/>
                <a:ext cx="119063" cy="141288"/>
              </a:xfrm>
              <a:custGeom>
                <a:avLst/>
                <a:gdLst>
                  <a:gd name="T0" fmla="*/ 0 w 75"/>
                  <a:gd name="T1" fmla="*/ 0 h 89"/>
                  <a:gd name="T2" fmla="*/ 75 w 75"/>
                  <a:gd name="T3" fmla="*/ 41 h 89"/>
                  <a:gd name="T4" fmla="*/ 75 w 75"/>
                  <a:gd name="T5" fmla="*/ 46 h 89"/>
                  <a:gd name="T6" fmla="*/ 0 w 75"/>
                  <a:gd name="T7" fmla="*/ 89 h 89"/>
                  <a:gd name="T8" fmla="*/ 0 w 75"/>
                  <a:gd name="T9" fmla="*/ 70 h 89"/>
                  <a:gd name="T10" fmla="*/ 46 w 75"/>
                  <a:gd name="T11" fmla="*/ 45 h 89"/>
                  <a:gd name="T12" fmla="*/ 0 w 75"/>
                  <a:gd name="T13" fmla="*/ 19 h 89"/>
                  <a:gd name="T14" fmla="*/ 0 w 75"/>
                  <a:gd name="T1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89">
                    <a:moveTo>
                      <a:pt x="0" y="0"/>
                    </a:moveTo>
                    <a:lnTo>
                      <a:pt x="75" y="41"/>
                    </a:lnTo>
                    <a:lnTo>
                      <a:pt x="75" y="46"/>
                    </a:lnTo>
                    <a:lnTo>
                      <a:pt x="0" y="89"/>
                    </a:lnTo>
                    <a:lnTo>
                      <a:pt x="0" y="70"/>
                    </a:lnTo>
                    <a:lnTo>
                      <a:pt x="46" y="45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755063" y="2578101"/>
                <a:ext cx="38100" cy="38100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05863" y="2578101"/>
                <a:ext cx="34925" cy="38100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55076" y="2578101"/>
                <a:ext cx="38100" cy="38100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6057110" y="2513013"/>
              <a:ext cx="4194968" cy="509588"/>
              <a:chOff x="4002883" y="2513013"/>
              <a:chExt cx="4194968" cy="509588"/>
            </a:xfrm>
          </p:grpSpPr>
          <p:sp>
            <p:nvSpPr>
              <p:cNvPr id="17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918451" y="2513013"/>
                <a:ext cx="141288" cy="141288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18451" y="2654301"/>
                <a:ext cx="141288" cy="69850"/>
              </a:xfrm>
              <a:custGeom>
                <a:avLst/>
                <a:gdLst>
                  <a:gd name="T0" fmla="*/ 0 w 52"/>
                  <a:gd name="T1" fmla="*/ 26 h 26"/>
                  <a:gd name="T2" fmla="*/ 26 w 52"/>
                  <a:gd name="T3" fmla="*/ 0 h 26"/>
                  <a:gd name="T4" fmla="*/ 52 w 52"/>
                  <a:gd name="T5" fmla="*/ 26 h 26"/>
                  <a:gd name="T6" fmla="*/ 0 w 52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26">
                    <a:moveTo>
                      <a:pt x="0" y="26"/>
                    </a:moveTo>
                    <a:cubicBezTo>
                      <a:pt x="0" y="12"/>
                      <a:pt x="12" y="0"/>
                      <a:pt x="26" y="0"/>
                    </a:cubicBezTo>
                    <a:cubicBezTo>
                      <a:pt x="40" y="0"/>
                      <a:pt x="52" y="12"/>
                      <a:pt x="52" y="26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918451" y="2724151"/>
                <a:ext cx="141288" cy="34925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23201" y="2635251"/>
                <a:ext cx="79375" cy="104775"/>
              </a:xfrm>
              <a:custGeom>
                <a:avLst/>
                <a:gdLst>
                  <a:gd name="T0" fmla="*/ 5 w 50"/>
                  <a:gd name="T1" fmla="*/ 66 h 66"/>
                  <a:gd name="T2" fmla="*/ 0 w 50"/>
                  <a:gd name="T3" fmla="*/ 66 h 66"/>
                  <a:gd name="T4" fmla="*/ 0 w 50"/>
                  <a:gd name="T5" fmla="*/ 0 h 66"/>
                  <a:gd name="T6" fmla="*/ 50 w 50"/>
                  <a:gd name="T7" fmla="*/ 0 h 66"/>
                  <a:gd name="T8" fmla="*/ 50 w 50"/>
                  <a:gd name="T9" fmla="*/ 5 h 66"/>
                  <a:gd name="T10" fmla="*/ 5 w 50"/>
                  <a:gd name="T11" fmla="*/ 5 h 66"/>
                  <a:gd name="T12" fmla="*/ 5 w 50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66">
                    <a:moveTo>
                      <a:pt x="5" y="66"/>
                    </a:moveTo>
                    <a:lnTo>
                      <a:pt x="0" y="66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50" y="5"/>
                    </a:lnTo>
                    <a:lnTo>
                      <a:pt x="5" y="5"/>
                    </a:lnTo>
                    <a:lnTo>
                      <a:pt x="5" y="66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2883" y="2635251"/>
                <a:ext cx="77788" cy="104776"/>
              </a:xfrm>
              <a:custGeom>
                <a:avLst/>
                <a:gdLst>
                  <a:gd name="T0" fmla="*/ 49 w 49"/>
                  <a:gd name="T1" fmla="*/ 66 h 66"/>
                  <a:gd name="T2" fmla="*/ 43 w 49"/>
                  <a:gd name="T3" fmla="*/ 66 h 66"/>
                  <a:gd name="T4" fmla="*/ 43 w 49"/>
                  <a:gd name="T5" fmla="*/ 5 h 66"/>
                  <a:gd name="T6" fmla="*/ 0 w 49"/>
                  <a:gd name="T7" fmla="*/ 5 h 66"/>
                  <a:gd name="T8" fmla="*/ 0 w 49"/>
                  <a:gd name="T9" fmla="*/ 0 h 66"/>
                  <a:gd name="T10" fmla="*/ 49 w 49"/>
                  <a:gd name="T11" fmla="*/ 0 h 66"/>
                  <a:gd name="T12" fmla="*/ 49 w 49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66">
                    <a:moveTo>
                      <a:pt x="49" y="66"/>
                    </a:moveTo>
                    <a:lnTo>
                      <a:pt x="43" y="66"/>
                    </a:lnTo>
                    <a:lnTo>
                      <a:pt x="4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49" y="0"/>
                    </a:lnTo>
                    <a:lnTo>
                      <a:pt x="49" y="66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780338" y="2768601"/>
                <a:ext cx="138113" cy="139700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80338" y="2908301"/>
                <a:ext cx="138113" cy="68263"/>
              </a:xfrm>
              <a:custGeom>
                <a:avLst/>
                <a:gdLst>
                  <a:gd name="T0" fmla="*/ 0 w 51"/>
                  <a:gd name="T1" fmla="*/ 25 h 25"/>
                  <a:gd name="T2" fmla="*/ 26 w 51"/>
                  <a:gd name="T3" fmla="*/ 0 h 25"/>
                  <a:gd name="T4" fmla="*/ 51 w 51"/>
                  <a:gd name="T5" fmla="*/ 25 h 25"/>
                  <a:gd name="T6" fmla="*/ 0 w 5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5">
                    <a:moveTo>
                      <a:pt x="0" y="25"/>
                    </a:moveTo>
                    <a:cubicBezTo>
                      <a:pt x="0" y="11"/>
                      <a:pt x="11" y="0"/>
                      <a:pt x="26" y="0"/>
                    </a:cubicBezTo>
                    <a:cubicBezTo>
                      <a:pt x="40" y="0"/>
                      <a:pt x="51" y="11"/>
                      <a:pt x="51" y="25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780338" y="2976563"/>
                <a:ext cx="138113" cy="38100"/>
              </a:xfrm>
              <a:prstGeom prst="rect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056563" y="2776538"/>
                <a:ext cx="141288" cy="138113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56563" y="2914651"/>
                <a:ext cx="141288" cy="69850"/>
              </a:xfrm>
              <a:custGeom>
                <a:avLst/>
                <a:gdLst>
                  <a:gd name="T0" fmla="*/ 0 w 52"/>
                  <a:gd name="T1" fmla="*/ 26 h 26"/>
                  <a:gd name="T2" fmla="*/ 26 w 52"/>
                  <a:gd name="T3" fmla="*/ 0 h 26"/>
                  <a:gd name="T4" fmla="*/ 52 w 52"/>
                  <a:gd name="T5" fmla="*/ 26 h 26"/>
                  <a:gd name="T6" fmla="*/ 0 w 52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26">
                    <a:moveTo>
                      <a:pt x="0" y="26"/>
                    </a:moveTo>
                    <a:cubicBezTo>
                      <a:pt x="0" y="12"/>
                      <a:pt x="12" y="0"/>
                      <a:pt x="26" y="0"/>
                    </a:cubicBezTo>
                    <a:cubicBezTo>
                      <a:pt x="41" y="0"/>
                      <a:pt x="52" y="12"/>
                      <a:pt x="52" y="26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056563" y="2984501"/>
                <a:ext cx="141288" cy="3810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940676" y="2952751"/>
                <a:ext cx="96838" cy="7938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8882065" y="2513013"/>
              <a:ext cx="508000" cy="509588"/>
              <a:chOff x="7058026" y="2513013"/>
              <a:chExt cx="508000" cy="509588"/>
            </a:xfrm>
          </p:grpSpPr>
          <p:sp>
            <p:nvSpPr>
              <p:cNvPr id="17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58026" y="2513013"/>
                <a:ext cx="508000" cy="509588"/>
              </a:xfrm>
              <a:prstGeom prst="ellipse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69163" y="2566988"/>
                <a:ext cx="85725" cy="61913"/>
              </a:xfrm>
              <a:custGeom>
                <a:avLst/>
                <a:gdLst>
                  <a:gd name="T0" fmla="*/ 0 w 54"/>
                  <a:gd name="T1" fmla="*/ 39 h 39"/>
                  <a:gd name="T2" fmla="*/ 27 w 54"/>
                  <a:gd name="T3" fmla="*/ 0 h 39"/>
                  <a:gd name="T4" fmla="*/ 54 w 54"/>
                  <a:gd name="T5" fmla="*/ 39 h 39"/>
                  <a:gd name="T6" fmla="*/ 0 w 54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9">
                    <a:moveTo>
                      <a:pt x="0" y="39"/>
                    </a:moveTo>
                    <a:lnTo>
                      <a:pt x="27" y="0"/>
                    </a:lnTo>
                    <a:lnTo>
                      <a:pt x="54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00913" y="2620963"/>
                <a:ext cx="22225" cy="147638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69163" y="2906713"/>
                <a:ext cx="85725" cy="61913"/>
              </a:xfrm>
              <a:custGeom>
                <a:avLst/>
                <a:gdLst>
                  <a:gd name="T0" fmla="*/ 0 w 54"/>
                  <a:gd name="T1" fmla="*/ 0 h 39"/>
                  <a:gd name="T2" fmla="*/ 27 w 54"/>
                  <a:gd name="T3" fmla="*/ 39 h 39"/>
                  <a:gd name="T4" fmla="*/ 54 w 54"/>
                  <a:gd name="T5" fmla="*/ 0 h 39"/>
                  <a:gd name="T6" fmla="*/ 0 w 54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9">
                    <a:moveTo>
                      <a:pt x="0" y="0"/>
                    </a:moveTo>
                    <a:lnTo>
                      <a:pt x="27" y="39"/>
                    </a:lnTo>
                    <a:lnTo>
                      <a:pt x="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00913" y="2768601"/>
                <a:ext cx="22225" cy="146050"/>
              </a:xfrm>
              <a:prstGeom prst="rect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50138" y="2724151"/>
                <a:ext cx="61913" cy="87313"/>
              </a:xfrm>
              <a:custGeom>
                <a:avLst/>
                <a:gdLst>
                  <a:gd name="T0" fmla="*/ 0 w 39"/>
                  <a:gd name="T1" fmla="*/ 0 h 55"/>
                  <a:gd name="T2" fmla="*/ 39 w 39"/>
                  <a:gd name="T3" fmla="*/ 28 h 55"/>
                  <a:gd name="T4" fmla="*/ 0 w 39"/>
                  <a:gd name="T5" fmla="*/ 55 h 55"/>
                  <a:gd name="T6" fmla="*/ 0 w 39"/>
                  <a:gd name="T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5">
                    <a:moveTo>
                      <a:pt x="0" y="0"/>
                    </a:moveTo>
                    <a:lnTo>
                      <a:pt x="39" y="28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12026" y="2757488"/>
                <a:ext cx="146050" cy="20638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12001" y="2724151"/>
                <a:ext cx="61913" cy="87313"/>
              </a:xfrm>
              <a:custGeom>
                <a:avLst/>
                <a:gdLst>
                  <a:gd name="T0" fmla="*/ 39 w 39"/>
                  <a:gd name="T1" fmla="*/ 0 h 55"/>
                  <a:gd name="T2" fmla="*/ 0 w 39"/>
                  <a:gd name="T3" fmla="*/ 28 h 55"/>
                  <a:gd name="T4" fmla="*/ 39 w 39"/>
                  <a:gd name="T5" fmla="*/ 55 h 55"/>
                  <a:gd name="T6" fmla="*/ 39 w 39"/>
                  <a:gd name="T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5">
                    <a:moveTo>
                      <a:pt x="39" y="0"/>
                    </a:moveTo>
                    <a:lnTo>
                      <a:pt x="0" y="28"/>
                    </a:lnTo>
                    <a:lnTo>
                      <a:pt x="39" y="55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165976" y="2757488"/>
                <a:ext cx="146050" cy="20638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912102" y="2619376"/>
              <a:ext cx="525463" cy="296863"/>
              <a:chOff x="6380163" y="2619376"/>
              <a:chExt cx="525463" cy="296863"/>
            </a:xfrm>
          </p:grpSpPr>
          <p:sp>
            <p:nvSpPr>
              <p:cNvPr id="1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80163" y="2619376"/>
                <a:ext cx="412750" cy="231775"/>
              </a:xfrm>
              <a:custGeom>
                <a:avLst/>
                <a:gdLst>
                  <a:gd name="T0" fmla="*/ 10 w 152"/>
                  <a:gd name="T1" fmla="*/ 86 h 86"/>
                  <a:gd name="T2" fmla="*/ 0 w 152"/>
                  <a:gd name="T3" fmla="*/ 76 h 86"/>
                  <a:gd name="T4" fmla="*/ 0 w 152"/>
                  <a:gd name="T5" fmla="*/ 10 h 86"/>
                  <a:gd name="T6" fmla="*/ 10 w 152"/>
                  <a:gd name="T7" fmla="*/ 0 h 86"/>
                  <a:gd name="T8" fmla="*/ 142 w 152"/>
                  <a:gd name="T9" fmla="*/ 0 h 86"/>
                  <a:gd name="T10" fmla="*/ 152 w 152"/>
                  <a:gd name="T11" fmla="*/ 10 h 86"/>
                  <a:gd name="T12" fmla="*/ 152 w 152"/>
                  <a:gd name="T13" fmla="*/ 76 h 86"/>
                  <a:gd name="T14" fmla="*/ 142 w 152"/>
                  <a:gd name="T15" fmla="*/ 86 h 86"/>
                  <a:gd name="T16" fmla="*/ 10 w 152"/>
                  <a:gd name="T17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86">
                    <a:moveTo>
                      <a:pt x="10" y="86"/>
                    </a:moveTo>
                    <a:cubicBezTo>
                      <a:pt x="5" y="86"/>
                      <a:pt x="0" y="81"/>
                      <a:pt x="0" y="7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7" y="0"/>
                      <a:pt x="152" y="4"/>
                      <a:pt x="152" y="10"/>
                    </a:cubicBezTo>
                    <a:cubicBezTo>
                      <a:pt x="152" y="76"/>
                      <a:pt x="152" y="76"/>
                      <a:pt x="152" y="76"/>
                    </a:cubicBezTo>
                    <a:cubicBezTo>
                      <a:pt x="152" y="81"/>
                      <a:pt x="147" y="86"/>
                      <a:pt x="142" y="86"/>
                    </a:cubicBezTo>
                    <a:lnTo>
                      <a:pt x="10" y="86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80163" y="2619376"/>
                <a:ext cx="198438" cy="230188"/>
              </a:xfrm>
              <a:custGeom>
                <a:avLst/>
                <a:gdLst>
                  <a:gd name="T0" fmla="*/ 10 w 73"/>
                  <a:gd name="T1" fmla="*/ 0 h 85"/>
                  <a:gd name="T2" fmla="*/ 0 w 73"/>
                  <a:gd name="T3" fmla="*/ 10 h 85"/>
                  <a:gd name="T4" fmla="*/ 0 w 73"/>
                  <a:gd name="T5" fmla="*/ 76 h 85"/>
                  <a:gd name="T6" fmla="*/ 7 w 73"/>
                  <a:gd name="T7" fmla="*/ 85 h 85"/>
                  <a:gd name="T8" fmla="*/ 73 w 73"/>
                  <a:gd name="T9" fmla="*/ 0 h 85"/>
                  <a:gd name="T10" fmla="*/ 10 w 73"/>
                  <a:gd name="T11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85">
                    <a:moveTo>
                      <a:pt x="10" y="0"/>
                    </a:moveTo>
                    <a:cubicBezTo>
                      <a:pt x="5" y="0"/>
                      <a:pt x="0" y="4"/>
                      <a:pt x="0" y="1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3" y="84"/>
                      <a:pt x="7" y="85"/>
                    </a:cubicBezTo>
                    <a:cubicBezTo>
                      <a:pt x="73" y="0"/>
                      <a:pt x="73" y="0"/>
                      <a:pt x="73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94476" y="2619376"/>
                <a:ext cx="198438" cy="230188"/>
              </a:xfrm>
              <a:custGeom>
                <a:avLst/>
                <a:gdLst>
                  <a:gd name="T0" fmla="*/ 73 w 73"/>
                  <a:gd name="T1" fmla="*/ 76 h 85"/>
                  <a:gd name="T2" fmla="*/ 73 w 73"/>
                  <a:gd name="T3" fmla="*/ 10 h 85"/>
                  <a:gd name="T4" fmla="*/ 63 w 73"/>
                  <a:gd name="T5" fmla="*/ 0 h 85"/>
                  <a:gd name="T6" fmla="*/ 0 w 73"/>
                  <a:gd name="T7" fmla="*/ 0 h 85"/>
                  <a:gd name="T8" fmla="*/ 67 w 73"/>
                  <a:gd name="T9" fmla="*/ 85 h 85"/>
                  <a:gd name="T10" fmla="*/ 73 w 73"/>
                  <a:gd name="T11" fmla="*/ 7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85">
                    <a:moveTo>
                      <a:pt x="73" y="76"/>
                    </a:move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4"/>
                      <a:pt x="68" y="0"/>
                      <a:pt x="6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70" y="84"/>
                      <a:pt x="73" y="80"/>
                      <a:pt x="73" y="76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80163" y="2619376"/>
                <a:ext cx="412750" cy="134938"/>
              </a:xfrm>
              <a:custGeom>
                <a:avLst/>
                <a:gdLst>
                  <a:gd name="T0" fmla="*/ 81 w 152"/>
                  <a:gd name="T1" fmla="*/ 49 h 50"/>
                  <a:gd name="T2" fmla="*/ 152 w 152"/>
                  <a:gd name="T3" fmla="*/ 24 h 50"/>
                  <a:gd name="T4" fmla="*/ 152 w 152"/>
                  <a:gd name="T5" fmla="*/ 10 h 50"/>
                  <a:gd name="T6" fmla="*/ 142 w 152"/>
                  <a:gd name="T7" fmla="*/ 0 h 50"/>
                  <a:gd name="T8" fmla="*/ 10 w 152"/>
                  <a:gd name="T9" fmla="*/ 0 h 50"/>
                  <a:gd name="T10" fmla="*/ 0 w 152"/>
                  <a:gd name="T11" fmla="*/ 10 h 50"/>
                  <a:gd name="T12" fmla="*/ 0 w 152"/>
                  <a:gd name="T13" fmla="*/ 24 h 50"/>
                  <a:gd name="T14" fmla="*/ 71 w 152"/>
                  <a:gd name="T15" fmla="*/ 49 h 50"/>
                  <a:gd name="T16" fmla="*/ 81 w 152"/>
                  <a:gd name="T17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50">
                    <a:moveTo>
                      <a:pt x="81" y="49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4"/>
                      <a:pt x="147" y="0"/>
                      <a:pt x="14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4" y="50"/>
                      <a:pt x="78" y="50"/>
                      <a:pt x="81" y="49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70663" y="2632076"/>
                <a:ext cx="334963" cy="279400"/>
              </a:xfrm>
              <a:custGeom>
                <a:avLst/>
                <a:gdLst>
                  <a:gd name="T0" fmla="*/ 104 w 124"/>
                  <a:gd name="T1" fmla="*/ 6 h 103"/>
                  <a:gd name="T2" fmla="*/ 114 w 124"/>
                  <a:gd name="T3" fmla="*/ 20 h 103"/>
                  <a:gd name="T4" fmla="*/ 29 w 124"/>
                  <a:gd name="T5" fmla="*/ 91 h 103"/>
                  <a:gd name="T6" fmla="*/ 1 w 124"/>
                  <a:gd name="T7" fmla="*/ 103 h 103"/>
                  <a:gd name="T8" fmla="*/ 0 w 124"/>
                  <a:gd name="T9" fmla="*/ 101 h 103"/>
                  <a:gd name="T10" fmla="*/ 18 w 124"/>
                  <a:gd name="T11" fmla="*/ 78 h 103"/>
                  <a:gd name="T12" fmla="*/ 104 w 124"/>
                  <a:gd name="T13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103">
                    <a:moveTo>
                      <a:pt x="104" y="6"/>
                    </a:moveTo>
                    <a:cubicBezTo>
                      <a:pt x="112" y="0"/>
                      <a:pt x="124" y="11"/>
                      <a:pt x="114" y="20"/>
                    </a:cubicBezTo>
                    <a:cubicBezTo>
                      <a:pt x="105" y="30"/>
                      <a:pt x="29" y="91"/>
                      <a:pt x="29" y="91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96" y="11"/>
                      <a:pt x="104" y="6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31013" y="2632076"/>
                <a:ext cx="74613" cy="68263"/>
              </a:xfrm>
              <a:custGeom>
                <a:avLst/>
                <a:gdLst>
                  <a:gd name="T0" fmla="*/ 13 w 28"/>
                  <a:gd name="T1" fmla="*/ 25 h 25"/>
                  <a:gd name="T2" fmla="*/ 18 w 28"/>
                  <a:gd name="T3" fmla="*/ 20 h 25"/>
                  <a:gd name="T4" fmla="*/ 8 w 28"/>
                  <a:gd name="T5" fmla="*/ 6 h 25"/>
                  <a:gd name="T6" fmla="*/ 0 w 28"/>
                  <a:gd name="T7" fmla="*/ 12 h 25"/>
                  <a:gd name="T8" fmla="*/ 13 w 28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5">
                    <a:moveTo>
                      <a:pt x="13" y="25"/>
                    </a:moveTo>
                    <a:cubicBezTo>
                      <a:pt x="15" y="23"/>
                      <a:pt x="17" y="21"/>
                      <a:pt x="18" y="20"/>
                    </a:cubicBezTo>
                    <a:cubicBezTo>
                      <a:pt x="28" y="11"/>
                      <a:pt x="16" y="0"/>
                      <a:pt x="8" y="6"/>
                    </a:cubicBezTo>
                    <a:cubicBezTo>
                      <a:pt x="6" y="7"/>
                      <a:pt x="4" y="9"/>
                      <a:pt x="0" y="12"/>
                    </a:cubicBezTo>
                    <a:cubicBezTo>
                      <a:pt x="2" y="17"/>
                      <a:pt x="7" y="22"/>
                      <a:pt x="13" y="25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21488" y="2665413"/>
                <a:ext cx="44450" cy="42863"/>
              </a:xfrm>
              <a:custGeom>
                <a:avLst/>
                <a:gdLst>
                  <a:gd name="T0" fmla="*/ 13 w 16"/>
                  <a:gd name="T1" fmla="*/ 16 h 16"/>
                  <a:gd name="T2" fmla="*/ 16 w 16"/>
                  <a:gd name="T3" fmla="*/ 13 h 16"/>
                  <a:gd name="T4" fmla="*/ 3 w 16"/>
                  <a:gd name="T5" fmla="*/ 0 h 16"/>
                  <a:gd name="T6" fmla="*/ 0 w 16"/>
                  <a:gd name="T7" fmla="*/ 2 h 16"/>
                  <a:gd name="T8" fmla="*/ 13 w 16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3" y="16"/>
                    </a:moveTo>
                    <a:cubicBezTo>
                      <a:pt x="14" y="15"/>
                      <a:pt x="15" y="14"/>
                      <a:pt x="16" y="13"/>
                    </a:cubicBezTo>
                    <a:cubicBezTo>
                      <a:pt x="10" y="10"/>
                      <a:pt x="5" y="5"/>
                      <a:pt x="3" y="0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2" y="8"/>
                      <a:pt x="7" y="13"/>
                      <a:pt x="13" y="16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70663" y="2832101"/>
                <a:ext cx="84138" cy="79375"/>
              </a:xfrm>
              <a:custGeom>
                <a:avLst/>
                <a:gdLst>
                  <a:gd name="T0" fmla="*/ 0 w 31"/>
                  <a:gd name="T1" fmla="*/ 27 h 29"/>
                  <a:gd name="T2" fmla="*/ 1 w 31"/>
                  <a:gd name="T3" fmla="*/ 29 h 29"/>
                  <a:gd name="T4" fmla="*/ 28 w 31"/>
                  <a:gd name="T5" fmla="*/ 17 h 29"/>
                  <a:gd name="T6" fmla="*/ 26 w 31"/>
                  <a:gd name="T7" fmla="*/ 13 h 29"/>
                  <a:gd name="T8" fmla="*/ 18 w 31"/>
                  <a:gd name="T9" fmla="*/ 3 h 29"/>
                  <a:gd name="T10" fmla="*/ 18 w 31"/>
                  <a:gd name="T11" fmla="*/ 4 h 29"/>
                  <a:gd name="T12" fmla="*/ 0 w 31"/>
                  <a:gd name="T13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9">
                    <a:moveTo>
                      <a:pt x="0" y="27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5"/>
                      <a:pt x="28" y="14"/>
                      <a:pt x="26" y="13"/>
                    </a:cubicBezTo>
                    <a:cubicBezTo>
                      <a:pt x="19" y="11"/>
                      <a:pt x="31" y="0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59551" y="2892426"/>
                <a:ext cx="26988" cy="23813"/>
              </a:xfrm>
              <a:custGeom>
                <a:avLst/>
                <a:gdLst>
                  <a:gd name="T0" fmla="*/ 2 w 10"/>
                  <a:gd name="T1" fmla="*/ 9 h 9"/>
                  <a:gd name="T2" fmla="*/ 10 w 10"/>
                  <a:gd name="T3" fmla="*/ 5 h 9"/>
                  <a:gd name="T4" fmla="*/ 7 w 10"/>
                  <a:gd name="T5" fmla="*/ 1 h 9"/>
                  <a:gd name="T6" fmla="*/ 1 w 10"/>
                  <a:gd name="T7" fmla="*/ 7 h 9"/>
                  <a:gd name="T8" fmla="*/ 2 w 10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2" y="9"/>
                    </a:moveTo>
                    <a:cubicBezTo>
                      <a:pt x="3" y="8"/>
                      <a:pt x="9" y="5"/>
                      <a:pt x="10" y="5"/>
                    </a:cubicBezTo>
                    <a:cubicBezTo>
                      <a:pt x="9" y="4"/>
                      <a:pt x="7" y="2"/>
                      <a:pt x="7" y="1"/>
                    </a:cubicBezTo>
                    <a:cubicBezTo>
                      <a:pt x="7" y="0"/>
                      <a:pt x="2" y="6"/>
                      <a:pt x="1" y="7"/>
                    </a:cubicBezTo>
                    <a:cubicBezTo>
                      <a:pt x="0" y="8"/>
                      <a:pt x="1" y="9"/>
                      <a:pt x="2" y="9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081839" y="2513013"/>
              <a:ext cx="385763" cy="509588"/>
              <a:chOff x="5765801" y="2513013"/>
              <a:chExt cx="385763" cy="509588"/>
            </a:xfrm>
          </p:grpSpPr>
          <p:sp>
            <p:nvSpPr>
              <p:cNvPr id="1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26138" y="2824163"/>
                <a:ext cx="61913" cy="198438"/>
              </a:xfrm>
              <a:custGeom>
                <a:avLst/>
                <a:gdLst>
                  <a:gd name="T0" fmla="*/ 23 w 23"/>
                  <a:gd name="T1" fmla="*/ 61 h 73"/>
                  <a:gd name="T2" fmla="*/ 12 w 23"/>
                  <a:gd name="T3" fmla="*/ 73 h 73"/>
                  <a:gd name="T4" fmla="*/ 12 w 23"/>
                  <a:gd name="T5" fmla="*/ 73 h 73"/>
                  <a:gd name="T6" fmla="*/ 0 w 23"/>
                  <a:gd name="T7" fmla="*/ 61 h 73"/>
                  <a:gd name="T8" fmla="*/ 0 w 23"/>
                  <a:gd name="T9" fmla="*/ 12 h 73"/>
                  <a:gd name="T10" fmla="*/ 12 w 23"/>
                  <a:gd name="T11" fmla="*/ 0 h 73"/>
                  <a:gd name="T12" fmla="*/ 12 w 23"/>
                  <a:gd name="T13" fmla="*/ 0 h 73"/>
                  <a:gd name="T14" fmla="*/ 23 w 23"/>
                  <a:gd name="T15" fmla="*/ 12 h 73"/>
                  <a:gd name="T16" fmla="*/ 23 w 23"/>
                  <a:gd name="T17" fmla="*/ 6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73">
                    <a:moveTo>
                      <a:pt x="23" y="61"/>
                    </a:moveTo>
                    <a:cubicBezTo>
                      <a:pt x="23" y="67"/>
                      <a:pt x="18" y="73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6" y="73"/>
                      <a:pt x="0" y="67"/>
                      <a:pt x="0" y="6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lnTo>
                      <a:pt x="23" y="61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26138" y="2949576"/>
                <a:ext cx="61913" cy="73025"/>
              </a:xfrm>
              <a:custGeom>
                <a:avLst/>
                <a:gdLst>
                  <a:gd name="T0" fmla="*/ 0 w 23"/>
                  <a:gd name="T1" fmla="*/ 0 h 27"/>
                  <a:gd name="T2" fmla="*/ 0 w 23"/>
                  <a:gd name="T3" fmla="*/ 15 h 27"/>
                  <a:gd name="T4" fmla="*/ 12 w 23"/>
                  <a:gd name="T5" fmla="*/ 27 h 27"/>
                  <a:gd name="T6" fmla="*/ 23 w 23"/>
                  <a:gd name="T7" fmla="*/ 15 h 27"/>
                  <a:gd name="T8" fmla="*/ 23 w 23"/>
                  <a:gd name="T9" fmla="*/ 0 h 27"/>
                  <a:gd name="T10" fmla="*/ 0 w 23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7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21"/>
                      <a:pt x="6" y="27"/>
                      <a:pt x="12" y="27"/>
                    </a:cubicBezTo>
                    <a:cubicBezTo>
                      <a:pt x="18" y="27"/>
                      <a:pt x="23" y="21"/>
                      <a:pt x="23" y="15"/>
                    </a:cubicBezTo>
                    <a:cubicBezTo>
                      <a:pt x="23" y="0"/>
                      <a:pt x="23" y="0"/>
                      <a:pt x="2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65801" y="2513013"/>
                <a:ext cx="385763" cy="384175"/>
              </a:xfrm>
              <a:custGeom>
                <a:avLst/>
                <a:gdLst>
                  <a:gd name="T0" fmla="*/ 142 w 142"/>
                  <a:gd name="T1" fmla="*/ 124 h 142"/>
                  <a:gd name="T2" fmla="*/ 124 w 142"/>
                  <a:gd name="T3" fmla="*/ 142 h 142"/>
                  <a:gd name="T4" fmla="*/ 18 w 142"/>
                  <a:gd name="T5" fmla="*/ 142 h 142"/>
                  <a:gd name="T6" fmla="*/ 0 w 142"/>
                  <a:gd name="T7" fmla="*/ 124 h 142"/>
                  <a:gd name="T8" fmla="*/ 0 w 142"/>
                  <a:gd name="T9" fmla="*/ 18 h 142"/>
                  <a:gd name="T10" fmla="*/ 18 w 142"/>
                  <a:gd name="T11" fmla="*/ 0 h 142"/>
                  <a:gd name="T12" fmla="*/ 124 w 142"/>
                  <a:gd name="T13" fmla="*/ 0 h 142"/>
                  <a:gd name="T14" fmla="*/ 142 w 142"/>
                  <a:gd name="T15" fmla="*/ 18 h 142"/>
                  <a:gd name="T16" fmla="*/ 142 w 142"/>
                  <a:gd name="T17" fmla="*/ 12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142">
                    <a:moveTo>
                      <a:pt x="142" y="124"/>
                    </a:moveTo>
                    <a:cubicBezTo>
                      <a:pt x="142" y="134"/>
                      <a:pt x="134" y="142"/>
                      <a:pt x="124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8" y="142"/>
                      <a:pt x="0" y="134"/>
                      <a:pt x="0" y="1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34" y="0"/>
                      <a:pt x="142" y="8"/>
                      <a:pt x="142" y="18"/>
                    </a:cubicBezTo>
                    <a:lnTo>
                      <a:pt x="142" y="124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11838" y="2559051"/>
                <a:ext cx="293688" cy="292100"/>
              </a:xfrm>
              <a:custGeom>
                <a:avLst/>
                <a:gdLst>
                  <a:gd name="T0" fmla="*/ 108 w 108"/>
                  <a:gd name="T1" fmla="*/ 94 h 108"/>
                  <a:gd name="T2" fmla="*/ 94 w 108"/>
                  <a:gd name="T3" fmla="*/ 108 h 108"/>
                  <a:gd name="T4" fmla="*/ 14 w 108"/>
                  <a:gd name="T5" fmla="*/ 108 h 108"/>
                  <a:gd name="T6" fmla="*/ 0 w 108"/>
                  <a:gd name="T7" fmla="*/ 94 h 108"/>
                  <a:gd name="T8" fmla="*/ 0 w 108"/>
                  <a:gd name="T9" fmla="*/ 14 h 108"/>
                  <a:gd name="T10" fmla="*/ 14 w 108"/>
                  <a:gd name="T11" fmla="*/ 0 h 108"/>
                  <a:gd name="T12" fmla="*/ 94 w 108"/>
                  <a:gd name="T13" fmla="*/ 0 h 108"/>
                  <a:gd name="T14" fmla="*/ 108 w 108"/>
                  <a:gd name="T15" fmla="*/ 14 h 108"/>
                  <a:gd name="T16" fmla="*/ 108 w 108"/>
                  <a:gd name="T17" fmla="*/ 9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08">
                    <a:moveTo>
                      <a:pt x="108" y="94"/>
                    </a:moveTo>
                    <a:cubicBezTo>
                      <a:pt x="108" y="102"/>
                      <a:pt x="102" y="108"/>
                      <a:pt x="94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6" y="108"/>
                      <a:pt x="0" y="102"/>
                      <a:pt x="0" y="9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02" y="0"/>
                      <a:pt x="108" y="6"/>
                      <a:pt x="108" y="14"/>
                    </a:cubicBezTo>
                    <a:lnTo>
                      <a:pt x="108" y="94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95976" y="2624138"/>
                <a:ext cx="125413" cy="161925"/>
              </a:xfrm>
              <a:custGeom>
                <a:avLst/>
                <a:gdLst>
                  <a:gd name="T0" fmla="*/ 36 w 46"/>
                  <a:gd name="T1" fmla="*/ 2 h 60"/>
                  <a:gd name="T2" fmla="*/ 45 w 46"/>
                  <a:gd name="T3" fmla="*/ 8 h 60"/>
                  <a:gd name="T4" fmla="*/ 36 w 46"/>
                  <a:gd name="T5" fmla="*/ 19 h 60"/>
                  <a:gd name="T6" fmla="*/ 26 w 46"/>
                  <a:gd name="T7" fmla="*/ 14 h 60"/>
                  <a:gd name="T8" fmla="*/ 18 w 46"/>
                  <a:gd name="T9" fmla="*/ 16 h 60"/>
                  <a:gd name="T10" fmla="*/ 18 w 46"/>
                  <a:gd name="T11" fmla="*/ 20 h 60"/>
                  <a:gd name="T12" fmla="*/ 26 w 46"/>
                  <a:gd name="T13" fmla="*/ 23 h 60"/>
                  <a:gd name="T14" fmla="*/ 40 w 46"/>
                  <a:gd name="T15" fmla="*/ 28 h 60"/>
                  <a:gd name="T16" fmla="*/ 46 w 46"/>
                  <a:gd name="T17" fmla="*/ 43 h 60"/>
                  <a:gd name="T18" fmla="*/ 39 w 46"/>
                  <a:gd name="T19" fmla="*/ 56 h 60"/>
                  <a:gd name="T20" fmla="*/ 24 w 46"/>
                  <a:gd name="T21" fmla="*/ 60 h 60"/>
                  <a:gd name="T22" fmla="*/ 10 w 46"/>
                  <a:gd name="T23" fmla="*/ 58 h 60"/>
                  <a:gd name="T24" fmla="*/ 0 w 46"/>
                  <a:gd name="T25" fmla="*/ 52 h 60"/>
                  <a:gd name="T26" fmla="*/ 9 w 46"/>
                  <a:gd name="T27" fmla="*/ 41 h 60"/>
                  <a:gd name="T28" fmla="*/ 22 w 46"/>
                  <a:gd name="T29" fmla="*/ 47 h 60"/>
                  <a:gd name="T30" fmla="*/ 31 w 46"/>
                  <a:gd name="T31" fmla="*/ 45 h 60"/>
                  <a:gd name="T32" fmla="*/ 31 w 46"/>
                  <a:gd name="T33" fmla="*/ 40 h 60"/>
                  <a:gd name="T34" fmla="*/ 22 w 46"/>
                  <a:gd name="T35" fmla="*/ 37 h 60"/>
                  <a:gd name="T36" fmla="*/ 8 w 46"/>
                  <a:gd name="T37" fmla="*/ 33 h 60"/>
                  <a:gd name="T38" fmla="*/ 2 w 46"/>
                  <a:gd name="T39" fmla="*/ 19 h 60"/>
                  <a:gd name="T40" fmla="*/ 9 w 46"/>
                  <a:gd name="T41" fmla="*/ 5 h 60"/>
                  <a:gd name="T42" fmla="*/ 23 w 46"/>
                  <a:gd name="T43" fmla="*/ 0 h 60"/>
                  <a:gd name="T44" fmla="*/ 36 w 46"/>
                  <a:gd name="T45" fmla="*/ 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60">
                    <a:moveTo>
                      <a:pt x="36" y="2"/>
                    </a:moveTo>
                    <a:cubicBezTo>
                      <a:pt x="39" y="4"/>
                      <a:pt x="42" y="6"/>
                      <a:pt x="45" y="8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3" y="15"/>
                      <a:pt x="30" y="14"/>
                      <a:pt x="26" y="14"/>
                    </a:cubicBezTo>
                    <a:cubicBezTo>
                      <a:pt x="22" y="14"/>
                      <a:pt x="19" y="15"/>
                      <a:pt x="18" y="16"/>
                    </a:cubicBezTo>
                    <a:cubicBezTo>
                      <a:pt x="16" y="18"/>
                      <a:pt x="16" y="19"/>
                      <a:pt x="18" y="20"/>
                    </a:cubicBezTo>
                    <a:cubicBezTo>
                      <a:pt x="19" y="21"/>
                      <a:pt x="22" y="22"/>
                      <a:pt x="26" y="23"/>
                    </a:cubicBezTo>
                    <a:cubicBezTo>
                      <a:pt x="32" y="24"/>
                      <a:pt x="36" y="25"/>
                      <a:pt x="40" y="28"/>
                    </a:cubicBezTo>
                    <a:cubicBezTo>
                      <a:pt x="44" y="31"/>
                      <a:pt x="46" y="36"/>
                      <a:pt x="46" y="43"/>
                    </a:cubicBezTo>
                    <a:cubicBezTo>
                      <a:pt x="46" y="48"/>
                      <a:pt x="44" y="53"/>
                      <a:pt x="39" y="56"/>
                    </a:cubicBezTo>
                    <a:cubicBezTo>
                      <a:pt x="35" y="59"/>
                      <a:pt x="30" y="60"/>
                      <a:pt x="24" y="60"/>
                    </a:cubicBezTo>
                    <a:cubicBezTo>
                      <a:pt x="18" y="60"/>
                      <a:pt x="13" y="60"/>
                      <a:pt x="10" y="58"/>
                    </a:cubicBezTo>
                    <a:cubicBezTo>
                      <a:pt x="6" y="56"/>
                      <a:pt x="3" y="54"/>
                      <a:pt x="0" y="52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2" y="44"/>
                      <a:pt x="16" y="46"/>
                      <a:pt x="22" y="47"/>
                    </a:cubicBezTo>
                    <a:cubicBezTo>
                      <a:pt x="26" y="47"/>
                      <a:pt x="29" y="46"/>
                      <a:pt x="31" y="45"/>
                    </a:cubicBezTo>
                    <a:cubicBezTo>
                      <a:pt x="32" y="43"/>
                      <a:pt x="32" y="42"/>
                      <a:pt x="31" y="40"/>
                    </a:cubicBezTo>
                    <a:cubicBezTo>
                      <a:pt x="30" y="39"/>
                      <a:pt x="27" y="38"/>
                      <a:pt x="22" y="37"/>
                    </a:cubicBezTo>
                    <a:cubicBezTo>
                      <a:pt x="17" y="37"/>
                      <a:pt x="12" y="35"/>
                      <a:pt x="8" y="33"/>
                    </a:cubicBezTo>
                    <a:cubicBezTo>
                      <a:pt x="4" y="30"/>
                      <a:pt x="2" y="26"/>
                      <a:pt x="2" y="19"/>
                    </a:cubicBezTo>
                    <a:cubicBezTo>
                      <a:pt x="2" y="13"/>
                      <a:pt x="5" y="8"/>
                      <a:pt x="9" y="5"/>
                    </a:cubicBezTo>
                    <a:cubicBezTo>
                      <a:pt x="14" y="2"/>
                      <a:pt x="19" y="0"/>
                      <a:pt x="23" y="0"/>
                    </a:cubicBezTo>
                    <a:cubicBezTo>
                      <a:pt x="29" y="0"/>
                      <a:pt x="33" y="1"/>
                      <a:pt x="36" y="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953126" y="2601913"/>
                <a:ext cx="15875" cy="20955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6254751" y="2513013"/>
              <a:ext cx="382588" cy="509587"/>
              <a:chOff x="5089526" y="2513013"/>
              <a:chExt cx="382588" cy="509587"/>
            </a:xfrm>
          </p:grpSpPr>
          <p:sp>
            <p:nvSpPr>
              <p:cNvPr id="1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43501" y="2554288"/>
                <a:ext cx="273050" cy="430213"/>
              </a:xfrm>
              <a:custGeom>
                <a:avLst/>
                <a:gdLst>
                  <a:gd name="T0" fmla="*/ 172 w 172"/>
                  <a:gd name="T1" fmla="*/ 271 h 271"/>
                  <a:gd name="T2" fmla="*/ 0 w 172"/>
                  <a:gd name="T3" fmla="*/ 271 h 271"/>
                  <a:gd name="T4" fmla="*/ 0 w 172"/>
                  <a:gd name="T5" fmla="*/ 70 h 271"/>
                  <a:gd name="T6" fmla="*/ 87 w 172"/>
                  <a:gd name="T7" fmla="*/ 0 h 271"/>
                  <a:gd name="T8" fmla="*/ 172 w 172"/>
                  <a:gd name="T9" fmla="*/ 70 h 271"/>
                  <a:gd name="T10" fmla="*/ 172 w 172"/>
                  <a:gd name="T11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71">
                    <a:moveTo>
                      <a:pt x="172" y="271"/>
                    </a:moveTo>
                    <a:lnTo>
                      <a:pt x="0" y="271"/>
                    </a:lnTo>
                    <a:lnTo>
                      <a:pt x="0" y="70"/>
                    </a:lnTo>
                    <a:lnTo>
                      <a:pt x="87" y="0"/>
                    </a:lnTo>
                    <a:lnTo>
                      <a:pt x="172" y="70"/>
                    </a:lnTo>
                    <a:lnTo>
                      <a:pt x="172" y="271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65726" y="2554288"/>
                <a:ext cx="233363" cy="430213"/>
              </a:xfrm>
              <a:custGeom>
                <a:avLst/>
                <a:gdLst>
                  <a:gd name="T0" fmla="*/ 147 w 147"/>
                  <a:gd name="T1" fmla="*/ 271 h 271"/>
                  <a:gd name="T2" fmla="*/ 0 w 147"/>
                  <a:gd name="T3" fmla="*/ 271 h 271"/>
                  <a:gd name="T4" fmla="*/ 0 w 147"/>
                  <a:gd name="T5" fmla="*/ 70 h 271"/>
                  <a:gd name="T6" fmla="*/ 73 w 147"/>
                  <a:gd name="T7" fmla="*/ 0 h 271"/>
                  <a:gd name="T8" fmla="*/ 147 w 147"/>
                  <a:gd name="T9" fmla="*/ 70 h 271"/>
                  <a:gd name="T10" fmla="*/ 147 w 147"/>
                  <a:gd name="T11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71">
                    <a:moveTo>
                      <a:pt x="147" y="271"/>
                    </a:moveTo>
                    <a:lnTo>
                      <a:pt x="0" y="271"/>
                    </a:lnTo>
                    <a:lnTo>
                      <a:pt x="0" y="70"/>
                    </a:lnTo>
                    <a:lnTo>
                      <a:pt x="73" y="0"/>
                    </a:lnTo>
                    <a:lnTo>
                      <a:pt x="147" y="70"/>
                    </a:lnTo>
                    <a:lnTo>
                      <a:pt x="147" y="271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9526" y="2513013"/>
                <a:ext cx="233363" cy="230187"/>
              </a:xfrm>
              <a:custGeom>
                <a:avLst/>
                <a:gdLst>
                  <a:gd name="T0" fmla="*/ 147 w 147"/>
                  <a:gd name="T1" fmla="*/ 26 h 145"/>
                  <a:gd name="T2" fmla="*/ 26 w 147"/>
                  <a:gd name="T3" fmla="*/ 145 h 145"/>
                  <a:gd name="T4" fmla="*/ 0 w 147"/>
                  <a:gd name="T5" fmla="*/ 121 h 145"/>
                  <a:gd name="T6" fmla="*/ 121 w 147"/>
                  <a:gd name="T7" fmla="*/ 0 h 145"/>
                  <a:gd name="T8" fmla="*/ 147 w 147"/>
                  <a:gd name="T9" fmla="*/ 2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5">
                    <a:moveTo>
                      <a:pt x="147" y="26"/>
                    </a:moveTo>
                    <a:lnTo>
                      <a:pt x="26" y="145"/>
                    </a:lnTo>
                    <a:lnTo>
                      <a:pt x="0" y="121"/>
                    </a:lnTo>
                    <a:lnTo>
                      <a:pt x="121" y="0"/>
                    </a:lnTo>
                    <a:lnTo>
                      <a:pt x="147" y="26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41926" y="2513013"/>
                <a:ext cx="230188" cy="230187"/>
              </a:xfrm>
              <a:custGeom>
                <a:avLst/>
                <a:gdLst>
                  <a:gd name="T0" fmla="*/ 25 w 145"/>
                  <a:gd name="T1" fmla="*/ 0 h 145"/>
                  <a:gd name="T2" fmla="*/ 145 w 145"/>
                  <a:gd name="T3" fmla="*/ 121 h 145"/>
                  <a:gd name="T4" fmla="*/ 119 w 145"/>
                  <a:gd name="T5" fmla="*/ 145 h 145"/>
                  <a:gd name="T6" fmla="*/ 0 w 145"/>
                  <a:gd name="T7" fmla="*/ 26 h 145"/>
                  <a:gd name="T8" fmla="*/ 25 w 145"/>
                  <a:gd name="T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25" y="0"/>
                    </a:moveTo>
                    <a:lnTo>
                      <a:pt x="145" y="121"/>
                    </a:lnTo>
                    <a:lnTo>
                      <a:pt x="119" y="145"/>
                    </a:lnTo>
                    <a:lnTo>
                      <a:pt x="0" y="26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130801" y="2968625"/>
                <a:ext cx="303213" cy="53975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19701" y="2781300"/>
                <a:ext cx="133350" cy="115887"/>
              </a:xfrm>
              <a:custGeom>
                <a:avLst/>
                <a:gdLst>
                  <a:gd name="T0" fmla="*/ 49 w 49"/>
                  <a:gd name="T1" fmla="*/ 43 h 43"/>
                  <a:gd name="T2" fmla="*/ 24 w 49"/>
                  <a:gd name="T3" fmla="*/ 0 h 43"/>
                  <a:gd name="T4" fmla="*/ 0 w 49"/>
                  <a:gd name="T5" fmla="*/ 43 h 43"/>
                  <a:gd name="T6" fmla="*/ 49 w 49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43">
                    <a:moveTo>
                      <a:pt x="49" y="43"/>
                    </a:moveTo>
                    <a:cubicBezTo>
                      <a:pt x="47" y="25"/>
                      <a:pt x="42" y="0"/>
                      <a:pt x="24" y="0"/>
                    </a:cubicBezTo>
                    <a:cubicBezTo>
                      <a:pt x="6" y="0"/>
                      <a:pt x="1" y="25"/>
                      <a:pt x="0" y="43"/>
                    </a:cubicBezTo>
                    <a:lnTo>
                      <a:pt x="49" y="43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219701" y="2670175"/>
                <a:ext cx="133350" cy="130175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241926" y="2722563"/>
                <a:ext cx="20638" cy="17462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08601" y="2722563"/>
                <a:ext cx="22225" cy="17462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60976" y="2751138"/>
                <a:ext cx="50800" cy="25400"/>
              </a:xfrm>
              <a:custGeom>
                <a:avLst/>
                <a:gdLst>
                  <a:gd name="T0" fmla="*/ 19 w 19"/>
                  <a:gd name="T1" fmla="*/ 0 h 9"/>
                  <a:gd name="T2" fmla="*/ 9 w 19"/>
                  <a:gd name="T3" fmla="*/ 9 h 9"/>
                  <a:gd name="T4" fmla="*/ 0 w 19"/>
                  <a:gd name="T5" fmla="*/ 0 h 9"/>
                  <a:gd name="T6" fmla="*/ 19 w 19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9">
                    <a:moveTo>
                      <a:pt x="19" y="0"/>
                    </a:moveTo>
                    <a:cubicBezTo>
                      <a:pt x="19" y="5"/>
                      <a:pt x="15" y="9"/>
                      <a:pt x="9" y="9"/>
                    </a:cubicBezTo>
                    <a:cubicBezTo>
                      <a:pt x="4" y="9"/>
                      <a:pt x="0" y="5"/>
                      <a:pt x="0" y="0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219701" y="2897188"/>
                <a:ext cx="133350" cy="36512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5318126" y="2513013"/>
              <a:ext cx="492125" cy="509587"/>
              <a:chOff x="4359276" y="2513013"/>
              <a:chExt cx="492125" cy="509587"/>
            </a:xfrm>
          </p:grpSpPr>
          <p:sp>
            <p:nvSpPr>
              <p:cNvPr id="13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05313" y="2976563"/>
                <a:ext cx="400050" cy="23812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94226" y="2727325"/>
                <a:ext cx="22225" cy="260350"/>
              </a:xfrm>
              <a:prstGeom prst="rect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59276" y="2513013"/>
                <a:ext cx="442913" cy="390525"/>
              </a:xfrm>
              <a:custGeom>
                <a:avLst/>
                <a:gdLst>
                  <a:gd name="T0" fmla="*/ 156 w 164"/>
                  <a:gd name="T1" fmla="*/ 32 h 144"/>
                  <a:gd name="T2" fmla="*/ 90 w 164"/>
                  <a:gd name="T3" fmla="*/ 32 h 144"/>
                  <a:gd name="T4" fmla="*/ 90 w 164"/>
                  <a:gd name="T5" fmla="*/ 9 h 144"/>
                  <a:gd name="T6" fmla="*/ 82 w 164"/>
                  <a:gd name="T7" fmla="*/ 0 h 144"/>
                  <a:gd name="T8" fmla="*/ 14 w 164"/>
                  <a:gd name="T9" fmla="*/ 0 h 144"/>
                  <a:gd name="T10" fmla="*/ 6 w 164"/>
                  <a:gd name="T11" fmla="*/ 9 h 144"/>
                  <a:gd name="T12" fmla="*/ 6 w 164"/>
                  <a:gd name="T13" fmla="*/ 28 h 144"/>
                  <a:gd name="T14" fmla="*/ 0 w 164"/>
                  <a:gd name="T15" fmla="*/ 35 h 144"/>
                  <a:gd name="T16" fmla="*/ 0 w 164"/>
                  <a:gd name="T17" fmla="*/ 136 h 144"/>
                  <a:gd name="T18" fmla="*/ 9 w 164"/>
                  <a:gd name="T19" fmla="*/ 144 h 144"/>
                  <a:gd name="T20" fmla="*/ 156 w 164"/>
                  <a:gd name="T21" fmla="*/ 144 h 144"/>
                  <a:gd name="T22" fmla="*/ 164 w 164"/>
                  <a:gd name="T23" fmla="*/ 136 h 144"/>
                  <a:gd name="T24" fmla="*/ 164 w 164"/>
                  <a:gd name="T25" fmla="*/ 40 h 144"/>
                  <a:gd name="T26" fmla="*/ 156 w 164"/>
                  <a:gd name="T27" fmla="*/ 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4" h="144">
                    <a:moveTo>
                      <a:pt x="156" y="32"/>
                    </a:moveTo>
                    <a:cubicBezTo>
                      <a:pt x="90" y="32"/>
                      <a:pt x="90" y="32"/>
                      <a:pt x="90" y="32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4"/>
                      <a:pt x="87" y="0"/>
                      <a:pt x="8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9" y="0"/>
                      <a:pt x="6" y="4"/>
                      <a:pt x="6" y="9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2" y="29"/>
                      <a:pt x="0" y="32"/>
                      <a:pt x="0" y="3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41"/>
                      <a:pt x="4" y="144"/>
                      <a:pt x="9" y="144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60" y="144"/>
                      <a:pt x="164" y="141"/>
                      <a:pt x="164" y="136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4" y="36"/>
                      <a:pt x="160" y="32"/>
                      <a:pt x="156" y="32"/>
                    </a:cubicBez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71976" y="2592388"/>
                <a:ext cx="479425" cy="311150"/>
              </a:xfrm>
              <a:custGeom>
                <a:avLst/>
                <a:gdLst>
                  <a:gd name="T0" fmla="*/ 160 w 177"/>
                  <a:gd name="T1" fmla="*/ 106 h 115"/>
                  <a:gd name="T2" fmla="*/ 151 w 177"/>
                  <a:gd name="T3" fmla="*/ 115 h 115"/>
                  <a:gd name="T4" fmla="*/ 7 w 177"/>
                  <a:gd name="T5" fmla="*/ 115 h 115"/>
                  <a:gd name="T6" fmla="*/ 0 w 177"/>
                  <a:gd name="T7" fmla="*/ 106 h 115"/>
                  <a:gd name="T8" fmla="*/ 16 w 177"/>
                  <a:gd name="T9" fmla="*/ 9 h 115"/>
                  <a:gd name="T10" fmla="*/ 26 w 177"/>
                  <a:gd name="T11" fmla="*/ 0 h 115"/>
                  <a:gd name="T12" fmla="*/ 170 w 177"/>
                  <a:gd name="T13" fmla="*/ 0 h 115"/>
                  <a:gd name="T14" fmla="*/ 176 w 177"/>
                  <a:gd name="T15" fmla="*/ 9 h 115"/>
                  <a:gd name="T16" fmla="*/ 160 w 177"/>
                  <a:gd name="T17" fmla="*/ 10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7" h="115">
                    <a:moveTo>
                      <a:pt x="160" y="106"/>
                    </a:moveTo>
                    <a:cubicBezTo>
                      <a:pt x="159" y="111"/>
                      <a:pt x="155" y="115"/>
                      <a:pt x="151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2" y="115"/>
                      <a:pt x="0" y="111"/>
                      <a:pt x="0" y="10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4"/>
                      <a:pt x="22" y="0"/>
                      <a:pt x="26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4" y="0"/>
                      <a:pt x="177" y="4"/>
                      <a:pt x="176" y="9"/>
                    </a:cubicBezTo>
                    <a:lnTo>
                      <a:pt x="160" y="106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72001" y="2954338"/>
                <a:ext cx="65088" cy="68262"/>
              </a:xfrm>
              <a:prstGeom prst="ellipse">
                <a:avLst/>
              </a:pr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4505326" y="2513013"/>
              <a:ext cx="368300" cy="509587"/>
              <a:chOff x="3744913" y="2513013"/>
              <a:chExt cx="368300" cy="509587"/>
            </a:xfrm>
          </p:grpSpPr>
          <p:sp>
            <p:nvSpPr>
              <p:cNvPr id="13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849688" y="2513013"/>
                <a:ext cx="153988" cy="153987"/>
              </a:xfrm>
              <a:custGeom>
                <a:avLst/>
                <a:gdLst>
                  <a:gd name="T0" fmla="*/ 29 w 57"/>
                  <a:gd name="T1" fmla="*/ 0 h 57"/>
                  <a:gd name="T2" fmla="*/ 0 w 57"/>
                  <a:gd name="T3" fmla="*/ 29 h 57"/>
                  <a:gd name="T4" fmla="*/ 29 w 57"/>
                  <a:gd name="T5" fmla="*/ 57 h 57"/>
                  <a:gd name="T6" fmla="*/ 57 w 57"/>
                  <a:gd name="T7" fmla="*/ 29 h 57"/>
                  <a:gd name="T8" fmla="*/ 29 w 57"/>
                  <a:gd name="T9" fmla="*/ 0 h 57"/>
                  <a:gd name="T10" fmla="*/ 29 w 57"/>
                  <a:gd name="T11" fmla="*/ 45 h 57"/>
                  <a:gd name="T12" fmla="*/ 13 w 57"/>
                  <a:gd name="T13" fmla="*/ 29 h 57"/>
                  <a:gd name="T14" fmla="*/ 29 w 57"/>
                  <a:gd name="T15" fmla="*/ 13 h 57"/>
                  <a:gd name="T16" fmla="*/ 45 w 57"/>
                  <a:gd name="T17" fmla="*/ 29 h 57"/>
                  <a:gd name="T18" fmla="*/ 29 w 57"/>
                  <a:gd name="T19" fmla="*/ 4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7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4"/>
                      <a:pt x="13" y="57"/>
                      <a:pt x="29" y="57"/>
                    </a:cubicBezTo>
                    <a:cubicBezTo>
                      <a:pt x="45" y="57"/>
                      <a:pt x="57" y="44"/>
                      <a:pt x="57" y="29"/>
                    </a:cubicBezTo>
                    <a:cubicBezTo>
                      <a:pt x="57" y="13"/>
                      <a:pt x="45" y="0"/>
                      <a:pt x="29" y="0"/>
                    </a:cubicBezTo>
                    <a:close/>
                    <a:moveTo>
                      <a:pt x="29" y="45"/>
                    </a:moveTo>
                    <a:cubicBezTo>
                      <a:pt x="20" y="45"/>
                      <a:pt x="13" y="37"/>
                      <a:pt x="13" y="29"/>
                    </a:cubicBezTo>
                    <a:cubicBezTo>
                      <a:pt x="13" y="20"/>
                      <a:pt x="20" y="13"/>
                      <a:pt x="29" y="13"/>
                    </a:cubicBezTo>
                    <a:cubicBezTo>
                      <a:pt x="38" y="13"/>
                      <a:pt x="45" y="20"/>
                      <a:pt x="45" y="29"/>
                    </a:cubicBezTo>
                    <a:cubicBezTo>
                      <a:pt x="45" y="37"/>
                      <a:pt x="38" y="45"/>
                      <a:pt x="29" y="45"/>
                    </a:cubicBez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849688" y="2868613"/>
                <a:ext cx="153988" cy="153987"/>
              </a:xfrm>
              <a:prstGeom prst="ellipse">
                <a:avLst/>
              </a:pr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76663" y="2592388"/>
                <a:ext cx="303213" cy="323850"/>
              </a:xfrm>
              <a:custGeom>
                <a:avLst/>
                <a:gdLst>
                  <a:gd name="T0" fmla="*/ 112 w 112"/>
                  <a:gd name="T1" fmla="*/ 55 h 120"/>
                  <a:gd name="T2" fmla="*/ 56 w 112"/>
                  <a:gd name="T3" fmla="*/ 0 h 120"/>
                  <a:gd name="T4" fmla="*/ 0 w 112"/>
                  <a:gd name="T5" fmla="*/ 55 h 120"/>
                  <a:gd name="T6" fmla="*/ 0 w 112"/>
                  <a:gd name="T7" fmla="*/ 120 h 120"/>
                  <a:gd name="T8" fmla="*/ 112 w 112"/>
                  <a:gd name="T9" fmla="*/ 120 h 120"/>
                  <a:gd name="T10" fmla="*/ 112 w 112"/>
                  <a:gd name="T11" fmla="*/ 5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20">
                    <a:moveTo>
                      <a:pt x="112" y="55"/>
                    </a:moveTo>
                    <a:cubicBezTo>
                      <a:pt x="112" y="25"/>
                      <a:pt x="87" y="0"/>
                      <a:pt x="56" y="0"/>
                    </a:cubicBezTo>
                    <a:cubicBezTo>
                      <a:pt x="25" y="0"/>
                      <a:pt x="0" y="25"/>
                      <a:pt x="0" y="55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12" y="120"/>
                      <a:pt x="112" y="120"/>
                      <a:pt x="112" y="120"/>
                    </a:cubicBezTo>
                    <a:lnTo>
                      <a:pt x="112" y="55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44913" y="2868613"/>
                <a:ext cx="368300" cy="74612"/>
              </a:xfrm>
              <a:prstGeom prst="rect">
                <a:avLst/>
              </a:pr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3551239" y="2536825"/>
              <a:ext cx="509587" cy="461962"/>
              <a:chOff x="2997201" y="2536825"/>
              <a:chExt cx="509587" cy="461962"/>
            </a:xfrm>
          </p:grpSpPr>
          <p:sp>
            <p:nvSpPr>
              <p:cNvPr id="1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94038" y="2551113"/>
                <a:ext cx="412750" cy="433387"/>
              </a:xfrm>
              <a:custGeom>
                <a:avLst/>
                <a:gdLst>
                  <a:gd name="T0" fmla="*/ 152 w 152"/>
                  <a:gd name="T1" fmla="*/ 145 h 160"/>
                  <a:gd name="T2" fmla="*/ 136 w 152"/>
                  <a:gd name="T3" fmla="*/ 160 h 160"/>
                  <a:gd name="T4" fmla="*/ 16 w 152"/>
                  <a:gd name="T5" fmla="*/ 160 h 160"/>
                  <a:gd name="T6" fmla="*/ 0 w 152"/>
                  <a:gd name="T7" fmla="*/ 145 h 160"/>
                  <a:gd name="T8" fmla="*/ 0 w 152"/>
                  <a:gd name="T9" fmla="*/ 15 h 160"/>
                  <a:gd name="T10" fmla="*/ 16 w 152"/>
                  <a:gd name="T11" fmla="*/ 0 h 160"/>
                  <a:gd name="T12" fmla="*/ 136 w 152"/>
                  <a:gd name="T13" fmla="*/ 0 h 160"/>
                  <a:gd name="T14" fmla="*/ 152 w 152"/>
                  <a:gd name="T15" fmla="*/ 15 h 160"/>
                  <a:gd name="T16" fmla="*/ 152 w 152"/>
                  <a:gd name="T17" fmla="*/ 14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160">
                    <a:moveTo>
                      <a:pt x="152" y="145"/>
                    </a:moveTo>
                    <a:cubicBezTo>
                      <a:pt x="152" y="153"/>
                      <a:pt x="145" y="160"/>
                      <a:pt x="136" y="160"/>
                    </a:cubicBezTo>
                    <a:cubicBezTo>
                      <a:pt x="16" y="160"/>
                      <a:pt x="16" y="160"/>
                      <a:pt x="16" y="160"/>
                    </a:cubicBezTo>
                    <a:cubicBezTo>
                      <a:pt x="7" y="160"/>
                      <a:pt x="0" y="153"/>
                      <a:pt x="0" y="14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5" y="0"/>
                      <a:pt x="152" y="7"/>
                      <a:pt x="152" y="15"/>
                    </a:cubicBezTo>
                    <a:lnTo>
                      <a:pt x="152" y="14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95638" y="2589213"/>
                <a:ext cx="266700" cy="65087"/>
              </a:xfrm>
              <a:custGeom>
                <a:avLst/>
                <a:gdLst>
                  <a:gd name="T0" fmla="*/ 99 w 99"/>
                  <a:gd name="T1" fmla="*/ 18 h 24"/>
                  <a:gd name="T2" fmla="*/ 93 w 99"/>
                  <a:gd name="T3" fmla="*/ 24 h 24"/>
                  <a:gd name="T4" fmla="*/ 5 w 99"/>
                  <a:gd name="T5" fmla="*/ 24 h 24"/>
                  <a:gd name="T6" fmla="*/ 0 w 99"/>
                  <a:gd name="T7" fmla="*/ 18 h 24"/>
                  <a:gd name="T8" fmla="*/ 0 w 99"/>
                  <a:gd name="T9" fmla="*/ 6 h 24"/>
                  <a:gd name="T10" fmla="*/ 5 w 99"/>
                  <a:gd name="T11" fmla="*/ 0 h 24"/>
                  <a:gd name="T12" fmla="*/ 93 w 99"/>
                  <a:gd name="T13" fmla="*/ 0 h 24"/>
                  <a:gd name="T14" fmla="*/ 99 w 99"/>
                  <a:gd name="T15" fmla="*/ 6 h 24"/>
                  <a:gd name="T16" fmla="*/ 99 w 99"/>
                  <a:gd name="T1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24">
                    <a:moveTo>
                      <a:pt x="99" y="18"/>
                    </a:moveTo>
                    <a:cubicBezTo>
                      <a:pt x="99" y="21"/>
                      <a:pt x="96" y="24"/>
                      <a:pt x="93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0" y="21"/>
                      <a:pt x="0" y="1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6" y="0"/>
                      <a:pt x="99" y="2"/>
                      <a:pt x="99" y="6"/>
                    </a:cubicBezTo>
                    <a:lnTo>
                      <a:pt x="99" y="18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95638" y="2684463"/>
                <a:ext cx="74613" cy="74612"/>
              </a:xfrm>
              <a:custGeom>
                <a:avLst/>
                <a:gdLst>
                  <a:gd name="T0" fmla="*/ 28 w 28"/>
                  <a:gd name="T1" fmla="*/ 22 h 28"/>
                  <a:gd name="T2" fmla="*/ 22 w 28"/>
                  <a:gd name="T3" fmla="*/ 28 h 28"/>
                  <a:gd name="T4" fmla="*/ 6 w 28"/>
                  <a:gd name="T5" fmla="*/ 28 h 28"/>
                  <a:gd name="T6" fmla="*/ 0 w 28"/>
                  <a:gd name="T7" fmla="*/ 22 h 28"/>
                  <a:gd name="T8" fmla="*/ 0 w 28"/>
                  <a:gd name="T9" fmla="*/ 6 h 28"/>
                  <a:gd name="T10" fmla="*/ 6 w 28"/>
                  <a:gd name="T11" fmla="*/ 0 h 28"/>
                  <a:gd name="T12" fmla="*/ 22 w 28"/>
                  <a:gd name="T13" fmla="*/ 0 h 28"/>
                  <a:gd name="T14" fmla="*/ 28 w 28"/>
                  <a:gd name="T15" fmla="*/ 6 h 28"/>
                  <a:gd name="T16" fmla="*/ 28 w 28"/>
                  <a:gd name="T17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8">
                    <a:moveTo>
                      <a:pt x="28" y="22"/>
                    </a:moveTo>
                    <a:cubicBezTo>
                      <a:pt x="28" y="25"/>
                      <a:pt x="25" y="28"/>
                      <a:pt x="22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2" y="28"/>
                      <a:pt x="0" y="25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8" y="3"/>
                      <a:pt x="28" y="6"/>
                    </a:cubicBezTo>
                    <a:lnTo>
                      <a:pt x="28" y="22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89301" y="2684463"/>
                <a:ext cx="76200" cy="74612"/>
              </a:xfrm>
              <a:custGeom>
                <a:avLst/>
                <a:gdLst>
                  <a:gd name="T0" fmla="*/ 28 w 28"/>
                  <a:gd name="T1" fmla="*/ 22 h 28"/>
                  <a:gd name="T2" fmla="*/ 22 w 28"/>
                  <a:gd name="T3" fmla="*/ 28 h 28"/>
                  <a:gd name="T4" fmla="*/ 6 w 28"/>
                  <a:gd name="T5" fmla="*/ 28 h 28"/>
                  <a:gd name="T6" fmla="*/ 0 w 28"/>
                  <a:gd name="T7" fmla="*/ 22 h 28"/>
                  <a:gd name="T8" fmla="*/ 0 w 28"/>
                  <a:gd name="T9" fmla="*/ 6 h 28"/>
                  <a:gd name="T10" fmla="*/ 6 w 28"/>
                  <a:gd name="T11" fmla="*/ 0 h 28"/>
                  <a:gd name="T12" fmla="*/ 22 w 28"/>
                  <a:gd name="T13" fmla="*/ 0 h 28"/>
                  <a:gd name="T14" fmla="*/ 28 w 28"/>
                  <a:gd name="T15" fmla="*/ 6 h 28"/>
                  <a:gd name="T16" fmla="*/ 28 w 28"/>
                  <a:gd name="T17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8">
                    <a:moveTo>
                      <a:pt x="28" y="22"/>
                    </a:moveTo>
                    <a:cubicBezTo>
                      <a:pt x="28" y="25"/>
                      <a:pt x="25" y="28"/>
                      <a:pt x="22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28"/>
                      <a:pt x="0" y="25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8" y="3"/>
                      <a:pt x="28" y="6"/>
                    </a:cubicBezTo>
                    <a:lnTo>
                      <a:pt x="28" y="22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84551" y="2684463"/>
                <a:ext cx="77788" cy="74612"/>
              </a:xfrm>
              <a:custGeom>
                <a:avLst/>
                <a:gdLst>
                  <a:gd name="T0" fmla="*/ 29 w 29"/>
                  <a:gd name="T1" fmla="*/ 22 h 28"/>
                  <a:gd name="T2" fmla="*/ 22 w 29"/>
                  <a:gd name="T3" fmla="*/ 28 h 28"/>
                  <a:gd name="T4" fmla="*/ 6 w 29"/>
                  <a:gd name="T5" fmla="*/ 28 h 28"/>
                  <a:gd name="T6" fmla="*/ 0 w 29"/>
                  <a:gd name="T7" fmla="*/ 22 h 28"/>
                  <a:gd name="T8" fmla="*/ 0 w 29"/>
                  <a:gd name="T9" fmla="*/ 6 h 28"/>
                  <a:gd name="T10" fmla="*/ 6 w 29"/>
                  <a:gd name="T11" fmla="*/ 0 h 28"/>
                  <a:gd name="T12" fmla="*/ 22 w 29"/>
                  <a:gd name="T13" fmla="*/ 0 h 28"/>
                  <a:gd name="T14" fmla="*/ 29 w 29"/>
                  <a:gd name="T15" fmla="*/ 6 h 28"/>
                  <a:gd name="T16" fmla="*/ 29 w 29"/>
                  <a:gd name="T17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8">
                    <a:moveTo>
                      <a:pt x="29" y="22"/>
                    </a:moveTo>
                    <a:cubicBezTo>
                      <a:pt x="29" y="25"/>
                      <a:pt x="26" y="28"/>
                      <a:pt x="22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28"/>
                      <a:pt x="0" y="25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29" y="3"/>
                      <a:pt x="29" y="6"/>
                    </a:cubicBezTo>
                    <a:lnTo>
                      <a:pt x="29" y="22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95638" y="2776538"/>
                <a:ext cx="74613" cy="77787"/>
              </a:xfrm>
              <a:custGeom>
                <a:avLst/>
                <a:gdLst>
                  <a:gd name="T0" fmla="*/ 28 w 28"/>
                  <a:gd name="T1" fmla="*/ 23 h 29"/>
                  <a:gd name="T2" fmla="*/ 22 w 28"/>
                  <a:gd name="T3" fmla="*/ 29 h 29"/>
                  <a:gd name="T4" fmla="*/ 6 w 28"/>
                  <a:gd name="T5" fmla="*/ 29 h 29"/>
                  <a:gd name="T6" fmla="*/ 0 w 28"/>
                  <a:gd name="T7" fmla="*/ 23 h 29"/>
                  <a:gd name="T8" fmla="*/ 0 w 28"/>
                  <a:gd name="T9" fmla="*/ 7 h 29"/>
                  <a:gd name="T10" fmla="*/ 6 w 28"/>
                  <a:gd name="T11" fmla="*/ 0 h 29"/>
                  <a:gd name="T12" fmla="*/ 22 w 28"/>
                  <a:gd name="T13" fmla="*/ 0 h 29"/>
                  <a:gd name="T14" fmla="*/ 28 w 28"/>
                  <a:gd name="T15" fmla="*/ 7 h 29"/>
                  <a:gd name="T16" fmla="*/ 28 w 28"/>
                  <a:gd name="T17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9">
                    <a:moveTo>
                      <a:pt x="28" y="23"/>
                    </a:moveTo>
                    <a:cubicBezTo>
                      <a:pt x="28" y="26"/>
                      <a:pt x="25" y="29"/>
                      <a:pt x="22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0" y="26"/>
                      <a:pt x="0" y="2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8" y="3"/>
                      <a:pt x="28" y="7"/>
                    </a:cubicBezTo>
                    <a:lnTo>
                      <a:pt x="28" y="23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89301" y="2776538"/>
                <a:ext cx="76200" cy="77787"/>
              </a:xfrm>
              <a:custGeom>
                <a:avLst/>
                <a:gdLst>
                  <a:gd name="T0" fmla="*/ 28 w 28"/>
                  <a:gd name="T1" fmla="*/ 23 h 29"/>
                  <a:gd name="T2" fmla="*/ 22 w 28"/>
                  <a:gd name="T3" fmla="*/ 29 h 29"/>
                  <a:gd name="T4" fmla="*/ 6 w 28"/>
                  <a:gd name="T5" fmla="*/ 29 h 29"/>
                  <a:gd name="T6" fmla="*/ 0 w 28"/>
                  <a:gd name="T7" fmla="*/ 23 h 29"/>
                  <a:gd name="T8" fmla="*/ 0 w 28"/>
                  <a:gd name="T9" fmla="*/ 7 h 29"/>
                  <a:gd name="T10" fmla="*/ 6 w 28"/>
                  <a:gd name="T11" fmla="*/ 0 h 29"/>
                  <a:gd name="T12" fmla="*/ 22 w 28"/>
                  <a:gd name="T13" fmla="*/ 0 h 29"/>
                  <a:gd name="T14" fmla="*/ 28 w 28"/>
                  <a:gd name="T15" fmla="*/ 7 h 29"/>
                  <a:gd name="T16" fmla="*/ 28 w 28"/>
                  <a:gd name="T17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9">
                    <a:moveTo>
                      <a:pt x="28" y="23"/>
                    </a:moveTo>
                    <a:cubicBezTo>
                      <a:pt x="28" y="26"/>
                      <a:pt x="25" y="29"/>
                      <a:pt x="22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3" y="29"/>
                      <a:pt x="0" y="26"/>
                      <a:pt x="0" y="2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8" y="3"/>
                      <a:pt x="28" y="7"/>
                    </a:cubicBezTo>
                    <a:lnTo>
                      <a:pt x="28" y="23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84551" y="2776538"/>
                <a:ext cx="77788" cy="77787"/>
              </a:xfrm>
              <a:custGeom>
                <a:avLst/>
                <a:gdLst>
                  <a:gd name="T0" fmla="*/ 29 w 29"/>
                  <a:gd name="T1" fmla="*/ 23 h 29"/>
                  <a:gd name="T2" fmla="*/ 22 w 29"/>
                  <a:gd name="T3" fmla="*/ 29 h 29"/>
                  <a:gd name="T4" fmla="*/ 6 w 29"/>
                  <a:gd name="T5" fmla="*/ 29 h 29"/>
                  <a:gd name="T6" fmla="*/ 0 w 29"/>
                  <a:gd name="T7" fmla="*/ 23 h 29"/>
                  <a:gd name="T8" fmla="*/ 0 w 29"/>
                  <a:gd name="T9" fmla="*/ 7 h 29"/>
                  <a:gd name="T10" fmla="*/ 6 w 29"/>
                  <a:gd name="T11" fmla="*/ 0 h 29"/>
                  <a:gd name="T12" fmla="*/ 22 w 29"/>
                  <a:gd name="T13" fmla="*/ 0 h 29"/>
                  <a:gd name="T14" fmla="*/ 29 w 29"/>
                  <a:gd name="T15" fmla="*/ 7 h 29"/>
                  <a:gd name="T16" fmla="*/ 29 w 29"/>
                  <a:gd name="T17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9">
                    <a:moveTo>
                      <a:pt x="29" y="23"/>
                    </a:moveTo>
                    <a:cubicBezTo>
                      <a:pt x="29" y="26"/>
                      <a:pt x="26" y="29"/>
                      <a:pt x="22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3" y="29"/>
                      <a:pt x="0" y="26"/>
                      <a:pt x="0" y="2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29" y="3"/>
                      <a:pt x="29" y="7"/>
                    </a:cubicBezTo>
                    <a:lnTo>
                      <a:pt x="29" y="23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95638" y="2870200"/>
                <a:ext cx="74613" cy="76200"/>
              </a:xfrm>
              <a:custGeom>
                <a:avLst/>
                <a:gdLst>
                  <a:gd name="T0" fmla="*/ 28 w 28"/>
                  <a:gd name="T1" fmla="*/ 22 h 28"/>
                  <a:gd name="T2" fmla="*/ 22 w 28"/>
                  <a:gd name="T3" fmla="*/ 28 h 28"/>
                  <a:gd name="T4" fmla="*/ 6 w 28"/>
                  <a:gd name="T5" fmla="*/ 28 h 28"/>
                  <a:gd name="T6" fmla="*/ 0 w 28"/>
                  <a:gd name="T7" fmla="*/ 22 h 28"/>
                  <a:gd name="T8" fmla="*/ 0 w 28"/>
                  <a:gd name="T9" fmla="*/ 6 h 28"/>
                  <a:gd name="T10" fmla="*/ 6 w 28"/>
                  <a:gd name="T11" fmla="*/ 0 h 28"/>
                  <a:gd name="T12" fmla="*/ 22 w 28"/>
                  <a:gd name="T13" fmla="*/ 0 h 28"/>
                  <a:gd name="T14" fmla="*/ 28 w 28"/>
                  <a:gd name="T15" fmla="*/ 6 h 28"/>
                  <a:gd name="T16" fmla="*/ 28 w 28"/>
                  <a:gd name="T17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8">
                    <a:moveTo>
                      <a:pt x="28" y="22"/>
                    </a:moveTo>
                    <a:cubicBezTo>
                      <a:pt x="28" y="26"/>
                      <a:pt x="25" y="28"/>
                      <a:pt x="22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2" y="28"/>
                      <a:pt x="0" y="26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8" y="3"/>
                      <a:pt x="28" y="6"/>
                    </a:cubicBezTo>
                    <a:lnTo>
                      <a:pt x="28" y="22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89301" y="2870200"/>
                <a:ext cx="76200" cy="76200"/>
              </a:xfrm>
              <a:custGeom>
                <a:avLst/>
                <a:gdLst>
                  <a:gd name="T0" fmla="*/ 28 w 28"/>
                  <a:gd name="T1" fmla="*/ 22 h 28"/>
                  <a:gd name="T2" fmla="*/ 22 w 28"/>
                  <a:gd name="T3" fmla="*/ 28 h 28"/>
                  <a:gd name="T4" fmla="*/ 6 w 28"/>
                  <a:gd name="T5" fmla="*/ 28 h 28"/>
                  <a:gd name="T6" fmla="*/ 0 w 28"/>
                  <a:gd name="T7" fmla="*/ 22 h 28"/>
                  <a:gd name="T8" fmla="*/ 0 w 28"/>
                  <a:gd name="T9" fmla="*/ 6 h 28"/>
                  <a:gd name="T10" fmla="*/ 6 w 28"/>
                  <a:gd name="T11" fmla="*/ 0 h 28"/>
                  <a:gd name="T12" fmla="*/ 22 w 28"/>
                  <a:gd name="T13" fmla="*/ 0 h 28"/>
                  <a:gd name="T14" fmla="*/ 28 w 28"/>
                  <a:gd name="T15" fmla="*/ 6 h 28"/>
                  <a:gd name="T16" fmla="*/ 28 w 28"/>
                  <a:gd name="T17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8">
                    <a:moveTo>
                      <a:pt x="28" y="22"/>
                    </a:moveTo>
                    <a:cubicBezTo>
                      <a:pt x="28" y="26"/>
                      <a:pt x="25" y="28"/>
                      <a:pt x="22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28"/>
                      <a:pt x="0" y="26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8" y="3"/>
                      <a:pt x="28" y="6"/>
                    </a:cubicBezTo>
                    <a:lnTo>
                      <a:pt x="28" y="22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84551" y="2870200"/>
                <a:ext cx="77788" cy="76200"/>
              </a:xfrm>
              <a:custGeom>
                <a:avLst/>
                <a:gdLst>
                  <a:gd name="T0" fmla="*/ 29 w 29"/>
                  <a:gd name="T1" fmla="*/ 22 h 28"/>
                  <a:gd name="T2" fmla="*/ 22 w 29"/>
                  <a:gd name="T3" fmla="*/ 28 h 28"/>
                  <a:gd name="T4" fmla="*/ 6 w 29"/>
                  <a:gd name="T5" fmla="*/ 28 h 28"/>
                  <a:gd name="T6" fmla="*/ 0 w 29"/>
                  <a:gd name="T7" fmla="*/ 22 h 28"/>
                  <a:gd name="T8" fmla="*/ 0 w 29"/>
                  <a:gd name="T9" fmla="*/ 6 h 28"/>
                  <a:gd name="T10" fmla="*/ 6 w 29"/>
                  <a:gd name="T11" fmla="*/ 0 h 28"/>
                  <a:gd name="T12" fmla="*/ 22 w 29"/>
                  <a:gd name="T13" fmla="*/ 0 h 28"/>
                  <a:gd name="T14" fmla="*/ 29 w 29"/>
                  <a:gd name="T15" fmla="*/ 6 h 28"/>
                  <a:gd name="T16" fmla="*/ 29 w 29"/>
                  <a:gd name="T17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8">
                    <a:moveTo>
                      <a:pt x="29" y="22"/>
                    </a:moveTo>
                    <a:cubicBezTo>
                      <a:pt x="29" y="26"/>
                      <a:pt x="26" y="28"/>
                      <a:pt x="22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28"/>
                      <a:pt x="0" y="26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29" y="3"/>
                      <a:pt x="29" y="6"/>
                    </a:cubicBezTo>
                    <a:lnTo>
                      <a:pt x="29" y="22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97201" y="2536825"/>
                <a:ext cx="160338" cy="461962"/>
              </a:xfrm>
              <a:custGeom>
                <a:avLst/>
                <a:gdLst>
                  <a:gd name="T0" fmla="*/ 59 w 59"/>
                  <a:gd name="T1" fmla="*/ 155 h 170"/>
                  <a:gd name="T2" fmla="*/ 44 w 59"/>
                  <a:gd name="T3" fmla="*/ 170 h 170"/>
                  <a:gd name="T4" fmla="*/ 15 w 59"/>
                  <a:gd name="T5" fmla="*/ 170 h 170"/>
                  <a:gd name="T6" fmla="*/ 0 w 59"/>
                  <a:gd name="T7" fmla="*/ 155 h 170"/>
                  <a:gd name="T8" fmla="*/ 0 w 59"/>
                  <a:gd name="T9" fmla="*/ 15 h 170"/>
                  <a:gd name="T10" fmla="*/ 15 w 59"/>
                  <a:gd name="T11" fmla="*/ 0 h 170"/>
                  <a:gd name="T12" fmla="*/ 44 w 59"/>
                  <a:gd name="T13" fmla="*/ 0 h 170"/>
                  <a:gd name="T14" fmla="*/ 59 w 59"/>
                  <a:gd name="T15" fmla="*/ 15 h 170"/>
                  <a:gd name="T16" fmla="*/ 59 w 59"/>
                  <a:gd name="T17" fmla="*/ 15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70">
                    <a:moveTo>
                      <a:pt x="59" y="155"/>
                    </a:moveTo>
                    <a:cubicBezTo>
                      <a:pt x="59" y="163"/>
                      <a:pt x="52" y="170"/>
                      <a:pt x="44" y="170"/>
                    </a:cubicBezTo>
                    <a:cubicBezTo>
                      <a:pt x="15" y="170"/>
                      <a:pt x="15" y="170"/>
                      <a:pt x="15" y="170"/>
                    </a:cubicBezTo>
                    <a:cubicBezTo>
                      <a:pt x="7" y="170"/>
                      <a:pt x="0" y="163"/>
                      <a:pt x="0" y="15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2" y="0"/>
                      <a:pt x="59" y="7"/>
                      <a:pt x="59" y="15"/>
                    </a:cubicBezTo>
                    <a:lnTo>
                      <a:pt x="59" y="155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2744789" y="2513013"/>
              <a:ext cx="361950" cy="509587"/>
              <a:chOff x="2393951" y="2513013"/>
              <a:chExt cx="361950" cy="509587"/>
            </a:xfrm>
          </p:grpSpPr>
          <p:sp>
            <p:nvSpPr>
              <p:cNvPr id="1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93951" y="2513013"/>
                <a:ext cx="231775" cy="509587"/>
              </a:xfrm>
              <a:custGeom>
                <a:avLst/>
                <a:gdLst>
                  <a:gd name="T0" fmla="*/ 86 w 86"/>
                  <a:gd name="T1" fmla="*/ 188 h 188"/>
                  <a:gd name="T2" fmla="*/ 43 w 86"/>
                  <a:gd name="T3" fmla="*/ 148 h 188"/>
                  <a:gd name="T4" fmla="*/ 0 w 86"/>
                  <a:gd name="T5" fmla="*/ 188 h 188"/>
                  <a:gd name="T6" fmla="*/ 0 w 86"/>
                  <a:gd name="T7" fmla="*/ 12 h 188"/>
                  <a:gd name="T8" fmla="*/ 12 w 86"/>
                  <a:gd name="T9" fmla="*/ 0 h 188"/>
                  <a:gd name="T10" fmla="*/ 77 w 86"/>
                  <a:gd name="T11" fmla="*/ 0 h 188"/>
                  <a:gd name="T12" fmla="*/ 86 w 86"/>
                  <a:gd name="T13" fmla="*/ 9 h 188"/>
                  <a:gd name="T14" fmla="*/ 86 w 86"/>
                  <a:gd name="T1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88">
                    <a:moveTo>
                      <a:pt x="86" y="188"/>
                    </a:moveTo>
                    <a:cubicBezTo>
                      <a:pt x="43" y="148"/>
                      <a:pt x="43" y="148"/>
                      <a:pt x="43" y="14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82" y="0"/>
                      <a:pt x="86" y="4"/>
                      <a:pt x="86" y="9"/>
                    </a:cubicBezTo>
                    <a:lnTo>
                      <a:pt x="86" y="188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93951" y="2513013"/>
                <a:ext cx="231775" cy="273050"/>
              </a:xfrm>
              <a:custGeom>
                <a:avLst/>
                <a:gdLst>
                  <a:gd name="T0" fmla="*/ 77 w 86"/>
                  <a:gd name="T1" fmla="*/ 0 h 101"/>
                  <a:gd name="T2" fmla="*/ 12 w 86"/>
                  <a:gd name="T3" fmla="*/ 0 h 101"/>
                  <a:gd name="T4" fmla="*/ 0 w 86"/>
                  <a:gd name="T5" fmla="*/ 12 h 101"/>
                  <a:gd name="T6" fmla="*/ 0 w 86"/>
                  <a:gd name="T7" fmla="*/ 101 h 101"/>
                  <a:gd name="T8" fmla="*/ 86 w 86"/>
                  <a:gd name="T9" fmla="*/ 101 h 101"/>
                  <a:gd name="T10" fmla="*/ 86 w 86"/>
                  <a:gd name="T11" fmla="*/ 9 h 101"/>
                  <a:gd name="T12" fmla="*/ 77 w 86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01">
                    <a:moveTo>
                      <a:pt x="77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86" y="101"/>
                      <a:pt x="86" y="101"/>
                      <a:pt x="86" y="101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4"/>
                      <a:pt x="82" y="0"/>
                      <a:pt x="77" y="0"/>
                    </a:cubicBez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535238" y="2520950"/>
                <a:ext cx="220663" cy="222250"/>
              </a:xfrm>
              <a:prstGeom prst="ellipse">
                <a:avLst/>
              </a:pr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82863" y="2616200"/>
                <a:ext cx="125413" cy="30162"/>
              </a:xfrm>
              <a:custGeom>
                <a:avLst/>
                <a:gdLst>
                  <a:gd name="T0" fmla="*/ 46 w 46"/>
                  <a:gd name="T1" fmla="*/ 7 h 11"/>
                  <a:gd name="T2" fmla="*/ 42 w 46"/>
                  <a:gd name="T3" fmla="*/ 11 h 11"/>
                  <a:gd name="T4" fmla="*/ 4 w 46"/>
                  <a:gd name="T5" fmla="*/ 11 h 11"/>
                  <a:gd name="T6" fmla="*/ 0 w 46"/>
                  <a:gd name="T7" fmla="*/ 7 h 11"/>
                  <a:gd name="T8" fmla="*/ 0 w 46"/>
                  <a:gd name="T9" fmla="*/ 4 h 11"/>
                  <a:gd name="T10" fmla="*/ 4 w 46"/>
                  <a:gd name="T11" fmla="*/ 0 h 11"/>
                  <a:gd name="T12" fmla="*/ 42 w 46"/>
                  <a:gd name="T13" fmla="*/ 0 h 11"/>
                  <a:gd name="T14" fmla="*/ 46 w 46"/>
                  <a:gd name="T15" fmla="*/ 4 h 11"/>
                  <a:gd name="T16" fmla="*/ 46 w 46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1">
                    <a:moveTo>
                      <a:pt x="46" y="7"/>
                    </a:moveTo>
                    <a:cubicBezTo>
                      <a:pt x="46" y="9"/>
                      <a:pt x="44" y="11"/>
                      <a:pt x="42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2"/>
                      <a:pt x="46" y="4"/>
                    </a:cubicBezTo>
                    <a:lnTo>
                      <a:pt x="46" y="7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32076" y="2570163"/>
                <a:ext cx="26988" cy="122237"/>
              </a:xfrm>
              <a:custGeom>
                <a:avLst/>
                <a:gdLst>
                  <a:gd name="T0" fmla="*/ 4 w 10"/>
                  <a:gd name="T1" fmla="*/ 45 h 45"/>
                  <a:gd name="T2" fmla="*/ 0 w 10"/>
                  <a:gd name="T3" fmla="*/ 41 h 45"/>
                  <a:gd name="T4" fmla="*/ 0 w 10"/>
                  <a:gd name="T5" fmla="*/ 4 h 45"/>
                  <a:gd name="T6" fmla="*/ 4 w 10"/>
                  <a:gd name="T7" fmla="*/ 0 h 45"/>
                  <a:gd name="T8" fmla="*/ 6 w 10"/>
                  <a:gd name="T9" fmla="*/ 0 h 45"/>
                  <a:gd name="T10" fmla="*/ 10 w 10"/>
                  <a:gd name="T11" fmla="*/ 4 h 45"/>
                  <a:gd name="T12" fmla="*/ 10 w 10"/>
                  <a:gd name="T13" fmla="*/ 41 h 45"/>
                  <a:gd name="T14" fmla="*/ 6 w 10"/>
                  <a:gd name="T15" fmla="*/ 45 h 45"/>
                  <a:gd name="T16" fmla="*/ 4 w 10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45">
                    <a:moveTo>
                      <a:pt x="4" y="45"/>
                    </a:moveTo>
                    <a:cubicBezTo>
                      <a:pt x="1" y="45"/>
                      <a:pt x="0" y="44"/>
                      <a:pt x="0" y="4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0" y="2"/>
                      <a:pt x="10" y="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4"/>
                      <a:pt x="9" y="45"/>
                      <a:pt x="6" y="45"/>
                    </a:cubicBezTo>
                    <a:lnTo>
                      <a:pt x="4" y="4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1920876" y="2513013"/>
              <a:ext cx="379413" cy="509587"/>
              <a:chOff x="1708151" y="2513013"/>
              <a:chExt cx="379413" cy="509587"/>
            </a:xfrm>
          </p:grpSpPr>
          <p:sp>
            <p:nvSpPr>
              <p:cNvPr id="1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08151" y="2513013"/>
                <a:ext cx="379413" cy="509587"/>
              </a:xfrm>
              <a:custGeom>
                <a:avLst/>
                <a:gdLst>
                  <a:gd name="T0" fmla="*/ 140 w 140"/>
                  <a:gd name="T1" fmla="*/ 176 h 188"/>
                  <a:gd name="T2" fmla="*/ 128 w 140"/>
                  <a:gd name="T3" fmla="*/ 188 h 188"/>
                  <a:gd name="T4" fmla="*/ 12 w 140"/>
                  <a:gd name="T5" fmla="*/ 188 h 188"/>
                  <a:gd name="T6" fmla="*/ 0 w 140"/>
                  <a:gd name="T7" fmla="*/ 176 h 188"/>
                  <a:gd name="T8" fmla="*/ 0 w 140"/>
                  <a:gd name="T9" fmla="*/ 12 h 188"/>
                  <a:gd name="T10" fmla="*/ 12 w 140"/>
                  <a:gd name="T11" fmla="*/ 0 h 188"/>
                  <a:gd name="T12" fmla="*/ 128 w 140"/>
                  <a:gd name="T13" fmla="*/ 0 h 188"/>
                  <a:gd name="T14" fmla="*/ 140 w 140"/>
                  <a:gd name="T15" fmla="*/ 12 h 188"/>
                  <a:gd name="T16" fmla="*/ 140 w 140"/>
                  <a:gd name="T17" fmla="*/ 17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88">
                    <a:moveTo>
                      <a:pt x="140" y="176"/>
                    </a:moveTo>
                    <a:cubicBezTo>
                      <a:pt x="140" y="182"/>
                      <a:pt x="135" y="188"/>
                      <a:pt x="128" y="188"/>
                    </a:cubicBezTo>
                    <a:cubicBezTo>
                      <a:pt x="12" y="188"/>
                      <a:pt x="12" y="188"/>
                      <a:pt x="12" y="188"/>
                    </a:cubicBezTo>
                    <a:cubicBezTo>
                      <a:pt x="5" y="188"/>
                      <a:pt x="0" y="182"/>
                      <a:pt x="0" y="17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5" y="0"/>
                      <a:pt x="140" y="6"/>
                      <a:pt x="140" y="12"/>
                    </a:cubicBezTo>
                    <a:lnTo>
                      <a:pt x="140" y="176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44663" y="2551113"/>
                <a:ext cx="307975" cy="80962"/>
              </a:xfrm>
              <a:custGeom>
                <a:avLst/>
                <a:gdLst>
                  <a:gd name="T0" fmla="*/ 114 w 114"/>
                  <a:gd name="T1" fmla="*/ 25 h 30"/>
                  <a:gd name="T2" fmla="*/ 109 w 114"/>
                  <a:gd name="T3" fmla="*/ 30 h 30"/>
                  <a:gd name="T4" fmla="*/ 5 w 114"/>
                  <a:gd name="T5" fmla="*/ 30 h 30"/>
                  <a:gd name="T6" fmla="*/ 0 w 114"/>
                  <a:gd name="T7" fmla="*/ 25 h 30"/>
                  <a:gd name="T8" fmla="*/ 0 w 114"/>
                  <a:gd name="T9" fmla="*/ 5 h 30"/>
                  <a:gd name="T10" fmla="*/ 5 w 114"/>
                  <a:gd name="T11" fmla="*/ 0 h 30"/>
                  <a:gd name="T12" fmla="*/ 109 w 114"/>
                  <a:gd name="T13" fmla="*/ 0 h 30"/>
                  <a:gd name="T14" fmla="*/ 114 w 114"/>
                  <a:gd name="T15" fmla="*/ 5 h 30"/>
                  <a:gd name="T16" fmla="*/ 114 w 114"/>
                  <a:gd name="T17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30">
                    <a:moveTo>
                      <a:pt x="114" y="25"/>
                    </a:moveTo>
                    <a:cubicBezTo>
                      <a:pt x="114" y="28"/>
                      <a:pt x="112" y="30"/>
                      <a:pt x="109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2" y="30"/>
                      <a:pt x="0" y="28"/>
                      <a:pt x="0" y="2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12" y="0"/>
                      <a:pt x="114" y="3"/>
                      <a:pt x="114" y="5"/>
                    </a:cubicBezTo>
                    <a:lnTo>
                      <a:pt x="114" y="2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49426" y="2659063"/>
                <a:ext cx="84138" cy="68262"/>
              </a:xfrm>
              <a:custGeom>
                <a:avLst/>
                <a:gdLst>
                  <a:gd name="T0" fmla="*/ 31 w 31"/>
                  <a:gd name="T1" fmla="*/ 20 h 25"/>
                  <a:gd name="T2" fmla="*/ 26 w 31"/>
                  <a:gd name="T3" fmla="*/ 25 h 25"/>
                  <a:gd name="T4" fmla="*/ 6 w 31"/>
                  <a:gd name="T5" fmla="*/ 25 h 25"/>
                  <a:gd name="T6" fmla="*/ 0 w 31"/>
                  <a:gd name="T7" fmla="*/ 20 h 25"/>
                  <a:gd name="T8" fmla="*/ 0 w 31"/>
                  <a:gd name="T9" fmla="*/ 6 h 25"/>
                  <a:gd name="T10" fmla="*/ 6 w 31"/>
                  <a:gd name="T11" fmla="*/ 0 h 25"/>
                  <a:gd name="T12" fmla="*/ 26 w 31"/>
                  <a:gd name="T13" fmla="*/ 0 h 25"/>
                  <a:gd name="T14" fmla="*/ 31 w 31"/>
                  <a:gd name="T15" fmla="*/ 6 h 25"/>
                  <a:gd name="T16" fmla="*/ 31 w 31"/>
                  <a:gd name="T17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5">
                    <a:moveTo>
                      <a:pt x="31" y="20"/>
                    </a:moveTo>
                    <a:cubicBezTo>
                      <a:pt x="31" y="23"/>
                      <a:pt x="29" y="25"/>
                      <a:pt x="2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3" y="25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1" y="3"/>
                      <a:pt x="31" y="6"/>
                    </a:cubicBezTo>
                    <a:lnTo>
                      <a:pt x="31" y="2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55788" y="2659063"/>
                <a:ext cx="82550" cy="68262"/>
              </a:xfrm>
              <a:custGeom>
                <a:avLst/>
                <a:gdLst>
                  <a:gd name="T0" fmla="*/ 31 w 31"/>
                  <a:gd name="T1" fmla="*/ 20 h 25"/>
                  <a:gd name="T2" fmla="*/ 26 w 31"/>
                  <a:gd name="T3" fmla="*/ 25 h 25"/>
                  <a:gd name="T4" fmla="*/ 6 w 31"/>
                  <a:gd name="T5" fmla="*/ 25 h 25"/>
                  <a:gd name="T6" fmla="*/ 0 w 31"/>
                  <a:gd name="T7" fmla="*/ 20 h 25"/>
                  <a:gd name="T8" fmla="*/ 0 w 31"/>
                  <a:gd name="T9" fmla="*/ 6 h 25"/>
                  <a:gd name="T10" fmla="*/ 6 w 31"/>
                  <a:gd name="T11" fmla="*/ 0 h 25"/>
                  <a:gd name="T12" fmla="*/ 26 w 31"/>
                  <a:gd name="T13" fmla="*/ 0 h 25"/>
                  <a:gd name="T14" fmla="*/ 31 w 31"/>
                  <a:gd name="T15" fmla="*/ 6 h 25"/>
                  <a:gd name="T16" fmla="*/ 31 w 31"/>
                  <a:gd name="T17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5">
                    <a:moveTo>
                      <a:pt x="31" y="20"/>
                    </a:moveTo>
                    <a:cubicBezTo>
                      <a:pt x="31" y="23"/>
                      <a:pt x="29" y="25"/>
                      <a:pt x="2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3" y="25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1" y="3"/>
                      <a:pt x="31" y="6"/>
                    </a:cubicBezTo>
                    <a:lnTo>
                      <a:pt x="31" y="2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63738" y="2659063"/>
                <a:ext cx="80963" cy="68262"/>
              </a:xfrm>
              <a:custGeom>
                <a:avLst/>
                <a:gdLst>
                  <a:gd name="T0" fmla="*/ 30 w 30"/>
                  <a:gd name="T1" fmla="*/ 20 h 25"/>
                  <a:gd name="T2" fmla="*/ 25 w 30"/>
                  <a:gd name="T3" fmla="*/ 25 h 25"/>
                  <a:gd name="T4" fmla="*/ 5 w 30"/>
                  <a:gd name="T5" fmla="*/ 25 h 25"/>
                  <a:gd name="T6" fmla="*/ 0 w 30"/>
                  <a:gd name="T7" fmla="*/ 20 h 25"/>
                  <a:gd name="T8" fmla="*/ 0 w 30"/>
                  <a:gd name="T9" fmla="*/ 6 h 25"/>
                  <a:gd name="T10" fmla="*/ 5 w 30"/>
                  <a:gd name="T11" fmla="*/ 0 h 25"/>
                  <a:gd name="T12" fmla="*/ 25 w 30"/>
                  <a:gd name="T13" fmla="*/ 0 h 25"/>
                  <a:gd name="T14" fmla="*/ 30 w 30"/>
                  <a:gd name="T15" fmla="*/ 6 h 25"/>
                  <a:gd name="T16" fmla="*/ 30 w 30"/>
                  <a:gd name="T17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5">
                    <a:moveTo>
                      <a:pt x="30" y="20"/>
                    </a:moveTo>
                    <a:cubicBezTo>
                      <a:pt x="30" y="23"/>
                      <a:pt x="28" y="25"/>
                      <a:pt x="2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5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8" y="0"/>
                      <a:pt x="30" y="3"/>
                      <a:pt x="30" y="6"/>
                    </a:cubicBezTo>
                    <a:lnTo>
                      <a:pt x="30" y="2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49426" y="2743200"/>
                <a:ext cx="84138" cy="65087"/>
              </a:xfrm>
              <a:custGeom>
                <a:avLst/>
                <a:gdLst>
                  <a:gd name="T0" fmla="*/ 31 w 31"/>
                  <a:gd name="T1" fmla="*/ 19 h 24"/>
                  <a:gd name="T2" fmla="*/ 26 w 31"/>
                  <a:gd name="T3" fmla="*/ 24 h 24"/>
                  <a:gd name="T4" fmla="*/ 6 w 31"/>
                  <a:gd name="T5" fmla="*/ 24 h 24"/>
                  <a:gd name="T6" fmla="*/ 0 w 31"/>
                  <a:gd name="T7" fmla="*/ 19 h 24"/>
                  <a:gd name="T8" fmla="*/ 0 w 31"/>
                  <a:gd name="T9" fmla="*/ 5 h 24"/>
                  <a:gd name="T10" fmla="*/ 6 w 31"/>
                  <a:gd name="T11" fmla="*/ 0 h 24"/>
                  <a:gd name="T12" fmla="*/ 26 w 31"/>
                  <a:gd name="T13" fmla="*/ 0 h 24"/>
                  <a:gd name="T14" fmla="*/ 31 w 31"/>
                  <a:gd name="T15" fmla="*/ 5 h 24"/>
                  <a:gd name="T16" fmla="*/ 31 w 31"/>
                  <a:gd name="T17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4">
                    <a:moveTo>
                      <a:pt x="31" y="19"/>
                    </a:moveTo>
                    <a:cubicBezTo>
                      <a:pt x="31" y="22"/>
                      <a:pt x="29" y="24"/>
                      <a:pt x="2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1" y="2"/>
                      <a:pt x="31" y="5"/>
                    </a:cubicBez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55788" y="2743200"/>
                <a:ext cx="82550" cy="65087"/>
              </a:xfrm>
              <a:custGeom>
                <a:avLst/>
                <a:gdLst>
                  <a:gd name="T0" fmla="*/ 31 w 31"/>
                  <a:gd name="T1" fmla="*/ 19 h 24"/>
                  <a:gd name="T2" fmla="*/ 26 w 31"/>
                  <a:gd name="T3" fmla="*/ 24 h 24"/>
                  <a:gd name="T4" fmla="*/ 6 w 31"/>
                  <a:gd name="T5" fmla="*/ 24 h 24"/>
                  <a:gd name="T6" fmla="*/ 0 w 31"/>
                  <a:gd name="T7" fmla="*/ 19 h 24"/>
                  <a:gd name="T8" fmla="*/ 0 w 31"/>
                  <a:gd name="T9" fmla="*/ 5 h 24"/>
                  <a:gd name="T10" fmla="*/ 6 w 31"/>
                  <a:gd name="T11" fmla="*/ 0 h 24"/>
                  <a:gd name="T12" fmla="*/ 26 w 31"/>
                  <a:gd name="T13" fmla="*/ 0 h 24"/>
                  <a:gd name="T14" fmla="*/ 31 w 31"/>
                  <a:gd name="T15" fmla="*/ 5 h 24"/>
                  <a:gd name="T16" fmla="*/ 31 w 31"/>
                  <a:gd name="T17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4">
                    <a:moveTo>
                      <a:pt x="31" y="19"/>
                    </a:moveTo>
                    <a:cubicBezTo>
                      <a:pt x="31" y="22"/>
                      <a:pt x="29" y="24"/>
                      <a:pt x="2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1" y="2"/>
                      <a:pt x="31" y="5"/>
                    </a:cubicBez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63738" y="2743200"/>
                <a:ext cx="80963" cy="65087"/>
              </a:xfrm>
              <a:custGeom>
                <a:avLst/>
                <a:gdLst>
                  <a:gd name="T0" fmla="*/ 30 w 30"/>
                  <a:gd name="T1" fmla="*/ 19 h 24"/>
                  <a:gd name="T2" fmla="*/ 25 w 30"/>
                  <a:gd name="T3" fmla="*/ 24 h 24"/>
                  <a:gd name="T4" fmla="*/ 5 w 30"/>
                  <a:gd name="T5" fmla="*/ 24 h 24"/>
                  <a:gd name="T6" fmla="*/ 0 w 30"/>
                  <a:gd name="T7" fmla="*/ 19 h 24"/>
                  <a:gd name="T8" fmla="*/ 0 w 30"/>
                  <a:gd name="T9" fmla="*/ 5 h 24"/>
                  <a:gd name="T10" fmla="*/ 5 w 30"/>
                  <a:gd name="T11" fmla="*/ 0 h 24"/>
                  <a:gd name="T12" fmla="*/ 25 w 30"/>
                  <a:gd name="T13" fmla="*/ 0 h 24"/>
                  <a:gd name="T14" fmla="*/ 30 w 30"/>
                  <a:gd name="T15" fmla="*/ 5 h 24"/>
                  <a:gd name="T16" fmla="*/ 30 w 30"/>
                  <a:gd name="T17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4">
                    <a:moveTo>
                      <a:pt x="30" y="19"/>
                    </a:moveTo>
                    <a:cubicBezTo>
                      <a:pt x="30" y="22"/>
                      <a:pt x="28" y="24"/>
                      <a:pt x="2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8" y="0"/>
                      <a:pt x="30" y="2"/>
                      <a:pt x="30" y="5"/>
                    </a:cubicBezTo>
                    <a:lnTo>
                      <a:pt x="30" y="19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49426" y="2824163"/>
                <a:ext cx="84138" cy="68262"/>
              </a:xfrm>
              <a:custGeom>
                <a:avLst/>
                <a:gdLst>
                  <a:gd name="T0" fmla="*/ 31 w 31"/>
                  <a:gd name="T1" fmla="*/ 20 h 25"/>
                  <a:gd name="T2" fmla="*/ 26 w 31"/>
                  <a:gd name="T3" fmla="*/ 25 h 25"/>
                  <a:gd name="T4" fmla="*/ 6 w 31"/>
                  <a:gd name="T5" fmla="*/ 25 h 25"/>
                  <a:gd name="T6" fmla="*/ 0 w 31"/>
                  <a:gd name="T7" fmla="*/ 20 h 25"/>
                  <a:gd name="T8" fmla="*/ 0 w 31"/>
                  <a:gd name="T9" fmla="*/ 6 h 25"/>
                  <a:gd name="T10" fmla="*/ 6 w 31"/>
                  <a:gd name="T11" fmla="*/ 0 h 25"/>
                  <a:gd name="T12" fmla="*/ 26 w 31"/>
                  <a:gd name="T13" fmla="*/ 0 h 25"/>
                  <a:gd name="T14" fmla="*/ 31 w 31"/>
                  <a:gd name="T15" fmla="*/ 6 h 25"/>
                  <a:gd name="T16" fmla="*/ 31 w 31"/>
                  <a:gd name="T17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5">
                    <a:moveTo>
                      <a:pt x="31" y="20"/>
                    </a:moveTo>
                    <a:cubicBezTo>
                      <a:pt x="31" y="23"/>
                      <a:pt x="29" y="25"/>
                      <a:pt x="2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3" y="25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1" y="3"/>
                      <a:pt x="31" y="6"/>
                    </a:cubicBezTo>
                    <a:lnTo>
                      <a:pt x="31" y="2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55788" y="2824163"/>
                <a:ext cx="82550" cy="68262"/>
              </a:xfrm>
              <a:custGeom>
                <a:avLst/>
                <a:gdLst>
                  <a:gd name="T0" fmla="*/ 31 w 31"/>
                  <a:gd name="T1" fmla="*/ 20 h 25"/>
                  <a:gd name="T2" fmla="*/ 26 w 31"/>
                  <a:gd name="T3" fmla="*/ 25 h 25"/>
                  <a:gd name="T4" fmla="*/ 6 w 31"/>
                  <a:gd name="T5" fmla="*/ 25 h 25"/>
                  <a:gd name="T6" fmla="*/ 0 w 31"/>
                  <a:gd name="T7" fmla="*/ 20 h 25"/>
                  <a:gd name="T8" fmla="*/ 0 w 31"/>
                  <a:gd name="T9" fmla="*/ 6 h 25"/>
                  <a:gd name="T10" fmla="*/ 6 w 31"/>
                  <a:gd name="T11" fmla="*/ 0 h 25"/>
                  <a:gd name="T12" fmla="*/ 26 w 31"/>
                  <a:gd name="T13" fmla="*/ 0 h 25"/>
                  <a:gd name="T14" fmla="*/ 31 w 31"/>
                  <a:gd name="T15" fmla="*/ 6 h 25"/>
                  <a:gd name="T16" fmla="*/ 31 w 31"/>
                  <a:gd name="T17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5">
                    <a:moveTo>
                      <a:pt x="31" y="20"/>
                    </a:moveTo>
                    <a:cubicBezTo>
                      <a:pt x="31" y="23"/>
                      <a:pt x="29" y="25"/>
                      <a:pt x="2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3" y="25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1" y="3"/>
                      <a:pt x="31" y="6"/>
                    </a:cubicBezTo>
                    <a:lnTo>
                      <a:pt x="31" y="20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63738" y="2824163"/>
                <a:ext cx="80963" cy="68262"/>
              </a:xfrm>
              <a:custGeom>
                <a:avLst/>
                <a:gdLst>
                  <a:gd name="T0" fmla="*/ 30 w 30"/>
                  <a:gd name="T1" fmla="*/ 20 h 25"/>
                  <a:gd name="T2" fmla="*/ 25 w 30"/>
                  <a:gd name="T3" fmla="*/ 25 h 25"/>
                  <a:gd name="T4" fmla="*/ 5 w 30"/>
                  <a:gd name="T5" fmla="*/ 25 h 25"/>
                  <a:gd name="T6" fmla="*/ 0 w 30"/>
                  <a:gd name="T7" fmla="*/ 20 h 25"/>
                  <a:gd name="T8" fmla="*/ 0 w 30"/>
                  <a:gd name="T9" fmla="*/ 6 h 25"/>
                  <a:gd name="T10" fmla="*/ 5 w 30"/>
                  <a:gd name="T11" fmla="*/ 0 h 25"/>
                  <a:gd name="T12" fmla="*/ 25 w 30"/>
                  <a:gd name="T13" fmla="*/ 0 h 25"/>
                  <a:gd name="T14" fmla="*/ 30 w 30"/>
                  <a:gd name="T15" fmla="*/ 6 h 25"/>
                  <a:gd name="T16" fmla="*/ 30 w 30"/>
                  <a:gd name="T17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5">
                    <a:moveTo>
                      <a:pt x="30" y="20"/>
                    </a:moveTo>
                    <a:cubicBezTo>
                      <a:pt x="30" y="23"/>
                      <a:pt x="28" y="25"/>
                      <a:pt x="2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5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8" y="0"/>
                      <a:pt x="30" y="3"/>
                      <a:pt x="30" y="6"/>
                    </a:cubicBezTo>
                    <a:lnTo>
                      <a:pt x="30" y="2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49426" y="2908300"/>
                <a:ext cx="84138" cy="68262"/>
              </a:xfrm>
              <a:custGeom>
                <a:avLst/>
                <a:gdLst>
                  <a:gd name="T0" fmla="*/ 31 w 31"/>
                  <a:gd name="T1" fmla="*/ 19 h 25"/>
                  <a:gd name="T2" fmla="*/ 26 w 31"/>
                  <a:gd name="T3" fmla="*/ 25 h 25"/>
                  <a:gd name="T4" fmla="*/ 6 w 31"/>
                  <a:gd name="T5" fmla="*/ 25 h 25"/>
                  <a:gd name="T6" fmla="*/ 0 w 31"/>
                  <a:gd name="T7" fmla="*/ 19 h 25"/>
                  <a:gd name="T8" fmla="*/ 0 w 31"/>
                  <a:gd name="T9" fmla="*/ 5 h 25"/>
                  <a:gd name="T10" fmla="*/ 6 w 31"/>
                  <a:gd name="T11" fmla="*/ 0 h 25"/>
                  <a:gd name="T12" fmla="*/ 26 w 31"/>
                  <a:gd name="T13" fmla="*/ 0 h 25"/>
                  <a:gd name="T14" fmla="*/ 31 w 31"/>
                  <a:gd name="T15" fmla="*/ 5 h 25"/>
                  <a:gd name="T16" fmla="*/ 31 w 31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5">
                    <a:moveTo>
                      <a:pt x="31" y="19"/>
                    </a:moveTo>
                    <a:cubicBezTo>
                      <a:pt x="31" y="22"/>
                      <a:pt x="29" y="25"/>
                      <a:pt x="2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3" y="25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1" y="2"/>
                      <a:pt x="31" y="5"/>
                    </a:cubicBez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55788" y="2908300"/>
                <a:ext cx="82550" cy="68262"/>
              </a:xfrm>
              <a:custGeom>
                <a:avLst/>
                <a:gdLst>
                  <a:gd name="T0" fmla="*/ 31 w 31"/>
                  <a:gd name="T1" fmla="*/ 19 h 25"/>
                  <a:gd name="T2" fmla="*/ 26 w 31"/>
                  <a:gd name="T3" fmla="*/ 25 h 25"/>
                  <a:gd name="T4" fmla="*/ 6 w 31"/>
                  <a:gd name="T5" fmla="*/ 25 h 25"/>
                  <a:gd name="T6" fmla="*/ 0 w 31"/>
                  <a:gd name="T7" fmla="*/ 19 h 25"/>
                  <a:gd name="T8" fmla="*/ 0 w 31"/>
                  <a:gd name="T9" fmla="*/ 5 h 25"/>
                  <a:gd name="T10" fmla="*/ 6 w 31"/>
                  <a:gd name="T11" fmla="*/ 0 h 25"/>
                  <a:gd name="T12" fmla="*/ 26 w 31"/>
                  <a:gd name="T13" fmla="*/ 0 h 25"/>
                  <a:gd name="T14" fmla="*/ 31 w 31"/>
                  <a:gd name="T15" fmla="*/ 5 h 25"/>
                  <a:gd name="T16" fmla="*/ 31 w 31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5">
                    <a:moveTo>
                      <a:pt x="31" y="19"/>
                    </a:moveTo>
                    <a:cubicBezTo>
                      <a:pt x="31" y="22"/>
                      <a:pt x="29" y="25"/>
                      <a:pt x="2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3" y="25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1" y="2"/>
                      <a:pt x="31" y="5"/>
                    </a:cubicBez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63738" y="2908300"/>
                <a:ext cx="80963" cy="68262"/>
              </a:xfrm>
              <a:custGeom>
                <a:avLst/>
                <a:gdLst>
                  <a:gd name="T0" fmla="*/ 30 w 30"/>
                  <a:gd name="T1" fmla="*/ 19 h 25"/>
                  <a:gd name="T2" fmla="*/ 25 w 30"/>
                  <a:gd name="T3" fmla="*/ 25 h 25"/>
                  <a:gd name="T4" fmla="*/ 5 w 30"/>
                  <a:gd name="T5" fmla="*/ 25 h 25"/>
                  <a:gd name="T6" fmla="*/ 0 w 30"/>
                  <a:gd name="T7" fmla="*/ 19 h 25"/>
                  <a:gd name="T8" fmla="*/ 0 w 30"/>
                  <a:gd name="T9" fmla="*/ 5 h 25"/>
                  <a:gd name="T10" fmla="*/ 5 w 30"/>
                  <a:gd name="T11" fmla="*/ 0 h 25"/>
                  <a:gd name="T12" fmla="*/ 25 w 30"/>
                  <a:gd name="T13" fmla="*/ 0 h 25"/>
                  <a:gd name="T14" fmla="*/ 30 w 30"/>
                  <a:gd name="T15" fmla="*/ 5 h 25"/>
                  <a:gd name="T16" fmla="*/ 30 w 30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5">
                    <a:moveTo>
                      <a:pt x="30" y="19"/>
                    </a:moveTo>
                    <a:cubicBezTo>
                      <a:pt x="30" y="22"/>
                      <a:pt x="28" y="25"/>
                      <a:pt x="2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5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8" y="0"/>
                      <a:pt x="30" y="2"/>
                      <a:pt x="30" y="5"/>
                    </a:cubicBezTo>
                    <a:lnTo>
                      <a:pt x="30" y="19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992313" y="2565400"/>
                <a:ext cx="44450" cy="53975"/>
              </a:xfrm>
              <a:custGeom>
                <a:avLst/>
                <a:gdLst>
                  <a:gd name="T0" fmla="*/ 28 w 28"/>
                  <a:gd name="T1" fmla="*/ 34 h 34"/>
                  <a:gd name="T2" fmla="*/ 0 w 28"/>
                  <a:gd name="T3" fmla="*/ 34 h 34"/>
                  <a:gd name="T4" fmla="*/ 0 w 28"/>
                  <a:gd name="T5" fmla="*/ 0 h 34"/>
                  <a:gd name="T6" fmla="*/ 28 w 28"/>
                  <a:gd name="T7" fmla="*/ 0 h 34"/>
                  <a:gd name="T8" fmla="*/ 28 w 28"/>
                  <a:gd name="T9" fmla="*/ 34 h 34"/>
                  <a:gd name="T10" fmla="*/ 6 w 28"/>
                  <a:gd name="T11" fmla="*/ 30 h 34"/>
                  <a:gd name="T12" fmla="*/ 23 w 28"/>
                  <a:gd name="T13" fmla="*/ 30 h 34"/>
                  <a:gd name="T14" fmla="*/ 23 w 28"/>
                  <a:gd name="T15" fmla="*/ 5 h 34"/>
                  <a:gd name="T16" fmla="*/ 6 w 28"/>
                  <a:gd name="T17" fmla="*/ 5 h 34"/>
                  <a:gd name="T18" fmla="*/ 6 w 28"/>
                  <a:gd name="T19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34">
                    <a:moveTo>
                      <a:pt x="28" y="34"/>
                    </a:moveTo>
                    <a:lnTo>
                      <a:pt x="0" y="34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34"/>
                    </a:lnTo>
                    <a:close/>
                    <a:moveTo>
                      <a:pt x="6" y="30"/>
                    </a:moveTo>
                    <a:lnTo>
                      <a:pt x="23" y="30"/>
                    </a:lnTo>
                    <a:lnTo>
                      <a:pt x="23" y="5"/>
                    </a:lnTo>
                    <a:lnTo>
                      <a:pt x="6" y="5"/>
                    </a:lnTo>
                    <a:lnTo>
                      <a:pt x="6" y="3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941513" y="2565400"/>
                <a:ext cx="41275" cy="53975"/>
              </a:xfrm>
              <a:custGeom>
                <a:avLst/>
                <a:gdLst>
                  <a:gd name="T0" fmla="*/ 26 w 26"/>
                  <a:gd name="T1" fmla="*/ 34 h 34"/>
                  <a:gd name="T2" fmla="*/ 0 w 26"/>
                  <a:gd name="T3" fmla="*/ 34 h 34"/>
                  <a:gd name="T4" fmla="*/ 0 w 26"/>
                  <a:gd name="T5" fmla="*/ 0 h 34"/>
                  <a:gd name="T6" fmla="*/ 26 w 26"/>
                  <a:gd name="T7" fmla="*/ 0 h 34"/>
                  <a:gd name="T8" fmla="*/ 26 w 26"/>
                  <a:gd name="T9" fmla="*/ 34 h 34"/>
                  <a:gd name="T10" fmla="*/ 3 w 26"/>
                  <a:gd name="T11" fmla="*/ 30 h 34"/>
                  <a:gd name="T12" fmla="*/ 22 w 26"/>
                  <a:gd name="T13" fmla="*/ 30 h 34"/>
                  <a:gd name="T14" fmla="*/ 22 w 26"/>
                  <a:gd name="T15" fmla="*/ 5 h 34"/>
                  <a:gd name="T16" fmla="*/ 3 w 26"/>
                  <a:gd name="T17" fmla="*/ 5 h 34"/>
                  <a:gd name="T18" fmla="*/ 3 w 26"/>
                  <a:gd name="T19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4">
                    <a:moveTo>
                      <a:pt x="26" y="34"/>
                    </a:moveTo>
                    <a:lnTo>
                      <a:pt x="0" y="3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4"/>
                    </a:lnTo>
                    <a:close/>
                    <a:moveTo>
                      <a:pt x="3" y="30"/>
                    </a:moveTo>
                    <a:lnTo>
                      <a:pt x="22" y="30"/>
                    </a:lnTo>
                    <a:lnTo>
                      <a:pt x="22" y="5"/>
                    </a:lnTo>
                    <a:lnTo>
                      <a:pt x="3" y="5"/>
                    </a:lnTo>
                    <a:lnTo>
                      <a:pt x="3" y="3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87538" y="2565400"/>
                <a:ext cx="42863" cy="53975"/>
              </a:xfrm>
              <a:custGeom>
                <a:avLst/>
                <a:gdLst>
                  <a:gd name="T0" fmla="*/ 27 w 27"/>
                  <a:gd name="T1" fmla="*/ 34 h 34"/>
                  <a:gd name="T2" fmla="*/ 0 w 27"/>
                  <a:gd name="T3" fmla="*/ 34 h 34"/>
                  <a:gd name="T4" fmla="*/ 0 w 27"/>
                  <a:gd name="T5" fmla="*/ 0 h 34"/>
                  <a:gd name="T6" fmla="*/ 27 w 27"/>
                  <a:gd name="T7" fmla="*/ 0 h 34"/>
                  <a:gd name="T8" fmla="*/ 27 w 27"/>
                  <a:gd name="T9" fmla="*/ 34 h 34"/>
                  <a:gd name="T10" fmla="*/ 5 w 27"/>
                  <a:gd name="T11" fmla="*/ 30 h 34"/>
                  <a:gd name="T12" fmla="*/ 22 w 27"/>
                  <a:gd name="T13" fmla="*/ 30 h 34"/>
                  <a:gd name="T14" fmla="*/ 22 w 27"/>
                  <a:gd name="T15" fmla="*/ 5 h 34"/>
                  <a:gd name="T16" fmla="*/ 5 w 27"/>
                  <a:gd name="T17" fmla="*/ 5 h 34"/>
                  <a:gd name="T18" fmla="*/ 5 w 27"/>
                  <a:gd name="T19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34">
                    <a:moveTo>
                      <a:pt x="27" y="34"/>
                    </a:moveTo>
                    <a:lnTo>
                      <a:pt x="0" y="34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34"/>
                    </a:lnTo>
                    <a:close/>
                    <a:moveTo>
                      <a:pt x="5" y="30"/>
                    </a:moveTo>
                    <a:lnTo>
                      <a:pt x="22" y="30"/>
                    </a:lnTo>
                    <a:lnTo>
                      <a:pt x="22" y="5"/>
                    </a:lnTo>
                    <a:lnTo>
                      <a:pt x="5" y="5"/>
                    </a:lnTo>
                    <a:lnTo>
                      <a:pt x="5" y="3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36738" y="2565400"/>
                <a:ext cx="39688" cy="53975"/>
              </a:xfrm>
              <a:custGeom>
                <a:avLst/>
                <a:gdLst>
                  <a:gd name="T0" fmla="*/ 25 w 25"/>
                  <a:gd name="T1" fmla="*/ 34 h 34"/>
                  <a:gd name="T2" fmla="*/ 0 w 25"/>
                  <a:gd name="T3" fmla="*/ 34 h 34"/>
                  <a:gd name="T4" fmla="*/ 0 w 25"/>
                  <a:gd name="T5" fmla="*/ 0 h 34"/>
                  <a:gd name="T6" fmla="*/ 25 w 25"/>
                  <a:gd name="T7" fmla="*/ 0 h 34"/>
                  <a:gd name="T8" fmla="*/ 25 w 25"/>
                  <a:gd name="T9" fmla="*/ 34 h 34"/>
                  <a:gd name="T10" fmla="*/ 3 w 25"/>
                  <a:gd name="T11" fmla="*/ 30 h 34"/>
                  <a:gd name="T12" fmla="*/ 22 w 25"/>
                  <a:gd name="T13" fmla="*/ 30 h 34"/>
                  <a:gd name="T14" fmla="*/ 22 w 25"/>
                  <a:gd name="T15" fmla="*/ 5 h 34"/>
                  <a:gd name="T16" fmla="*/ 3 w 25"/>
                  <a:gd name="T17" fmla="*/ 5 h 34"/>
                  <a:gd name="T18" fmla="*/ 3 w 25"/>
                  <a:gd name="T19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34">
                    <a:moveTo>
                      <a:pt x="25" y="34"/>
                    </a:moveTo>
                    <a:lnTo>
                      <a:pt x="0" y="34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34"/>
                    </a:lnTo>
                    <a:close/>
                    <a:moveTo>
                      <a:pt x="3" y="30"/>
                    </a:moveTo>
                    <a:lnTo>
                      <a:pt x="22" y="30"/>
                    </a:lnTo>
                    <a:lnTo>
                      <a:pt x="22" y="5"/>
                    </a:lnTo>
                    <a:lnTo>
                      <a:pt x="3" y="5"/>
                    </a:lnTo>
                    <a:lnTo>
                      <a:pt x="3" y="30"/>
                    </a:ln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962026" y="2513013"/>
              <a:ext cx="514350" cy="509587"/>
              <a:chOff x="962026" y="2513013"/>
              <a:chExt cx="514350" cy="509587"/>
            </a:xfrm>
          </p:grpSpPr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7938" y="2513013"/>
                <a:ext cx="198438" cy="195262"/>
              </a:xfrm>
              <a:custGeom>
                <a:avLst/>
                <a:gdLst>
                  <a:gd name="T0" fmla="*/ 94 w 125"/>
                  <a:gd name="T1" fmla="*/ 123 h 123"/>
                  <a:gd name="T2" fmla="*/ 0 w 125"/>
                  <a:gd name="T3" fmla="*/ 31 h 123"/>
                  <a:gd name="T4" fmla="*/ 125 w 125"/>
                  <a:gd name="T5" fmla="*/ 0 h 123"/>
                  <a:gd name="T6" fmla="*/ 94 w 125"/>
                  <a:gd name="T7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123">
                    <a:moveTo>
                      <a:pt x="94" y="123"/>
                    </a:moveTo>
                    <a:lnTo>
                      <a:pt x="0" y="31"/>
                    </a:lnTo>
                    <a:lnTo>
                      <a:pt x="125" y="0"/>
                    </a:lnTo>
                    <a:lnTo>
                      <a:pt x="94" y="123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30288" y="2555875"/>
                <a:ext cx="304800" cy="304800"/>
              </a:xfrm>
              <a:custGeom>
                <a:avLst/>
                <a:gdLst>
                  <a:gd name="T0" fmla="*/ 20 w 113"/>
                  <a:gd name="T1" fmla="*/ 111 h 112"/>
                  <a:gd name="T2" fmla="*/ 14 w 113"/>
                  <a:gd name="T3" fmla="*/ 111 h 112"/>
                  <a:gd name="T4" fmla="*/ 2 w 113"/>
                  <a:gd name="T5" fmla="*/ 99 h 112"/>
                  <a:gd name="T6" fmla="*/ 2 w 113"/>
                  <a:gd name="T7" fmla="*/ 92 h 112"/>
                  <a:gd name="T8" fmla="*/ 93 w 113"/>
                  <a:gd name="T9" fmla="*/ 2 h 112"/>
                  <a:gd name="T10" fmla="*/ 99 w 113"/>
                  <a:gd name="T11" fmla="*/ 1 h 112"/>
                  <a:gd name="T12" fmla="*/ 111 w 113"/>
                  <a:gd name="T13" fmla="*/ 13 h 112"/>
                  <a:gd name="T14" fmla="*/ 111 w 113"/>
                  <a:gd name="T15" fmla="*/ 20 h 112"/>
                  <a:gd name="T16" fmla="*/ 20 w 113"/>
                  <a:gd name="T17" fmla="*/ 1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12">
                    <a:moveTo>
                      <a:pt x="20" y="111"/>
                    </a:moveTo>
                    <a:cubicBezTo>
                      <a:pt x="18" y="112"/>
                      <a:pt x="15" y="112"/>
                      <a:pt x="14" y="111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0" y="97"/>
                      <a:pt x="0" y="94"/>
                      <a:pt x="2" y="9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5" y="0"/>
                      <a:pt x="97" y="0"/>
                      <a:pt x="99" y="1"/>
                    </a:cubicBezTo>
                    <a:cubicBezTo>
                      <a:pt x="111" y="13"/>
                      <a:pt x="111" y="13"/>
                      <a:pt x="111" y="13"/>
                    </a:cubicBezTo>
                    <a:cubicBezTo>
                      <a:pt x="113" y="15"/>
                      <a:pt x="113" y="18"/>
                      <a:pt x="111" y="20"/>
                    </a:cubicBezTo>
                    <a:lnTo>
                      <a:pt x="20" y="111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77913" y="2605088"/>
                <a:ext cx="306388" cy="306387"/>
              </a:xfrm>
              <a:custGeom>
                <a:avLst/>
                <a:gdLst>
                  <a:gd name="T0" fmla="*/ 20 w 113"/>
                  <a:gd name="T1" fmla="*/ 111 h 113"/>
                  <a:gd name="T2" fmla="*/ 14 w 113"/>
                  <a:gd name="T3" fmla="*/ 111 h 113"/>
                  <a:gd name="T4" fmla="*/ 2 w 113"/>
                  <a:gd name="T5" fmla="*/ 99 h 113"/>
                  <a:gd name="T6" fmla="*/ 2 w 113"/>
                  <a:gd name="T7" fmla="*/ 93 h 113"/>
                  <a:gd name="T8" fmla="*/ 93 w 113"/>
                  <a:gd name="T9" fmla="*/ 2 h 113"/>
                  <a:gd name="T10" fmla="*/ 99 w 113"/>
                  <a:gd name="T11" fmla="*/ 2 h 113"/>
                  <a:gd name="T12" fmla="*/ 111 w 113"/>
                  <a:gd name="T13" fmla="*/ 13 h 113"/>
                  <a:gd name="T14" fmla="*/ 111 w 113"/>
                  <a:gd name="T15" fmla="*/ 20 h 113"/>
                  <a:gd name="T16" fmla="*/ 20 w 113"/>
                  <a:gd name="T17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13">
                    <a:moveTo>
                      <a:pt x="20" y="111"/>
                    </a:moveTo>
                    <a:cubicBezTo>
                      <a:pt x="18" y="113"/>
                      <a:pt x="16" y="113"/>
                      <a:pt x="14" y="111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0" y="97"/>
                      <a:pt x="0" y="94"/>
                      <a:pt x="2" y="93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5" y="0"/>
                      <a:pt x="98" y="0"/>
                      <a:pt x="99" y="2"/>
                    </a:cubicBezTo>
                    <a:cubicBezTo>
                      <a:pt x="111" y="13"/>
                      <a:pt x="111" y="13"/>
                      <a:pt x="111" y="13"/>
                    </a:cubicBezTo>
                    <a:cubicBezTo>
                      <a:pt x="113" y="15"/>
                      <a:pt x="113" y="18"/>
                      <a:pt x="111" y="20"/>
                    </a:cubicBezTo>
                    <a:lnTo>
                      <a:pt x="20" y="111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27126" y="2654300"/>
                <a:ext cx="306388" cy="306387"/>
              </a:xfrm>
              <a:custGeom>
                <a:avLst/>
                <a:gdLst>
                  <a:gd name="T0" fmla="*/ 20 w 113"/>
                  <a:gd name="T1" fmla="*/ 111 h 113"/>
                  <a:gd name="T2" fmla="*/ 14 w 113"/>
                  <a:gd name="T3" fmla="*/ 111 h 113"/>
                  <a:gd name="T4" fmla="*/ 2 w 113"/>
                  <a:gd name="T5" fmla="*/ 99 h 113"/>
                  <a:gd name="T6" fmla="*/ 2 w 113"/>
                  <a:gd name="T7" fmla="*/ 93 h 113"/>
                  <a:gd name="T8" fmla="*/ 93 w 113"/>
                  <a:gd name="T9" fmla="*/ 2 h 113"/>
                  <a:gd name="T10" fmla="*/ 99 w 113"/>
                  <a:gd name="T11" fmla="*/ 2 h 113"/>
                  <a:gd name="T12" fmla="*/ 111 w 113"/>
                  <a:gd name="T13" fmla="*/ 14 h 113"/>
                  <a:gd name="T14" fmla="*/ 111 w 113"/>
                  <a:gd name="T15" fmla="*/ 20 h 113"/>
                  <a:gd name="T16" fmla="*/ 20 w 113"/>
                  <a:gd name="T17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13">
                    <a:moveTo>
                      <a:pt x="20" y="111"/>
                    </a:moveTo>
                    <a:cubicBezTo>
                      <a:pt x="19" y="113"/>
                      <a:pt x="16" y="113"/>
                      <a:pt x="14" y="111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0" y="97"/>
                      <a:pt x="0" y="95"/>
                      <a:pt x="2" y="93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5" y="0"/>
                      <a:pt x="98" y="0"/>
                      <a:pt x="99" y="2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13" y="15"/>
                      <a:pt x="113" y="18"/>
                      <a:pt x="111" y="20"/>
                    </a:cubicBezTo>
                    <a:lnTo>
                      <a:pt x="20" y="111"/>
                    </a:lnTo>
                    <a:close/>
                  </a:path>
                </a:pathLst>
              </a:custGeom>
              <a:solidFill>
                <a:srgbClr val="E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62076" y="2513013"/>
                <a:ext cx="114300" cy="114300"/>
              </a:xfrm>
              <a:custGeom>
                <a:avLst/>
                <a:gdLst>
                  <a:gd name="T0" fmla="*/ 53 w 72"/>
                  <a:gd name="T1" fmla="*/ 72 h 72"/>
                  <a:gd name="T2" fmla="*/ 72 w 72"/>
                  <a:gd name="T3" fmla="*/ 0 h 72"/>
                  <a:gd name="T4" fmla="*/ 0 w 72"/>
                  <a:gd name="T5" fmla="*/ 17 h 72"/>
                  <a:gd name="T6" fmla="*/ 53 w 72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72">
                    <a:moveTo>
                      <a:pt x="53" y="72"/>
                    </a:moveTo>
                    <a:lnTo>
                      <a:pt x="72" y="0"/>
                    </a:lnTo>
                    <a:lnTo>
                      <a:pt x="0" y="17"/>
                    </a:lnTo>
                    <a:lnTo>
                      <a:pt x="53" y="72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38238" y="2651125"/>
                <a:ext cx="249238" cy="249237"/>
              </a:xfrm>
              <a:custGeom>
                <a:avLst/>
                <a:gdLst>
                  <a:gd name="T0" fmla="*/ 2 w 92"/>
                  <a:gd name="T1" fmla="*/ 92 h 92"/>
                  <a:gd name="T2" fmla="*/ 1 w 92"/>
                  <a:gd name="T3" fmla="*/ 91 h 92"/>
                  <a:gd name="T4" fmla="*/ 1 w 92"/>
                  <a:gd name="T5" fmla="*/ 89 h 92"/>
                  <a:gd name="T6" fmla="*/ 89 w 92"/>
                  <a:gd name="T7" fmla="*/ 1 h 92"/>
                  <a:gd name="T8" fmla="*/ 91 w 92"/>
                  <a:gd name="T9" fmla="*/ 1 h 92"/>
                  <a:gd name="T10" fmla="*/ 91 w 92"/>
                  <a:gd name="T11" fmla="*/ 3 h 92"/>
                  <a:gd name="T12" fmla="*/ 3 w 92"/>
                  <a:gd name="T13" fmla="*/ 91 h 92"/>
                  <a:gd name="T14" fmla="*/ 2 w 92"/>
                  <a:gd name="T1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2" y="92"/>
                    </a:moveTo>
                    <a:cubicBezTo>
                      <a:pt x="1" y="92"/>
                      <a:pt x="1" y="92"/>
                      <a:pt x="1" y="91"/>
                    </a:cubicBezTo>
                    <a:cubicBezTo>
                      <a:pt x="0" y="91"/>
                      <a:pt x="0" y="90"/>
                      <a:pt x="1" y="89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90" y="0"/>
                      <a:pt x="91" y="0"/>
                      <a:pt x="91" y="1"/>
                    </a:cubicBezTo>
                    <a:cubicBezTo>
                      <a:pt x="92" y="2"/>
                      <a:pt x="92" y="3"/>
                      <a:pt x="91" y="3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2"/>
                      <a:pt x="2" y="92"/>
                      <a:pt x="2" y="92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89026" y="2601913"/>
                <a:ext cx="246063" cy="249237"/>
              </a:xfrm>
              <a:custGeom>
                <a:avLst/>
                <a:gdLst>
                  <a:gd name="T0" fmla="*/ 2 w 91"/>
                  <a:gd name="T1" fmla="*/ 92 h 92"/>
                  <a:gd name="T2" fmla="*/ 0 w 91"/>
                  <a:gd name="T3" fmla="*/ 91 h 92"/>
                  <a:gd name="T4" fmla="*/ 0 w 91"/>
                  <a:gd name="T5" fmla="*/ 89 h 92"/>
                  <a:gd name="T6" fmla="*/ 89 w 91"/>
                  <a:gd name="T7" fmla="*/ 1 h 92"/>
                  <a:gd name="T8" fmla="*/ 91 w 91"/>
                  <a:gd name="T9" fmla="*/ 1 h 92"/>
                  <a:gd name="T10" fmla="*/ 91 w 91"/>
                  <a:gd name="T11" fmla="*/ 3 h 92"/>
                  <a:gd name="T12" fmla="*/ 3 w 91"/>
                  <a:gd name="T13" fmla="*/ 91 h 92"/>
                  <a:gd name="T14" fmla="*/ 2 w 91"/>
                  <a:gd name="T1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92">
                    <a:moveTo>
                      <a:pt x="2" y="92"/>
                    </a:moveTo>
                    <a:cubicBezTo>
                      <a:pt x="1" y="92"/>
                      <a:pt x="1" y="91"/>
                      <a:pt x="0" y="91"/>
                    </a:cubicBezTo>
                    <a:cubicBezTo>
                      <a:pt x="0" y="91"/>
                      <a:pt x="0" y="90"/>
                      <a:pt x="0" y="89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0"/>
                      <a:pt x="90" y="0"/>
                      <a:pt x="91" y="1"/>
                    </a:cubicBezTo>
                    <a:cubicBezTo>
                      <a:pt x="91" y="1"/>
                      <a:pt x="91" y="2"/>
                      <a:pt x="91" y="3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2" y="91"/>
                      <a:pt x="2" y="92"/>
                      <a:pt x="2" y="92"/>
                    </a:cubicBezTo>
                    <a:close/>
                  </a:path>
                </a:pathLst>
              </a:custGeom>
              <a:solidFill>
                <a:srgbClr val="F5E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8063" y="2792413"/>
                <a:ext cx="188913" cy="188912"/>
              </a:xfrm>
              <a:custGeom>
                <a:avLst/>
                <a:gdLst>
                  <a:gd name="T0" fmla="*/ 0 w 119"/>
                  <a:gd name="T1" fmla="*/ 25 h 119"/>
                  <a:gd name="T2" fmla="*/ 94 w 119"/>
                  <a:gd name="T3" fmla="*/ 119 h 119"/>
                  <a:gd name="T4" fmla="*/ 119 w 119"/>
                  <a:gd name="T5" fmla="*/ 94 h 119"/>
                  <a:gd name="T6" fmla="*/ 25 w 119"/>
                  <a:gd name="T7" fmla="*/ 0 h 119"/>
                  <a:gd name="T8" fmla="*/ 0 w 119"/>
                  <a:gd name="T9" fmla="*/ 2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9">
                    <a:moveTo>
                      <a:pt x="0" y="25"/>
                    </a:moveTo>
                    <a:lnTo>
                      <a:pt x="94" y="119"/>
                    </a:lnTo>
                    <a:lnTo>
                      <a:pt x="119" y="94"/>
                    </a:lnTo>
                    <a:lnTo>
                      <a:pt x="25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5F3E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2026" y="2832100"/>
                <a:ext cx="195263" cy="190500"/>
              </a:xfrm>
              <a:custGeom>
                <a:avLst/>
                <a:gdLst>
                  <a:gd name="T0" fmla="*/ 63 w 72"/>
                  <a:gd name="T1" fmla="*/ 64 h 70"/>
                  <a:gd name="T2" fmla="*/ 48 w 72"/>
                  <a:gd name="T3" fmla="*/ 70 h 70"/>
                  <a:gd name="T4" fmla="*/ 34 w 72"/>
                  <a:gd name="T5" fmla="*/ 64 h 70"/>
                  <a:gd name="T6" fmla="*/ 8 w 72"/>
                  <a:gd name="T7" fmla="*/ 38 h 70"/>
                  <a:gd name="T8" fmla="*/ 8 w 72"/>
                  <a:gd name="T9" fmla="*/ 9 h 70"/>
                  <a:gd name="T10" fmla="*/ 17 w 72"/>
                  <a:gd name="T11" fmla="*/ 0 h 70"/>
                  <a:gd name="T12" fmla="*/ 72 w 72"/>
                  <a:gd name="T13" fmla="*/ 55 h 70"/>
                  <a:gd name="T14" fmla="*/ 63 w 72"/>
                  <a:gd name="T15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70">
                    <a:moveTo>
                      <a:pt x="63" y="64"/>
                    </a:moveTo>
                    <a:cubicBezTo>
                      <a:pt x="59" y="68"/>
                      <a:pt x="54" y="70"/>
                      <a:pt x="48" y="70"/>
                    </a:cubicBezTo>
                    <a:cubicBezTo>
                      <a:pt x="43" y="70"/>
                      <a:pt x="38" y="68"/>
                      <a:pt x="34" y="64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0" y="30"/>
                      <a:pt x="0" y="17"/>
                      <a:pt x="8" y="9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2" y="55"/>
                      <a:pt x="72" y="55"/>
                      <a:pt x="72" y="55"/>
                    </a:cubicBezTo>
                    <a:lnTo>
                      <a:pt x="63" y="64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19176" y="2803525"/>
                <a:ext cx="42863" cy="42862"/>
              </a:xfrm>
              <a:custGeom>
                <a:avLst/>
                <a:gdLst>
                  <a:gd name="T0" fmla="*/ 1 w 27"/>
                  <a:gd name="T1" fmla="*/ 27 h 27"/>
                  <a:gd name="T2" fmla="*/ 0 w 27"/>
                  <a:gd name="T3" fmla="*/ 25 h 27"/>
                  <a:gd name="T4" fmla="*/ 25 w 27"/>
                  <a:gd name="T5" fmla="*/ 0 h 27"/>
                  <a:gd name="T6" fmla="*/ 27 w 27"/>
                  <a:gd name="T7" fmla="*/ 1 h 27"/>
                  <a:gd name="T8" fmla="*/ 1 w 27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" y="27"/>
                    </a:moveTo>
                    <a:lnTo>
                      <a:pt x="0" y="25"/>
                    </a:lnTo>
                    <a:lnTo>
                      <a:pt x="25" y="0"/>
                    </a:lnTo>
                    <a:lnTo>
                      <a:pt x="27" y="1"/>
                    </a:lnTo>
                    <a:lnTo>
                      <a:pt x="1" y="27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31876" y="2816225"/>
                <a:ext cx="44450" cy="44450"/>
              </a:xfrm>
              <a:custGeom>
                <a:avLst/>
                <a:gdLst>
                  <a:gd name="T0" fmla="*/ 2 w 28"/>
                  <a:gd name="T1" fmla="*/ 28 h 28"/>
                  <a:gd name="T2" fmla="*/ 0 w 28"/>
                  <a:gd name="T3" fmla="*/ 26 h 28"/>
                  <a:gd name="T4" fmla="*/ 26 w 28"/>
                  <a:gd name="T5" fmla="*/ 0 h 28"/>
                  <a:gd name="T6" fmla="*/ 28 w 28"/>
                  <a:gd name="T7" fmla="*/ 2 h 28"/>
                  <a:gd name="T8" fmla="*/ 2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" y="28"/>
                    </a:moveTo>
                    <a:lnTo>
                      <a:pt x="0" y="26"/>
                    </a:lnTo>
                    <a:lnTo>
                      <a:pt x="26" y="0"/>
                    </a:lnTo>
                    <a:lnTo>
                      <a:pt x="28" y="2"/>
                    </a:ln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46163" y="2830513"/>
                <a:ext cx="42863" cy="42862"/>
              </a:xfrm>
              <a:custGeom>
                <a:avLst/>
                <a:gdLst>
                  <a:gd name="T0" fmla="*/ 1 w 27"/>
                  <a:gd name="T1" fmla="*/ 27 h 27"/>
                  <a:gd name="T2" fmla="*/ 0 w 27"/>
                  <a:gd name="T3" fmla="*/ 27 h 27"/>
                  <a:gd name="T4" fmla="*/ 25 w 27"/>
                  <a:gd name="T5" fmla="*/ 0 h 27"/>
                  <a:gd name="T6" fmla="*/ 27 w 27"/>
                  <a:gd name="T7" fmla="*/ 1 h 27"/>
                  <a:gd name="T8" fmla="*/ 1 w 27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" y="27"/>
                    </a:moveTo>
                    <a:lnTo>
                      <a:pt x="0" y="27"/>
                    </a:lnTo>
                    <a:lnTo>
                      <a:pt x="25" y="0"/>
                    </a:lnTo>
                    <a:lnTo>
                      <a:pt x="27" y="1"/>
                    </a:lnTo>
                    <a:lnTo>
                      <a:pt x="1" y="27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58863" y="2843213"/>
                <a:ext cx="44450" cy="44450"/>
              </a:xfrm>
              <a:custGeom>
                <a:avLst/>
                <a:gdLst>
                  <a:gd name="T0" fmla="*/ 2 w 28"/>
                  <a:gd name="T1" fmla="*/ 28 h 28"/>
                  <a:gd name="T2" fmla="*/ 0 w 28"/>
                  <a:gd name="T3" fmla="*/ 28 h 28"/>
                  <a:gd name="T4" fmla="*/ 28 w 28"/>
                  <a:gd name="T5" fmla="*/ 0 h 28"/>
                  <a:gd name="T6" fmla="*/ 28 w 28"/>
                  <a:gd name="T7" fmla="*/ 2 h 28"/>
                  <a:gd name="T8" fmla="*/ 2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" y="28"/>
                    </a:moveTo>
                    <a:lnTo>
                      <a:pt x="0" y="28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73151" y="2857500"/>
                <a:ext cx="42863" cy="42862"/>
              </a:xfrm>
              <a:custGeom>
                <a:avLst/>
                <a:gdLst>
                  <a:gd name="T0" fmla="*/ 2 w 27"/>
                  <a:gd name="T1" fmla="*/ 27 h 27"/>
                  <a:gd name="T2" fmla="*/ 0 w 27"/>
                  <a:gd name="T3" fmla="*/ 27 h 27"/>
                  <a:gd name="T4" fmla="*/ 27 w 27"/>
                  <a:gd name="T5" fmla="*/ 0 h 27"/>
                  <a:gd name="T6" fmla="*/ 27 w 27"/>
                  <a:gd name="T7" fmla="*/ 2 h 27"/>
                  <a:gd name="T8" fmla="*/ 2 w 27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" y="27"/>
                    </a:moveTo>
                    <a:lnTo>
                      <a:pt x="0" y="27"/>
                    </a:lnTo>
                    <a:lnTo>
                      <a:pt x="27" y="0"/>
                    </a:lnTo>
                    <a:lnTo>
                      <a:pt x="27" y="2"/>
                    </a:lnTo>
                    <a:lnTo>
                      <a:pt x="2" y="27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85851" y="2873375"/>
                <a:ext cx="44450" cy="41275"/>
              </a:xfrm>
              <a:custGeom>
                <a:avLst/>
                <a:gdLst>
                  <a:gd name="T0" fmla="*/ 2 w 28"/>
                  <a:gd name="T1" fmla="*/ 26 h 26"/>
                  <a:gd name="T2" fmla="*/ 0 w 28"/>
                  <a:gd name="T3" fmla="*/ 26 h 26"/>
                  <a:gd name="T4" fmla="*/ 28 w 28"/>
                  <a:gd name="T5" fmla="*/ 0 h 26"/>
                  <a:gd name="T6" fmla="*/ 28 w 28"/>
                  <a:gd name="T7" fmla="*/ 0 h 26"/>
                  <a:gd name="T8" fmla="*/ 2 w 28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26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" y="26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03313" y="2887663"/>
                <a:ext cx="39688" cy="39687"/>
              </a:xfrm>
              <a:custGeom>
                <a:avLst/>
                <a:gdLst>
                  <a:gd name="T0" fmla="*/ 0 w 25"/>
                  <a:gd name="T1" fmla="*/ 25 h 25"/>
                  <a:gd name="T2" fmla="*/ 0 w 25"/>
                  <a:gd name="T3" fmla="*/ 25 h 25"/>
                  <a:gd name="T4" fmla="*/ 25 w 25"/>
                  <a:gd name="T5" fmla="*/ 0 h 25"/>
                  <a:gd name="T6" fmla="*/ 25 w 25"/>
                  <a:gd name="T7" fmla="*/ 0 h 25"/>
                  <a:gd name="T8" fmla="*/ 0 w 25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0" y="25"/>
                    </a:moveTo>
                    <a:lnTo>
                      <a:pt x="0" y="25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6013" y="2900363"/>
                <a:ext cx="41275" cy="41275"/>
              </a:xfrm>
              <a:custGeom>
                <a:avLst/>
                <a:gdLst>
                  <a:gd name="T0" fmla="*/ 0 w 26"/>
                  <a:gd name="T1" fmla="*/ 26 h 26"/>
                  <a:gd name="T2" fmla="*/ 0 w 26"/>
                  <a:gd name="T3" fmla="*/ 26 h 26"/>
                  <a:gd name="T4" fmla="*/ 26 w 26"/>
                  <a:gd name="T5" fmla="*/ 0 h 26"/>
                  <a:gd name="T6" fmla="*/ 26 w 26"/>
                  <a:gd name="T7" fmla="*/ 0 h 26"/>
                  <a:gd name="T8" fmla="*/ 0 w 26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0" y="26"/>
                    </a:moveTo>
                    <a:lnTo>
                      <a:pt x="0" y="26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30301" y="2914650"/>
                <a:ext cx="39688" cy="39687"/>
              </a:xfrm>
              <a:custGeom>
                <a:avLst/>
                <a:gdLst>
                  <a:gd name="T0" fmla="*/ 0 w 25"/>
                  <a:gd name="T1" fmla="*/ 25 h 25"/>
                  <a:gd name="T2" fmla="*/ 0 w 25"/>
                  <a:gd name="T3" fmla="*/ 25 h 25"/>
                  <a:gd name="T4" fmla="*/ 25 w 25"/>
                  <a:gd name="T5" fmla="*/ 0 h 25"/>
                  <a:gd name="T6" fmla="*/ 25 w 25"/>
                  <a:gd name="T7" fmla="*/ 0 h 25"/>
                  <a:gd name="T8" fmla="*/ 0 w 25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0" y="25"/>
                    </a:moveTo>
                    <a:lnTo>
                      <a:pt x="0" y="25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43001" y="2927350"/>
                <a:ext cx="42863" cy="44450"/>
              </a:xfrm>
              <a:custGeom>
                <a:avLst/>
                <a:gdLst>
                  <a:gd name="T0" fmla="*/ 0 w 27"/>
                  <a:gd name="T1" fmla="*/ 28 h 28"/>
                  <a:gd name="T2" fmla="*/ 0 w 27"/>
                  <a:gd name="T3" fmla="*/ 26 h 28"/>
                  <a:gd name="T4" fmla="*/ 26 w 27"/>
                  <a:gd name="T5" fmla="*/ 0 h 28"/>
                  <a:gd name="T6" fmla="*/ 27 w 27"/>
                  <a:gd name="T7" fmla="*/ 0 h 28"/>
                  <a:gd name="T8" fmla="*/ 0 w 27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28"/>
                    </a:moveTo>
                    <a:lnTo>
                      <a:pt x="0" y="26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87C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296" tIns="40148" rIns="80296" bIns="40148" numCol="1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58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2981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4出自【趣你的PPT】(微信:qunideppt)：最优质的PPT资源库"/>
          <p:cNvGrpSpPr/>
          <p:nvPr/>
        </p:nvGrpSpPr>
        <p:grpSpPr>
          <a:xfrm>
            <a:off x="2719883" y="3431242"/>
            <a:ext cx="306387" cy="414337"/>
            <a:chOff x="1865313" y="2490788"/>
            <a:chExt cx="306387" cy="414337"/>
          </a:xfrm>
        </p:grpSpPr>
        <p:sp>
          <p:nvSpPr>
            <p:cNvPr id="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3263" y="2652713"/>
              <a:ext cx="90487" cy="9048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1825" y="2814638"/>
              <a:ext cx="233363" cy="90487"/>
            </a:xfrm>
            <a:custGeom>
              <a:avLst/>
              <a:gdLst>
                <a:gd name="T0" fmla="*/ 0 w 104"/>
                <a:gd name="T1" fmla="*/ 20 h 40"/>
                <a:gd name="T2" fmla="*/ 20 w 104"/>
                <a:gd name="T3" fmla="*/ 0 h 40"/>
                <a:gd name="T4" fmla="*/ 84 w 104"/>
                <a:gd name="T5" fmla="*/ 0 h 40"/>
                <a:gd name="T6" fmla="*/ 104 w 104"/>
                <a:gd name="T7" fmla="*/ 20 h 40"/>
                <a:gd name="T8" fmla="*/ 104 w 104"/>
                <a:gd name="T9" fmla="*/ 40 h 40"/>
                <a:gd name="T10" fmla="*/ 0 w 104"/>
                <a:gd name="T11" fmla="*/ 40 h 40"/>
                <a:gd name="T12" fmla="*/ 0 w 104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0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5" y="0"/>
                    <a:pt x="104" y="9"/>
                    <a:pt x="104" y="2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0" y="2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2490788"/>
              <a:ext cx="306387" cy="323850"/>
            </a:xfrm>
            <a:custGeom>
              <a:avLst/>
              <a:gdLst>
                <a:gd name="T0" fmla="*/ 237 w 322"/>
                <a:gd name="T1" fmla="*/ 340 h 340"/>
                <a:gd name="T2" fmla="*/ 322 w 322"/>
                <a:gd name="T3" fmla="*/ 227 h 340"/>
                <a:gd name="T4" fmla="*/ 161 w 322"/>
                <a:gd name="T5" fmla="*/ 0 h 340"/>
                <a:gd name="T6" fmla="*/ 0 w 322"/>
                <a:gd name="T7" fmla="*/ 227 h 340"/>
                <a:gd name="T8" fmla="*/ 85 w 322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40">
                  <a:moveTo>
                    <a:pt x="237" y="340"/>
                  </a:moveTo>
                  <a:lnTo>
                    <a:pt x="322" y="227"/>
                  </a:lnTo>
                  <a:lnTo>
                    <a:pt x="161" y="0"/>
                  </a:lnTo>
                  <a:lnTo>
                    <a:pt x="0" y="227"/>
                  </a:lnTo>
                  <a:lnTo>
                    <a:pt x="85" y="34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019300" y="2490788"/>
              <a:ext cx="0" cy="1619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4" name="Group 303出自【趣你的PPT】(微信:qunideppt)：最优质的PPT资源库"/>
          <p:cNvGrpSpPr/>
          <p:nvPr/>
        </p:nvGrpSpPr>
        <p:grpSpPr>
          <a:xfrm>
            <a:off x="3727945" y="3431242"/>
            <a:ext cx="415925" cy="414337"/>
            <a:chOff x="2873375" y="2490788"/>
            <a:chExt cx="415925" cy="414337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3375" y="2490788"/>
              <a:ext cx="415925" cy="41433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873375" y="2543175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873375" y="2687638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017838" y="2598738"/>
              <a:ext cx="1270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743200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795588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108325" y="2849563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982913" y="2633663"/>
              <a:ext cx="19685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7350" y="2724150"/>
              <a:ext cx="146050" cy="14446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7" name="Group 306出自【趣你的PPT】(微信:qunideppt)：最优质的PPT资源库"/>
          <p:cNvGrpSpPr/>
          <p:nvPr/>
        </p:nvGrpSpPr>
        <p:grpSpPr>
          <a:xfrm>
            <a:off x="1603870" y="4488517"/>
            <a:ext cx="417513" cy="419100"/>
            <a:chOff x="749300" y="3548063"/>
            <a:chExt cx="417513" cy="419100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00" y="3660775"/>
              <a:ext cx="306388" cy="306388"/>
            </a:xfrm>
            <a:custGeom>
              <a:avLst/>
              <a:gdLst>
                <a:gd name="T0" fmla="*/ 249 w 322"/>
                <a:gd name="T1" fmla="*/ 322 h 322"/>
                <a:gd name="T2" fmla="*/ 0 w 322"/>
                <a:gd name="T3" fmla="*/ 73 h 322"/>
                <a:gd name="T4" fmla="*/ 73 w 322"/>
                <a:gd name="T5" fmla="*/ 0 h 322"/>
                <a:gd name="T6" fmla="*/ 322 w 322"/>
                <a:gd name="T7" fmla="*/ 248 h 322"/>
                <a:gd name="T8" fmla="*/ 249 w 322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22">
                  <a:moveTo>
                    <a:pt x="249" y="322"/>
                  </a:moveTo>
                  <a:lnTo>
                    <a:pt x="0" y="73"/>
                  </a:lnTo>
                  <a:lnTo>
                    <a:pt x="73" y="0"/>
                  </a:lnTo>
                  <a:lnTo>
                    <a:pt x="322" y="248"/>
                  </a:lnTo>
                  <a:lnTo>
                    <a:pt x="249" y="32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4725" y="3705225"/>
              <a:ext cx="152400" cy="261938"/>
            </a:xfrm>
            <a:custGeom>
              <a:avLst/>
              <a:gdLst>
                <a:gd name="T0" fmla="*/ 38 w 161"/>
                <a:gd name="T1" fmla="*/ 0 h 275"/>
                <a:gd name="T2" fmla="*/ 0 w 161"/>
                <a:gd name="T3" fmla="*/ 38 h 275"/>
                <a:gd name="T4" fmla="*/ 161 w 161"/>
                <a:gd name="T5" fmla="*/ 199 h 275"/>
                <a:gd name="T6" fmla="*/ 85 w 161"/>
                <a:gd name="T7" fmla="*/ 275 h 275"/>
                <a:gd name="T8" fmla="*/ 71 w 161"/>
                <a:gd name="T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38" y="0"/>
                  </a:moveTo>
                  <a:lnTo>
                    <a:pt x="0" y="38"/>
                  </a:lnTo>
                  <a:lnTo>
                    <a:pt x="161" y="199"/>
                  </a:lnTo>
                  <a:lnTo>
                    <a:pt x="85" y="275"/>
                  </a:lnTo>
                  <a:lnTo>
                    <a:pt x="71" y="26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2663" y="3548063"/>
              <a:ext cx="184150" cy="184150"/>
            </a:xfrm>
            <a:custGeom>
              <a:avLst/>
              <a:gdLst>
                <a:gd name="T0" fmla="*/ 24 w 82"/>
                <a:gd name="T1" fmla="*/ 82 h 82"/>
                <a:gd name="T2" fmla="*/ 75 w 82"/>
                <a:gd name="T3" fmla="*/ 29 h 82"/>
                <a:gd name="T4" fmla="*/ 75 w 82"/>
                <a:gd name="T5" fmla="*/ 29 h 82"/>
                <a:gd name="T6" fmla="*/ 75 w 82"/>
                <a:gd name="T7" fmla="*/ 7 h 82"/>
                <a:gd name="T8" fmla="*/ 53 w 82"/>
                <a:gd name="T9" fmla="*/ 7 h 82"/>
                <a:gd name="T10" fmla="*/ 0 w 82"/>
                <a:gd name="T11" fmla="*/ 58 h 82"/>
                <a:gd name="T12" fmla="*/ 24 w 8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2">
                  <a:moveTo>
                    <a:pt x="24" y="82"/>
                  </a:move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82" y="23"/>
                    <a:pt x="82" y="13"/>
                    <a:pt x="75" y="7"/>
                  </a:cubicBezTo>
                  <a:cubicBezTo>
                    <a:pt x="69" y="0"/>
                    <a:pt x="59" y="0"/>
                    <a:pt x="53" y="7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4" y="8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1035050" y="3587750"/>
              <a:ext cx="92075" cy="9048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4413" y="3925888"/>
              <a:ext cx="33337" cy="33337"/>
            </a:xfrm>
            <a:custGeom>
              <a:avLst/>
              <a:gdLst>
                <a:gd name="T0" fmla="*/ 12 w 15"/>
                <a:gd name="T1" fmla="*/ 0 h 15"/>
                <a:gd name="T2" fmla="*/ 12 w 15"/>
                <a:gd name="T3" fmla="*/ 12 h 15"/>
                <a:gd name="T4" fmla="*/ 0 w 15"/>
                <a:gd name="T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2" y="0"/>
                  </a:moveTo>
                  <a:cubicBezTo>
                    <a:pt x="15" y="3"/>
                    <a:pt x="15" y="8"/>
                    <a:pt x="12" y="12"/>
                  </a:cubicBezTo>
                  <a:cubicBezTo>
                    <a:pt x="9" y="15"/>
                    <a:pt x="4" y="15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4863008" y="3431242"/>
            <a:ext cx="269875" cy="414337"/>
          </a:xfrm>
          <a:custGeom>
            <a:avLst/>
            <a:gdLst>
              <a:gd name="T0" fmla="*/ 60 w 120"/>
              <a:gd name="T1" fmla="*/ 0 h 184"/>
              <a:gd name="T2" fmla="*/ 7 w 120"/>
              <a:gd name="T3" fmla="*/ 96 h 184"/>
              <a:gd name="T4" fmla="*/ 0 w 120"/>
              <a:gd name="T5" fmla="*/ 124 h 184"/>
              <a:gd name="T6" fmla="*/ 60 w 120"/>
              <a:gd name="T7" fmla="*/ 184 h 184"/>
              <a:gd name="T8" fmla="*/ 120 w 120"/>
              <a:gd name="T9" fmla="*/ 124 h 184"/>
              <a:gd name="T10" fmla="*/ 113 w 120"/>
              <a:gd name="T11" fmla="*/ 96 h 184"/>
              <a:gd name="T12" fmla="*/ 60 w 120"/>
              <a:gd name="T13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184">
                <a:moveTo>
                  <a:pt x="60" y="0"/>
                </a:moveTo>
                <a:cubicBezTo>
                  <a:pt x="7" y="96"/>
                  <a:pt x="7" y="96"/>
                  <a:pt x="7" y="96"/>
                </a:cubicBezTo>
                <a:cubicBezTo>
                  <a:pt x="3" y="104"/>
                  <a:pt x="0" y="114"/>
                  <a:pt x="0" y="124"/>
                </a:cubicBezTo>
                <a:cubicBezTo>
                  <a:pt x="0" y="157"/>
                  <a:pt x="27" y="184"/>
                  <a:pt x="60" y="184"/>
                </a:cubicBezTo>
                <a:cubicBezTo>
                  <a:pt x="93" y="184"/>
                  <a:pt x="120" y="157"/>
                  <a:pt x="120" y="124"/>
                </a:cubicBezTo>
                <a:cubicBezTo>
                  <a:pt x="120" y="114"/>
                  <a:pt x="118" y="104"/>
                  <a:pt x="113" y="96"/>
                </a:cubicBezTo>
                <a:lnTo>
                  <a:pt x="60" y="0"/>
                </a:lnTo>
                <a:close/>
              </a:path>
            </a:pathLst>
          </a:custGeom>
          <a:noFill/>
          <a:ln w="3016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1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94" name="Group 293出自【趣你的PPT】(微信:qunideppt)：最优质的PPT资源库"/>
          <p:cNvGrpSpPr/>
          <p:nvPr/>
        </p:nvGrpSpPr>
        <p:grpSpPr>
          <a:xfrm>
            <a:off x="4826495" y="2366029"/>
            <a:ext cx="346075" cy="415925"/>
            <a:chOff x="3971925" y="1425575"/>
            <a:chExt cx="346075" cy="415925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7975" y="1452563"/>
              <a:ext cx="173038" cy="173037"/>
            </a:xfrm>
            <a:custGeom>
              <a:avLst/>
              <a:gdLst>
                <a:gd name="T0" fmla="*/ 52 w 182"/>
                <a:gd name="T1" fmla="*/ 168 h 182"/>
                <a:gd name="T2" fmla="*/ 0 w 182"/>
                <a:gd name="T3" fmla="*/ 182 h 182"/>
                <a:gd name="T4" fmla="*/ 14 w 182"/>
                <a:gd name="T5" fmla="*/ 130 h 182"/>
                <a:gd name="T6" fmla="*/ 142 w 182"/>
                <a:gd name="T7" fmla="*/ 0 h 182"/>
                <a:gd name="T8" fmla="*/ 182 w 182"/>
                <a:gd name="T9" fmla="*/ 40 h 182"/>
                <a:gd name="T10" fmla="*/ 52 w 182"/>
                <a:gd name="T11" fmla="*/ 16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52" y="168"/>
                  </a:moveTo>
                  <a:lnTo>
                    <a:pt x="0" y="182"/>
                  </a:lnTo>
                  <a:lnTo>
                    <a:pt x="14" y="130"/>
                  </a:lnTo>
                  <a:lnTo>
                    <a:pt x="142" y="0"/>
                  </a:lnTo>
                  <a:lnTo>
                    <a:pt x="182" y="40"/>
                  </a:lnTo>
                  <a:lnTo>
                    <a:pt x="52" y="16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52913" y="1425575"/>
              <a:ext cx="65087" cy="65088"/>
            </a:xfrm>
            <a:custGeom>
              <a:avLst/>
              <a:gdLst>
                <a:gd name="T0" fmla="*/ 17 w 29"/>
                <a:gd name="T1" fmla="*/ 29 h 29"/>
                <a:gd name="T2" fmla="*/ 25 w 29"/>
                <a:gd name="T3" fmla="*/ 21 h 29"/>
                <a:gd name="T4" fmla="*/ 25 w 29"/>
                <a:gd name="T5" fmla="*/ 4 h 29"/>
                <a:gd name="T6" fmla="*/ 8 w 29"/>
                <a:gd name="T7" fmla="*/ 4 h 29"/>
                <a:gd name="T8" fmla="*/ 0 w 29"/>
                <a:gd name="T9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7" y="2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9" y="16"/>
                    <a:pt x="29" y="9"/>
                    <a:pt x="25" y="4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1925" y="1427163"/>
              <a:ext cx="342900" cy="414337"/>
            </a:xfrm>
            <a:custGeom>
              <a:avLst/>
              <a:gdLst>
                <a:gd name="T0" fmla="*/ 360 w 360"/>
                <a:gd name="T1" fmla="*/ 95 h 435"/>
                <a:gd name="T2" fmla="*/ 360 w 360"/>
                <a:gd name="T3" fmla="*/ 435 h 435"/>
                <a:gd name="T4" fmla="*/ 0 w 360"/>
                <a:gd name="T5" fmla="*/ 435 h 435"/>
                <a:gd name="T6" fmla="*/ 0 w 360"/>
                <a:gd name="T7" fmla="*/ 0 h 435"/>
                <a:gd name="T8" fmla="*/ 266 w 360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35">
                  <a:moveTo>
                    <a:pt x="360" y="95"/>
                  </a:moveTo>
                  <a:lnTo>
                    <a:pt x="360" y="435"/>
                  </a:lnTo>
                  <a:lnTo>
                    <a:pt x="0" y="435"/>
                  </a:lnTo>
                  <a:lnTo>
                    <a:pt x="0" y="0"/>
                  </a:lnTo>
                  <a:lnTo>
                    <a:pt x="266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517650"/>
              <a:ext cx="1524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573213"/>
              <a:ext cx="984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027488" y="1625600"/>
              <a:ext cx="5397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3" name="Group 292出自【趣你的PPT】(微信:qunideppt)：最优质的PPT资源库"/>
          <p:cNvGrpSpPr/>
          <p:nvPr/>
        </p:nvGrpSpPr>
        <p:grpSpPr>
          <a:xfrm>
            <a:off x="3727945" y="2386667"/>
            <a:ext cx="415925" cy="377825"/>
            <a:chOff x="2873375" y="1446213"/>
            <a:chExt cx="415925" cy="377825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3375" y="1446213"/>
              <a:ext cx="415925" cy="377825"/>
            </a:xfrm>
            <a:custGeom>
              <a:avLst/>
              <a:gdLst>
                <a:gd name="T0" fmla="*/ 176 w 184"/>
                <a:gd name="T1" fmla="*/ 0 h 168"/>
                <a:gd name="T2" fmla="*/ 184 w 184"/>
                <a:gd name="T3" fmla="*/ 8 h 168"/>
                <a:gd name="T4" fmla="*/ 184 w 184"/>
                <a:gd name="T5" fmla="*/ 160 h 168"/>
                <a:gd name="T6" fmla="*/ 176 w 184"/>
                <a:gd name="T7" fmla="*/ 168 h 168"/>
                <a:gd name="T8" fmla="*/ 8 w 184"/>
                <a:gd name="T9" fmla="*/ 168 h 168"/>
                <a:gd name="T10" fmla="*/ 0 w 184"/>
                <a:gd name="T11" fmla="*/ 160 h 168"/>
                <a:gd name="T12" fmla="*/ 0 w 184"/>
                <a:gd name="T13" fmla="*/ 8 h 168"/>
                <a:gd name="T14" fmla="*/ 8 w 184"/>
                <a:gd name="T15" fmla="*/ 0 h 168"/>
                <a:gd name="T16" fmla="*/ 176 w 184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68">
                  <a:moveTo>
                    <a:pt x="176" y="0"/>
                  </a:moveTo>
                  <a:cubicBezTo>
                    <a:pt x="181" y="0"/>
                    <a:pt x="184" y="3"/>
                    <a:pt x="184" y="8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84" y="164"/>
                    <a:pt x="181" y="168"/>
                    <a:pt x="176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lnTo>
                    <a:pt x="176" y="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89288" y="1500188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89288" y="1662113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44838" y="1625600"/>
              <a:ext cx="88900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973388" y="1500188"/>
              <a:ext cx="0" cy="88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973388" y="1625600"/>
              <a:ext cx="0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7350" y="1589088"/>
              <a:ext cx="90488" cy="3651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81338" y="1500188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81338" y="1554163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36888" y="1517650"/>
              <a:ext cx="90487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623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464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6" name="Group 305出自【趣你的PPT】(微信:qunideppt)：最优质的PPT资源库"/>
          <p:cNvGrpSpPr/>
          <p:nvPr/>
        </p:nvGrpSpPr>
        <p:grpSpPr>
          <a:xfrm>
            <a:off x="1638795" y="3431242"/>
            <a:ext cx="342900" cy="414337"/>
            <a:chOff x="784225" y="2490788"/>
            <a:chExt cx="342900" cy="414337"/>
          </a:xfrm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0738" y="2589213"/>
              <a:ext cx="269875" cy="315912"/>
            </a:xfrm>
            <a:custGeom>
              <a:avLst/>
              <a:gdLst>
                <a:gd name="T0" fmla="*/ 284 w 284"/>
                <a:gd name="T1" fmla="*/ 0 h 331"/>
                <a:gd name="T2" fmla="*/ 265 w 284"/>
                <a:gd name="T3" fmla="*/ 331 h 331"/>
                <a:gd name="T4" fmla="*/ 19 w 284"/>
                <a:gd name="T5" fmla="*/ 331 h 331"/>
                <a:gd name="T6" fmla="*/ 0 w 284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331">
                  <a:moveTo>
                    <a:pt x="284" y="0"/>
                  </a:moveTo>
                  <a:lnTo>
                    <a:pt x="265" y="331"/>
                  </a:lnTo>
                  <a:lnTo>
                    <a:pt x="19" y="331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4225" y="2490788"/>
              <a:ext cx="342900" cy="88900"/>
            </a:xfrm>
            <a:custGeom>
              <a:avLst/>
              <a:gdLst>
                <a:gd name="T0" fmla="*/ 360 w 360"/>
                <a:gd name="T1" fmla="*/ 56 h 94"/>
                <a:gd name="T2" fmla="*/ 360 w 360"/>
                <a:gd name="T3" fmla="*/ 94 h 94"/>
                <a:gd name="T4" fmla="*/ 0 w 360"/>
                <a:gd name="T5" fmla="*/ 94 h 94"/>
                <a:gd name="T6" fmla="*/ 0 w 360"/>
                <a:gd name="T7" fmla="*/ 56 h 94"/>
                <a:gd name="T8" fmla="*/ 114 w 360"/>
                <a:gd name="T9" fmla="*/ 38 h 94"/>
                <a:gd name="T10" fmla="*/ 123 w 360"/>
                <a:gd name="T11" fmla="*/ 0 h 94"/>
                <a:gd name="T12" fmla="*/ 237 w 360"/>
                <a:gd name="T13" fmla="*/ 0 h 94"/>
                <a:gd name="T14" fmla="*/ 246 w 360"/>
                <a:gd name="T15" fmla="*/ 38 h 94"/>
                <a:gd name="T16" fmla="*/ 360 w 360"/>
                <a:gd name="T17" fmla="*/ 5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94">
                  <a:moveTo>
                    <a:pt x="360" y="56"/>
                  </a:moveTo>
                  <a:lnTo>
                    <a:pt x="360" y="94"/>
                  </a:lnTo>
                  <a:lnTo>
                    <a:pt x="0" y="94"/>
                  </a:lnTo>
                  <a:lnTo>
                    <a:pt x="0" y="56"/>
                  </a:lnTo>
                  <a:lnTo>
                    <a:pt x="114" y="38"/>
                  </a:lnTo>
                  <a:lnTo>
                    <a:pt x="123" y="0"/>
                  </a:lnTo>
                  <a:lnTo>
                    <a:pt x="237" y="0"/>
                  </a:lnTo>
                  <a:lnTo>
                    <a:pt x="246" y="38"/>
                  </a:lnTo>
                  <a:lnTo>
                    <a:pt x="360" y="56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1009650" y="2633663"/>
              <a:ext cx="9525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93763" y="2633663"/>
              <a:ext cx="7937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5675" y="2633663"/>
              <a:ext cx="0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1" name="Group 290出自【趣你的PPT】(微信:qunideppt)：最优质的PPT资源库"/>
          <p:cNvGrpSpPr/>
          <p:nvPr/>
        </p:nvGrpSpPr>
        <p:grpSpPr>
          <a:xfrm>
            <a:off x="1603870" y="2367617"/>
            <a:ext cx="414338" cy="414337"/>
            <a:chOff x="749300" y="1427163"/>
            <a:chExt cx="414338" cy="414337"/>
          </a:xfrm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00" y="1427163"/>
              <a:ext cx="269875" cy="271462"/>
            </a:xfrm>
            <a:custGeom>
              <a:avLst/>
              <a:gdLst>
                <a:gd name="T0" fmla="*/ 104 w 120"/>
                <a:gd name="T1" fmla="*/ 67 h 120"/>
                <a:gd name="T2" fmla="*/ 120 w 120"/>
                <a:gd name="T3" fmla="*/ 76 h 120"/>
                <a:gd name="T4" fmla="*/ 114 w 120"/>
                <a:gd name="T5" fmla="*/ 91 h 120"/>
                <a:gd name="T6" fmla="*/ 96 w 120"/>
                <a:gd name="T7" fmla="*/ 86 h 120"/>
                <a:gd name="T8" fmla="*/ 86 w 120"/>
                <a:gd name="T9" fmla="*/ 96 h 120"/>
                <a:gd name="T10" fmla="*/ 91 w 120"/>
                <a:gd name="T11" fmla="*/ 114 h 120"/>
                <a:gd name="T12" fmla="*/ 76 w 120"/>
                <a:gd name="T13" fmla="*/ 120 h 120"/>
                <a:gd name="T14" fmla="*/ 66 w 120"/>
                <a:gd name="T15" fmla="*/ 104 h 120"/>
                <a:gd name="T16" fmla="*/ 60 w 120"/>
                <a:gd name="T17" fmla="*/ 104 h 120"/>
                <a:gd name="T18" fmla="*/ 53 w 120"/>
                <a:gd name="T19" fmla="*/ 104 h 120"/>
                <a:gd name="T20" fmla="*/ 53 w 120"/>
                <a:gd name="T21" fmla="*/ 104 h 120"/>
                <a:gd name="T22" fmla="*/ 44 w 120"/>
                <a:gd name="T23" fmla="*/ 120 h 120"/>
                <a:gd name="T24" fmla="*/ 29 w 120"/>
                <a:gd name="T25" fmla="*/ 114 h 120"/>
                <a:gd name="T26" fmla="*/ 34 w 120"/>
                <a:gd name="T27" fmla="*/ 95 h 120"/>
                <a:gd name="T28" fmla="*/ 24 w 120"/>
                <a:gd name="T29" fmla="*/ 86 h 120"/>
                <a:gd name="T30" fmla="*/ 6 w 120"/>
                <a:gd name="T31" fmla="*/ 91 h 120"/>
                <a:gd name="T32" fmla="*/ 0 w 120"/>
                <a:gd name="T33" fmla="*/ 76 h 120"/>
                <a:gd name="T34" fmla="*/ 16 w 120"/>
                <a:gd name="T35" fmla="*/ 66 h 120"/>
                <a:gd name="T36" fmla="*/ 16 w 120"/>
                <a:gd name="T37" fmla="*/ 60 h 120"/>
                <a:gd name="T38" fmla="*/ 16 w 120"/>
                <a:gd name="T39" fmla="*/ 53 h 120"/>
                <a:gd name="T40" fmla="*/ 16 w 120"/>
                <a:gd name="T41" fmla="*/ 53 h 120"/>
                <a:gd name="T42" fmla="*/ 0 w 120"/>
                <a:gd name="T43" fmla="*/ 43 h 120"/>
                <a:gd name="T44" fmla="*/ 6 w 120"/>
                <a:gd name="T45" fmla="*/ 29 h 120"/>
                <a:gd name="T46" fmla="*/ 24 w 120"/>
                <a:gd name="T47" fmla="*/ 34 h 120"/>
                <a:gd name="T48" fmla="*/ 34 w 120"/>
                <a:gd name="T49" fmla="*/ 24 h 120"/>
                <a:gd name="T50" fmla="*/ 29 w 120"/>
                <a:gd name="T51" fmla="*/ 6 h 120"/>
                <a:gd name="T52" fmla="*/ 44 w 120"/>
                <a:gd name="T53" fmla="*/ 0 h 120"/>
                <a:gd name="T54" fmla="*/ 54 w 120"/>
                <a:gd name="T55" fmla="*/ 16 h 120"/>
                <a:gd name="T56" fmla="*/ 60 w 120"/>
                <a:gd name="T57" fmla="*/ 16 h 120"/>
                <a:gd name="T58" fmla="*/ 67 w 120"/>
                <a:gd name="T59" fmla="*/ 16 h 120"/>
                <a:gd name="T60" fmla="*/ 77 w 120"/>
                <a:gd name="T61" fmla="*/ 0 h 120"/>
                <a:gd name="T62" fmla="*/ 91 w 120"/>
                <a:gd name="T63" fmla="*/ 6 h 120"/>
                <a:gd name="T64" fmla="*/ 87 w 120"/>
                <a:gd name="T65" fmla="*/ 24 h 120"/>
                <a:gd name="T66" fmla="*/ 96 w 120"/>
                <a:gd name="T67" fmla="*/ 34 h 120"/>
                <a:gd name="T68" fmla="*/ 114 w 120"/>
                <a:gd name="T69" fmla="*/ 29 h 120"/>
                <a:gd name="T70" fmla="*/ 120 w 120"/>
                <a:gd name="T71" fmla="*/ 44 h 120"/>
                <a:gd name="T72" fmla="*/ 104 w 120"/>
                <a:gd name="T73" fmla="*/ 54 h 120"/>
                <a:gd name="T74" fmla="*/ 104 w 120"/>
                <a:gd name="T75" fmla="*/ 60 h 120"/>
                <a:gd name="T76" fmla="*/ 104 w 120"/>
                <a:gd name="T77" fmla="*/ 6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20">
                  <a:moveTo>
                    <a:pt x="104" y="67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3" y="90"/>
                    <a:pt x="90" y="93"/>
                    <a:pt x="86" y="96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4" y="104"/>
                    <a:pt x="62" y="104"/>
                    <a:pt x="60" y="104"/>
                  </a:cubicBezTo>
                  <a:cubicBezTo>
                    <a:pt x="58" y="104"/>
                    <a:pt x="56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0" y="93"/>
                    <a:pt x="27" y="89"/>
                    <a:pt x="24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4"/>
                    <a:pt x="16" y="62"/>
                    <a:pt x="16" y="60"/>
                  </a:cubicBezTo>
                  <a:cubicBezTo>
                    <a:pt x="16" y="57"/>
                    <a:pt x="16" y="55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0"/>
                    <a:pt x="30" y="27"/>
                    <a:pt x="34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6" y="16"/>
                    <a:pt x="58" y="16"/>
                    <a:pt x="60" y="16"/>
                  </a:cubicBezTo>
                  <a:cubicBezTo>
                    <a:pt x="62" y="16"/>
                    <a:pt x="65" y="16"/>
                    <a:pt x="67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90" y="27"/>
                    <a:pt x="93" y="30"/>
                    <a:pt x="96" y="3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6"/>
                    <a:pt x="104" y="58"/>
                    <a:pt x="104" y="60"/>
                  </a:cubicBezTo>
                  <a:cubicBezTo>
                    <a:pt x="104" y="62"/>
                    <a:pt x="104" y="64"/>
                    <a:pt x="104" y="67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5025" y="1512888"/>
              <a:ext cx="98425" cy="100012"/>
            </a:xfrm>
            <a:custGeom>
              <a:avLst/>
              <a:gdLst>
                <a:gd name="T0" fmla="*/ 8 w 44"/>
                <a:gd name="T1" fmla="*/ 36 h 44"/>
                <a:gd name="T2" fmla="*/ 36 w 44"/>
                <a:gd name="T3" fmla="*/ 36 h 44"/>
                <a:gd name="T4" fmla="*/ 36 w 44"/>
                <a:gd name="T5" fmla="*/ 8 h 44"/>
                <a:gd name="T6" fmla="*/ 8 w 44"/>
                <a:gd name="T7" fmla="*/ 8 h 44"/>
                <a:gd name="T8" fmla="*/ 8 w 44"/>
                <a:gd name="T9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8" y="36"/>
                  </a:moveTo>
                  <a:cubicBezTo>
                    <a:pt x="16" y="44"/>
                    <a:pt x="28" y="44"/>
                    <a:pt x="36" y="36"/>
                  </a:cubicBezTo>
                  <a:cubicBezTo>
                    <a:pt x="44" y="28"/>
                    <a:pt x="44" y="16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ubicBezTo>
                    <a:pt x="0" y="16"/>
                    <a:pt x="0" y="28"/>
                    <a:pt x="8" y="36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5200" y="1644650"/>
              <a:ext cx="198438" cy="196850"/>
            </a:xfrm>
            <a:custGeom>
              <a:avLst/>
              <a:gdLst>
                <a:gd name="T0" fmla="*/ 75 w 88"/>
                <a:gd name="T1" fmla="*/ 36 h 88"/>
                <a:gd name="T2" fmla="*/ 88 w 88"/>
                <a:gd name="T3" fmla="*/ 38 h 88"/>
                <a:gd name="T4" fmla="*/ 88 w 88"/>
                <a:gd name="T5" fmla="*/ 49 h 88"/>
                <a:gd name="T6" fmla="*/ 75 w 88"/>
                <a:gd name="T7" fmla="*/ 51 h 88"/>
                <a:gd name="T8" fmla="*/ 71 w 88"/>
                <a:gd name="T9" fmla="*/ 60 h 88"/>
                <a:gd name="T10" fmla="*/ 79 w 88"/>
                <a:gd name="T11" fmla="*/ 71 h 88"/>
                <a:gd name="T12" fmla="*/ 71 w 88"/>
                <a:gd name="T13" fmla="*/ 79 h 88"/>
                <a:gd name="T14" fmla="*/ 61 w 88"/>
                <a:gd name="T15" fmla="*/ 71 h 88"/>
                <a:gd name="T16" fmla="*/ 57 w 88"/>
                <a:gd name="T17" fmla="*/ 73 h 88"/>
                <a:gd name="T18" fmla="*/ 52 w 88"/>
                <a:gd name="T19" fmla="*/ 75 h 88"/>
                <a:gd name="T20" fmla="*/ 52 w 88"/>
                <a:gd name="T21" fmla="*/ 75 h 88"/>
                <a:gd name="T22" fmla="*/ 50 w 88"/>
                <a:gd name="T23" fmla="*/ 88 h 88"/>
                <a:gd name="T24" fmla="*/ 39 w 88"/>
                <a:gd name="T25" fmla="*/ 88 h 88"/>
                <a:gd name="T26" fmla="*/ 37 w 88"/>
                <a:gd name="T27" fmla="*/ 75 h 88"/>
                <a:gd name="T28" fmla="*/ 28 w 88"/>
                <a:gd name="T29" fmla="*/ 71 h 88"/>
                <a:gd name="T30" fmla="*/ 17 w 88"/>
                <a:gd name="T31" fmla="*/ 79 h 88"/>
                <a:gd name="T32" fmla="*/ 9 w 88"/>
                <a:gd name="T33" fmla="*/ 71 h 88"/>
                <a:gd name="T34" fmla="*/ 17 w 88"/>
                <a:gd name="T35" fmla="*/ 60 h 88"/>
                <a:gd name="T36" fmla="*/ 15 w 88"/>
                <a:gd name="T37" fmla="*/ 56 h 88"/>
                <a:gd name="T38" fmla="*/ 13 w 88"/>
                <a:gd name="T39" fmla="*/ 51 h 88"/>
                <a:gd name="T40" fmla="*/ 13 w 88"/>
                <a:gd name="T41" fmla="*/ 51 h 88"/>
                <a:gd name="T42" fmla="*/ 0 w 88"/>
                <a:gd name="T43" fmla="*/ 50 h 88"/>
                <a:gd name="T44" fmla="*/ 0 w 88"/>
                <a:gd name="T45" fmla="*/ 38 h 88"/>
                <a:gd name="T46" fmla="*/ 13 w 88"/>
                <a:gd name="T47" fmla="*/ 37 h 88"/>
                <a:gd name="T48" fmla="*/ 17 w 88"/>
                <a:gd name="T49" fmla="*/ 28 h 88"/>
                <a:gd name="T50" fmla="*/ 9 w 88"/>
                <a:gd name="T51" fmla="*/ 17 h 88"/>
                <a:gd name="T52" fmla="*/ 17 w 88"/>
                <a:gd name="T53" fmla="*/ 9 h 88"/>
                <a:gd name="T54" fmla="*/ 28 w 88"/>
                <a:gd name="T55" fmla="*/ 17 h 88"/>
                <a:gd name="T56" fmla="*/ 32 w 88"/>
                <a:gd name="T57" fmla="*/ 15 h 88"/>
                <a:gd name="T58" fmla="*/ 36 w 88"/>
                <a:gd name="T59" fmla="*/ 13 h 88"/>
                <a:gd name="T60" fmla="*/ 38 w 88"/>
                <a:gd name="T61" fmla="*/ 0 h 88"/>
                <a:gd name="T62" fmla="*/ 50 w 88"/>
                <a:gd name="T63" fmla="*/ 0 h 88"/>
                <a:gd name="T64" fmla="*/ 51 w 88"/>
                <a:gd name="T65" fmla="*/ 13 h 88"/>
                <a:gd name="T66" fmla="*/ 60 w 88"/>
                <a:gd name="T67" fmla="*/ 17 h 88"/>
                <a:gd name="T68" fmla="*/ 71 w 88"/>
                <a:gd name="T69" fmla="*/ 9 h 88"/>
                <a:gd name="T70" fmla="*/ 79 w 88"/>
                <a:gd name="T71" fmla="*/ 17 h 88"/>
                <a:gd name="T72" fmla="*/ 71 w 88"/>
                <a:gd name="T73" fmla="*/ 27 h 88"/>
                <a:gd name="T74" fmla="*/ 73 w 88"/>
                <a:gd name="T75" fmla="*/ 31 h 88"/>
                <a:gd name="T76" fmla="*/ 75 w 88"/>
                <a:gd name="T77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8">
                  <a:moveTo>
                    <a:pt x="75" y="36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4"/>
                    <a:pt x="73" y="57"/>
                    <a:pt x="71" y="6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9" y="72"/>
                    <a:pt x="58" y="72"/>
                    <a:pt x="57" y="73"/>
                  </a:cubicBezTo>
                  <a:cubicBezTo>
                    <a:pt x="55" y="74"/>
                    <a:pt x="54" y="74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4" y="74"/>
                    <a:pt x="31" y="73"/>
                    <a:pt x="28" y="71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59"/>
                    <a:pt x="16" y="58"/>
                    <a:pt x="15" y="56"/>
                  </a:cubicBezTo>
                  <a:cubicBezTo>
                    <a:pt x="14" y="55"/>
                    <a:pt x="14" y="5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3"/>
                    <a:pt x="15" y="30"/>
                    <a:pt x="17" y="2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6"/>
                    <a:pt x="30" y="15"/>
                    <a:pt x="32" y="15"/>
                  </a:cubicBezTo>
                  <a:cubicBezTo>
                    <a:pt x="33" y="14"/>
                    <a:pt x="35" y="14"/>
                    <a:pt x="36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4"/>
                    <a:pt x="58" y="15"/>
                    <a:pt x="60" y="17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2" y="29"/>
                    <a:pt x="73" y="30"/>
                    <a:pt x="73" y="31"/>
                  </a:cubicBezTo>
                  <a:cubicBezTo>
                    <a:pt x="74" y="33"/>
                    <a:pt x="74" y="35"/>
                    <a:pt x="75" y="36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5050" y="1711325"/>
              <a:ext cx="60325" cy="60325"/>
            </a:xfrm>
            <a:custGeom>
              <a:avLst/>
              <a:gdLst>
                <a:gd name="T0" fmla="*/ 9 w 27"/>
                <a:gd name="T1" fmla="*/ 25 h 27"/>
                <a:gd name="T2" fmla="*/ 24 w 27"/>
                <a:gd name="T3" fmla="*/ 18 h 27"/>
                <a:gd name="T4" fmla="*/ 18 w 27"/>
                <a:gd name="T5" fmla="*/ 3 h 27"/>
                <a:gd name="T6" fmla="*/ 2 w 27"/>
                <a:gd name="T7" fmla="*/ 9 h 27"/>
                <a:gd name="T8" fmla="*/ 9 w 27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9" y="25"/>
                  </a:moveTo>
                  <a:cubicBezTo>
                    <a:pt x="15" y="27"/>
                    <a:pt x="22" y="24"/>
                    <a:pt x="24" y="18"/>
                  </a:cubicBezTo>
                  <a:cubicBezTo>
                    <a:pt x="27" y="12"/>
                    <a:pt x="24" y="5"/>
                    <a:pt x="18" y="3"/>
                  </a:cubicBezTo>
                  <a:cubicBezTo>
                    <a:pt x="11" y="0"/>
                    <a:pt x="4" y="3"/>
                    <a:pt x="2" y="9"/>
                  </a:cubicBezTo>
                  <a:cubicBezTo>
                    <a:pt x="0" y="16"/>
                    <a:pt x="3" y="23"/>
                    <a:pt x="9" y="2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2" name="Group 291出自【趣你的PPT】(微信:qunideppt)：最优质的PPT资源库"/>
          <p:cNvGrpSpPr/>
          <p:nvPr/>
        </p:nvGrpSpPr>
        <p:grpSpPr>
          <a:xfrm>
            <a:off x="2664320" y="2367617"/>
            <a:ext cx="417513" cy="414337"/>
            <a:chOff x="1809750" y="1427163"/>
            <a:chExt cx="417513" cy="414337"/>
          </a:xfrm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9750" y="1427163"/>
              <a:ext cx="417513" cy="254000"/>
            </a:xfrm>
            <a:custGeom>
              <a:avLst/>
              <a:gdLst>
                <a:gd name="T0" fmla="*/ 93 w 186"/>
                <a:gd name="T1" fmla="*/ 35 h 113"/>
                <a:gd name="T2" fmla="*/ 165 w 186"/>
                <a:gd name="T3" fmla="*/ 108 h 113"/>
                <a:gd name="T4" fmla="*/ 182 w 186"/>
                <a:gd name="T5" fmla="*/ 108 h 113"/>
                <a:gd name="T6" fmla="*/ 182 w 186"/>
                <a:gd name="T7" fmla="*/ 91 h 113"/>
                <a:gd name="T8" fmla="*/ 93 w 186"/>
                <a:gd name="T9" fmla="*/ 0 h 113"/>
                <a:gd name="T10" fmla="*/ 5 w 186"/>
                <a:gd name="T11" fmla="*/ 91 h 113"/>
                <a:gd name="T12" fmla="*/ 5 w 186"/>
                <a:gd name="T13" fmla="*/ 108 h 113"/>
                <a:gd name="T14" fmla="*/ 22 w 186"/>
                <a:gd name="T15" fmla="*/ 108 h 113"/>
                <a:gd name="T16" fmla="*/ 93 w 186"/>
                <a:gd name="T17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13">
                  <a:moveTo>
                    <a:pt x="93" y="35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9" y="113"/>
                    <a:pt x="177" y="113"/>
                    <a:pt x="182" y="108"/>
                  </a:cubicBezTo>
                  <a:cubicBezTo>
                    <a:pt x="186" y="103"/>
                    <a:pt x="186" y="96"/>
                    <a:pt x="182" y="9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96"/>
                    <a:pt x="0" y="103"/>
                    <a:pt x="5" y="108"/>
                  </a:cubicBezTo>
                  <a:cubicBezTo>
                    <a:pt x="9" y="113"/>
                    <a:pt x="17" y="113"/>
                    <a:pt x="22" y="108"/>
                  </a:cubicBezTo>
                  <a:lnTo>
                    <a:pt x="93" y="35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1665288"/>
              <a:ext cx="306387" cy="176212"/>
            </a:xfrm>
            <a:custGeom>
              <a:avLst/>
              <a:gdLst>
                <a:gd name="T0" fmla="*/ 0 w 322"/>
                <a:gd name="T1" fmla="*/ 0 h 186"/>
                <a:gd name="T2" fmla="*/ 0 w 322"/>
                <a:gd name="T3" fmla="*/ 186 h 186"/>
                <a:gd name="T4" fmla="*/ 114 w 322"/>
                <a:gd name="T5" fmla="*/ 186 h 186"/>
                <a:gd name="T6" fmla="*/ 114 w 322"/>
                <a:gd name="T7" fmla="*/ 54 h 186"/>
                <a:gd name="T8" fmla="*/ 208 w 322"/>
                <a:gd name="T9" fmla="*/ 54 h 186"/>
                <a:gd name="T10" fmla="*/ 208 w 322"/>
                <a:gd name="T11" fmla="*/ 186 h 186"/>
                <a:gd name="T12" fmla="*/ 322 w 322"/>
                <a:gd name="T13" fmla="*/ 186 h 186"/>
                <a:gd name="T14" fmla="*/ 322 w 322"/>
                <a:gd name="T1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186">
                  <a:moveTo>
                    <a:pt x="0" y="0"/>
                  </a:moveTo>
                  <a:lnTo>
                    <a:pt x="0" y="186"/>
                  </a:lnTo>
                  <a:lnTo>
                    <a:pt x="114" y="186"/>
                  </a:lnTo>
                  <a:lnTo>
                    <a:pt x="114" y="54"/>
                  </a:lnTo>
                  <a:lnTo>
                    <a:pt x="208" y="54"/>
                  </a:lnTo>
                  <a:lnTo>
                    <a:pt x="208" y="186"/>
                  </a:lnTo>
                  <a:lnTo>
                    <a:pt x="322" y="186"/>
                  </a:lnTo>
                  <a:lnTo>
                    <a:pt x="322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8" name="Group 307出自【趣你的PPT】(微信:qunideppt)：最优质的PPT资源库"/>
          <p:cNvGrpSpPr/>
          <p:nvPr/>
        </p:nvGrpSpPr>
        <p:grpSpPr>
          <a:xfrm>
            <a:off x="2719883" y="4493279"/>
            <a:ext cx="306387" cy="414338"/>
            <a:chOff x="1865313" y="3552825"/>
            <a:chExt cx="306387" cy="414338"/>
          </a:xfrm>
        </p:grpSpPr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3263" y="3660775"/>
              <a:ext cx="90487" cy="88900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3552825"/>
              <a:ext cx="306387" cy="414338"/>
            </a:xfrm>
            <a:custGeom>
              <a:avLst/>
              <a:gdLst>
                <a:gd name="T0" fmla="*/ 97 w 136"/>
                <a:gd name="T1" fmla="*/ 129 h 184"/>
                <a:gd name="T2" fmla="*/ 68 w 136"/>
                <a:gd name="T3" fmla="*/ 184 h 184"/>
                <a:gd name="T4" fmla="*/ 40 w 136"/>
                <a:gd name="T5" fmla="*/ 129 h 184"/>
                <a:gd name="T6" fmla="*/ 0 w 136"/>
                <a:gd name="T7" fmla="*/ 68 h 184"/>
                <a:gd name="T8" fmla="*/ 68 w 136"/>
                <a:gd name="T9" fmla="*/ 0 h 184"/>
                <a:gd name="T10" fmla="*/ 136 w 136"/>
                <a:gd name="T11" fmla="*/ 68 h 184"/>
                <a:gd name="T12" fmla="*/ 97 w 136"/>
                <a:gd name="T13" fmla="*/ 12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0" name="Group 309出自【趣你的PPT】(微信:qunideppt)：最优质的PPT资源库"/>
          <p:cNvGrpSpPr/>
          <p:nvPr/>
        </p:nvGrpSpPr>
        <p:grpSpPr>
          <a:xfrm>
            <a:off x="4791570" y="4493279"/>
            <a:ext cx="414338" cy="414338"/>
            <a:chOff x="3937000" y="3552825"/>
            <a:chExt cx="414338" cy="414338"/>
          </a:xfrm>
        </p:grpSpPr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37000" y="3552825"/>
              <a:ext cx="414338" cy="414338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0500" y="3606800"/>
              <a:ext cx="214313" cy="195263"/>
            </a:xfrm>
            <a:custGeom>
              <a:avLst/>
              <a:gdLst>
                <a:gd name="T0" fmla="*/ 8 w 95"/>
                <a:gd name="T1" fmla="*/ 33 h 87"/>
                <a:gd name="T2" fmla="*/ 29 w 95"/>
                <a:gd name="T3" fmla="*/ 74 h 87"/>
                <a:gd name="T4" fmla="*/ 57 w 95"/>
                <a:gd name="T5" fmla="*/ 85 h 87"/>
                <a:gd name="T6" fmla="*/ 54 w 95"/>
                <a:gd name="T7" fmla="*/ 81 h 87"/>
                <a:gd name="T8" fmla="*/ 48 w 95"/>
                <a:gd name="T9" fmla="*/ 76 h 87"/>
                <a:gd name="T10" fmla="*/ 45 w 95"/>
                <a:gd name="T11" fmla="*/ 67 h 87"/>
                <a:gd name="T12" fmla="*/ 36 w 95"/>
                <a:gd name="T13" fmla="*/ 64 h 87"/>
                <a:gd name="T14" fmla="*/ 45 w 95"/>
                <a:gd name="T15" fmla="*/ 52 h 87"/>
                <a:gd name="T16" fmla="*/ 71 w 95"/>
                <a:gd name="T17" fmla="*/ 33 h 87"/>
                <a:gd name="T18" fmla="*/ 43 w 95"/>
                <a:gd name="T19" fmla="*/ 3 h 87"/>
                <a:gd name="T20" fmla="*/ 6 w 95"/>
                <a:gd name="T21" fmla="*/ 14 h 87"/>
                <a:gd name="T22" fmla="*/ 8 w 95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87">
                  <a:moveTo>
                    <a:pt x="8" y="33"/>
                  </a:move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61" y="57"/>
                    <a:pt x="59" y="43"/>
                    <a:pt x="71" y="33"/>
                  </a:cubicBezTo>
                  <a:cubicBezTo>
                    <a:pt x="95" y="15"/>
                    <a:pt x="60" y="5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4800" y="3757613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2113" y="3562350"/>
              <a:ext cx="142875" cy="266700"/>
            </a:xfrm>
            <a:custGeom>
              <a:avLst/>
              <a:gdLst>
                <a:gd name="T0" fmla="*/ 0 w 63"/>
                <a:gd name="T1" fmla="*/ 0 h 119"/>
                <a:gd name="T2" fmla="*/ 11 w 63"/>
                <a:gd name="T3" fmla="*/ 30 h 119"/>
                <a:gd name="T4" fmla="*/ 46 w 63"/>
                <a:gd name="T5" fmla="*/ 54 h 119"/>
                <a:gd name="T6" fmla="*/ 54 w 63"/>
                <a:gd name="T7" fmla="*/ 81 h 119"/>
                <a:gd name="T8" fmla="*/ 52 w 63"/>
                <a:gd name="T9" fmla="*/ 111 h 119"/>
                <a:gd name="T10" fmla="*/ 63 w 63"/>
                <a:gd name="T11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9">
                  <a:moveTo>
                    <a:pt x="0" y="0"/>
                  </a:moveTo>
                  <a:cubicBezTo>
                    <a:pt x="0" y="6"/>
                    <a:pt x="3" y="22"/>
                    <a:pt x="11" y="30"/>
                  </a:cubicBezTo>
                  <a:cubicBezTo>
                    <a:pt x="19" y="37"/>
                    <a:pt x="45" y="44"/>
                    <a:pt x="46" y="54"/>
                  </a:cubicBezTo>
                  <a:cubicBezTo>
                    <a:pt x="47" y="64"/>
                    <a:pt x="58" y="71"/>
                    <a:pt x="54" y="81"/>
                  </a:cubicBezTo>
                  <a:cubicBezTo>
                    <a:pt x="50" y="90"/>
                    <a:pt x="42" y="103"/>
                    <a:pt x="52" y="111"/>
                  </a:cubicBezTo>
                  <a:cubicBezTo>
                    <a:pt x="61" y="119"/>
                    <a:pt x="63" y="113"/>
                    <a:pt x="63" y="113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9" name="Group 308出自【趣你的PPT】(微信:qunideppt)：最优质的PPT资源库"/>
          <p:cNvGrpSpPr/>
          <p:nvPr/>
        </p:nvGrpSpPr>
        <p:grpSpPr>
          <a:xfrm>
            <a:off x="3727945" y="4493279"/>
            <a:ext cx="415925" cy="414338"/>
            <a:chOff x="2873375" y="3552825"/>
            <a:chExt cx="415925" cy="414338"/>
          </a:xfrm>
        </p:grpSpPr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3375" y="3552825"/>
              <a:ext cx="415925" cy="414338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373221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00375" y="3803650"/>
              <a:ext cx="36513" cy="36513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01975" y="3660775"/>
              <a:ext cx="77788" cy="793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36888" y="3778250"/>
              <a:ext cx="26987" cy="254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3875" y="3606800"/>
              <a:ext cx="34925" cy="17463"/>
            </a:xfrm>
            <a:custGeom>
              <a:avLst/>
              <a:gdLst>
                <a:gd name="T0" fmla="*/ 38 w 38"/>
                <a:gd name="T1" fmla="*/ 19 h 19"/>
                <a:gd name="T2" fmla="*/ 19 w 38"/>
                <a:gd name="T3" fmla="*/ 0 h 19"/>
                <a:gd name="T4" fmla="*/ 0 w 3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3875" y="3894138"/>
              <a:ext cx="34925" cy="19050"/>
            </a:xfrm>
            <a:custGeom>
              <a:avLst/>
              <a:gdLst>
                <a:gd name="T0" fmla="*/ 0 w 38"/>
                <a:gd name="T1" fmla="*/ 0 h 19"/>
                <a:gd name="T2" fmla="*/ 19 w 38"/>
                <a:gd name="T3" fmla="*/ 19 h 19"/>
                <a:gd name="T4" fmla="*/ 38 w 38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6275" y="3741738"/>
              <a:ext cx="17463" cy="36512"/>
            </a:xfrm>
            <a:custGeom>
              <a:avLst/>
              <a:gdLst>
                <a:gd name="T0" fmla="*/ 0 w 19"/>
                <a:gd name="T1" fmla="*/ 38 h 38"/>
                <a:gd name="T2" fmla="*/ 19 w 19"/>
                <a:gd name="T3" fmla="*/ 19 h 38"/>
                <a:gd name="T4" fmla="*/ 0 w 19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7350" y="3741738"/>
              <a:ext cx="19050" cy="36512"/>
            </a:xfrm>
            <a:custGeom>
              <a:avLst/>
              <a:gdLst>
                <a:gd name="T0" fmla="*/ 19 w 19"/>
                <a:gd name="T1" fmla="*/ 0 h 38"/>
                <a:gd name="T2" fmla="*/ 0 w 19"/>
                <a:gd name="T3" fmla="*/ 19 h 38"/>
                <a:gd name="T4" fmla="*/ 19 w 19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4" name="Group 323出自【趣你的PPT】(微信:qunideppt)：最优质的PPT资源库"/>
          <p:cNvGrpSpPr/>
          <p:nvPr/>
        </p:nvGrpSpPr>
        <p:grpSpPr>
          <a:xfrm>
            <a:off x="1603870" y="5555317"/>
            <a:ext cx="414338" cy="414337"/>
            <a:chOff x="749300" y="4614863"/>
            <a:chExt cx="414338" cy="414337"/>
          </a:xfrm>
        </p:grpSpPr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9300" y="4614863"/>
              <a:ext cx="414338" cy="41433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788" y="4740275"/>
              <a:ext cx="196850" cy="198438"/>
            </a:xfrm>
            <a:custGeom>
              <a:avLst/>
              <a:gdLst>
                <a:gd name="T0" fmla="*/ 139 w 208"/>
                <a:gd name="T1" fmla="*/ 208 h 208"/>
                <a:gd name="T2" fmla="*/ 104 w 208"/>
                <a:gd name="T3" fmla="*/ 104 h 208"/>
                <a:gd name="T4" fmla="*/ 0 w 208"/>
                <a:gd name="T5" fmla="*/ 69 h 208"/>
                <a:gd name="T6" fmla="*/ 208 w 208"/>
                <a:gd name="T7" fmla="*/ 0 h 208"/>
                <a:gd name="T8" fmla="*/ 139 w 208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3" name="Group 322出自【趣你的PPT】(微信:qunideppt)：最优质的PPT资源库"/>
          <p:cNvGrpSpPr/>
          <p:nvPr/>
        </p:nvGrpSpPr>
        <p:grpSpPr>
          <a:xfrm>
            <a:off x="2665908" y="5555317"/>
            <a:ext cx="414337" cy="414337"/>
            <a:chOff x="1811338" y="4614863"/>
            <a:chExt cx="414337" cy="414337"/>
          </a:xfrm>
        </p:grpSpPr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1338" y="4614863"/>
              <a:ext cx="414337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284 w 436"/>
                <a:gd name="T15" fmla="*/ 76 h 435"/>
                <a:gd name="T16" fmla="*/ 152 w 436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284" y="76"/>
                  </a:lnTo>
                  <a:lnTo>
                    <a:pt x="152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2081213" y="46863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2081213" y="4686300"/>
              <a:ext cx="0" cy="342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1955800" y="4614863"/>
              <a:ext cx="0" cy="3413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2" name="Group 321出自【趣你的PPT】(微信:qunideppt)：最优质的PPT资源库"/>
          <p:cNvGrpSpPr/>
          <p:nvPr/>
        </p:nvGrpSpPr>
        <p:grpSpPr>
          <a:xfrm>
            <a:off x="3727945" y="5555317"/>
            <a:ext cx="415925" cy="414337"/>
            <a:chOff x="2873375" y="4614863"/>
            <a:chExt cx="415925" cy="414337"/>
          </a:xfrm>
        </p:grpSpPr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54350" y="470376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2913" y="4632325"/>
              <a:ext cx="196850" cy="271463"/>
            </a:xfrm>
            <a:custGeom>
              <a:avLst/>
              <a:gdLst>
                <a:gd name="T0" fmla="*/ 63 w 88"/>
                <a:gd name="T1" fmla="*/ 84 h 120"/>
                <a:gd name="T2" fmla="*/ 44 w 88"/>
                <a:gd name="T3" fmla="*/ 120 h 120"/>
                <a:gd name="T4" fmla="*/ 26 w 88"/>
                <a:gd name="T5" fmla="*/ 84 h 120"/>
                <a:gd name="T6" fmla="*/ 0 w 88"/>
                <a:gd name="T7" fmla="*/ 44 h 120"/>
                <a:gd name="T8" fmla="*/ 44 w 88"/>
                <a:gd name="T9" fmla="*/ 0 h 120"/>
                <a:gd name="T10" fmla="*/ 88 w 88"/>
                <a:gd name="T11" fmla="*/ 44 h 120"/>
                <a:gd name="T12" fmla="*/ 63 w 88"/>
                <a:gd name="T13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20">
                  <a:moveTo>
                    <a:pt x="63" y="84"/>
                  </a:moveTo>
                  <a:cubicBezTo>
                    <a:pt x="44" y="120"/>
                    <a:pt x="44" y="120"/>
                    <a:pt x="44" y="120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1" y="77"/>
                    <a:pt x="0" y="61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1"/>
                    <a:pt x="78" y="77"/>
                    <a:pt x="63" y="84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3017838" y="46148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3375" y="4614863"/>
              <a:ext cx="415925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308 w 436"/>
                <a:gd name="T15" fmla="*/ 6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308" y="68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144838" y="4808538"/>
              <a:ext cx="0" cy="2206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17838" y="4614863"/>
              <a:ext cx="0" cy="396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017838" y="4808538"/>
              <a:ext cx="0" cy="14763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3017838" y="4614863"/>
              <a:ext cx="38100" cy="2063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1" name="Group 320出自【趣你的PPT】(微信:qunideppt)：最优质的PPT资源库"/>
          <p:cNvGrpSpPr/>
          <p:nvPr/>
        </p:nvGrpSpPr>
        <p:grpSpPr>
          <a:xfrm>
            <a:off x="4791570" y="5552142"/>
            <a:ext cx="415925" cy="417512"/>
            <a:chOff x="3937000" y="4611688"/>
            <a:chExt cx="415925" cy="417512"/>
          </a:xfrm>
        </p:grpSpPr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5438" y="4611688"/>
              <a:ext cx="217487" cy="219075"/>
            </a:xfrm>
            <a:custGeom>
              <a:avLst/>
              <a:gdLst>
                <a:gd name="T0" fmla="*/ 96 w 97"/>
                <a:gd name="T1" fmla="*/ 48 h 97"/>
                <a:gd name="T2" fmla="*/ 49 w 97"/>
                <a:gd name="T3" fmla="*/ 97 h 97"/>
                <a:gd name="T4" fmla="*/ 0 w 97"/>
                <a:gd name="T5" fmla="*/ 50 h 97"/>
                <a:gd name="T6" fmla="*/ 47 w 97"/>
                <a:gd name="T7" fmla="*/ 1 h 97"/>
                <a:gd name="T8" fmla="*/ 96 w 97"/>
                <a:gd name="T9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171950" y="4722813"/>
              <a:ext cx="7143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243388" y="4651375"/>
              <a:ext cx="0" cy="7143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000" y="4614863"/>
              <a:ext cx="414338" cy="414337"/>
            </a:xfrm>
            <a:custGeom>
              <a:avLst/>
              <a:gdLst>
                <a:gd name="T0" fmla="*/ 118 w 184"/>
                <a:gd name="T1" fmla="*/ 3 h 184"/>
                <a:gd name="T2" fmla="*/ 92 w 184"/>
                <a:gd name="T3" fmla="*/ 0 h 184"/>
                <a:gd name="T4" fmla="*/ 0 w 184"/>
                <a:gd name="T5" fmla="*/ 92 h 184"/>
                <a:gd name="T6" fmla="*/ 92 w 184"/>
                <a:gd name="T7" fmla="*/ 184 h 184"/>
                <a:gd name="T8" fmla="*/ 184 w 184"/>
                <a:gd name="T9" fmla="*/ 92 h 184"/>
                <a:gd name="T10" fmla="*/ 181 w 184"/>
                <a:gd name="T11" fmla="*/ 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0500" y="4668838"/>
              <a:ext cx="142875" cy="195262"/>
            </a:xfrm>
            <a:custGeom>
              <a:avLst/>
              <a:gdLst>
                <a:gd name="T0" fmla="*/ 63 w 64"/>
                <a:gd name="T1" fmla="*/ 8 h 87"/>
                <a:gd name="T2" fmla="*/ 43 w 64"/>
                <a:gd name="T3" fmla="*/ 3 h 87"/>
                <a:gd name="T4" fmla="*/ 6 w 64"/>
                <a:gd name="T5" fmla="*/ 14 h 87"/>
                <a:gd name="T6" fmla="*/ 8 w 64"/>
                <a:gd name="T7" fmla="*/ 33 h 87"/>
                <a:gd name="T8" fmla="*/ 29 w 64"/>
                <a:gd name="T9" fmla="*/ 74 h 87"/>
                <a:gd name="T10" fmla="*/ 57 w 64"/>
                <a:gd name="T11" fmla="*/ 85 h 87"/>
                <a:gd name="T12" fmla="*/ 54 w 64"/>
                <a:gd name="T13" fmla="*/ 81 h 87"/>
                <a:gd name="T14" fmla="*/ 48 w 64"/>
                <a:gd name="T15" fmla="*/ 76 h 87"/>
                <a:gd name="T16" fmla="*/ 45 w 64"/>
                <a:gd name="T17" fmla="*/ 67 h 87"/>
                <a:gd name="T18" fmla="*/ 36 w 64"/>
                <a:gd name="T19" fmla="*/ 64 h 87"/>
                <a:gd name="T20" fmla="*/ 45 w 64"/>
                <a:gd name="T21" fmla="*/ 52 h 87"/>
                <a:gd name="T22" fmla="*/ 64 w 64"/>
                <a:gd name="T23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4800" y="4819650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7363" y="4794250"/>
              <a:ext cx="47625" cy="96838"/>
            </a:xfrm>
            <a:custGeom>
              <a:avLst/>
              <a:gdLst>
                <a:gd name="T0" fmla="*/ 13 w 21"/>
                <a:gd name="T1" fmla="*/ 0 h 43"/>
                <a:gd name="T2" fmla="*/ 12 w 21"/>
                <a:gd name="T3" fmla="*/ 5 h 43"/>
                <a:gd name="T4" fmla="*/ 10 w 21"/>
                <a:gd name="T5" fmla="*/ 35 h 43"/>
                <a:gd name="T6" fmla="*/ 21 w 21"/>
                <a:gd name="T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5" name="Group 294出自【趣你的PPT】(微信:qunideppt)：最优质的PPT资源库"/>
          <p:cNvGrpSpPr/>
          <p:nvPr/>
        </p:nvGrpSpPr>
        <p:grpSpPr>
          <a:xfrm>
            <a:off x="5859958" y="2377142"/>
            <a:ext cx="419100" cy="346075"/>
            <a:chOff x="5005388" y="1436688"/>
            <a:chExt cx="419100" cy="346075"/>
          </a:xfrm>
        </p:grpSpPr>
        <p:sp>
          <p:nvSpPr>
            <p:cNvPr id="1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05388" y="1436688"/>
              <a:ext cx="419100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5222875" y="1709738"/>
              <a:ext cx="9207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05388" y="15097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419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078413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114925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4925" y="1582738"/>
              <a:ext cx="53975" cy="127000"/>
            </a:xfrm>
            <a:custGeom>
              <a:avLst/>
              <a:gdLst>
                <a:gd name="T0" fmla="*/ 0 w 56"/>
                <a:gd name="T1" fmla="*/ 0 h 133"/>
                <a:gd name="T2" fmla="*/ 56 w 56"/>
                <a:gd name="T3" fmla="*/ 66 h 133"/>
                <a:gd name="T4" fmla="*/ 0 w 56"/>
                <a:gd name="T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3">
                  <a:moveTo>
                    <a:pt x="0" y="0"/>
                  </a:moveTo>
                  <a:lnTo>
                    <a:pt x="56" y="66"/>
                  </a:lnTo>
                  <a:lnTo>
                    <a:pt x="0" y="133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6" name="Group 295出自【趣你的PPT】(微信:qunideppt)：最优质的PPT资源库"/>
          <p:cNvGrpSpPr/>
          <p:nvPr/>
        </p:nvGrpSpPr>
        <p:grpSpPr>
          <a:xfrm>
            <a:off x="6971208" y="2340629"/>
            <a:ext cx="346075" cy="419100"/>
            <a:chOff x="6116638" y="1400175"/>
            <a:chExt cx="346075" cy="419100"/>
          </a:xfrm>
        </p:grpSpPr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7125" y="1582738"/>
              <a:ext cx="163513" cy="236537"/>
            </a:xfrm>
            <a:custGeom>
              <a:avLst/>
              <a:gdLst>
                <a:gd name="T0" fmla="*/ 36 w 72"/>
                <a:gd name="T1" fmla="*/ 104 h 104"/>
                <a:gd name="T2" fmla="*/ 0 w 72"/>
                <a:gd name="T3" fmla="*/ 59 h 104"/>
                <a:gd name="T4" fmla="*/ 0 w 72"/>
                <a:gd name="T5" fmla="*/ 37 h 104"/>
                <a:gd name="T6" fmla="*/ 36 w 72"/>
                <a:gd name="T7" fmla="*/ 0 h 104"/>
                <a:gd name="T8" fmla="*/ 72 w 72"/>
                <a:gd name="T9" fmla="*/ 37 h 104"/>
                <a:gd name="T10" fmla="*/ 72 w 72"/>
                <a:gd name="T11" fmla="*/ 59 h 104"/>
                <a:gd name="T12" fmla="*/ 36 w 7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04">
                  <a:moveTo>
                    <a:pt x="36" y="104"/>
                  </a:moveTo>
                  <a:cubicBezTo>
                    <a:pt x="0" y="95"/>
                    <a:pt x="0" y="59"/>
                    <a:pt x="0" y="5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0"/>
                    <a:pt x="16" y="0"/>
                    <a:pt x="36" y="0"/>
                  </a:cubicBezTo>
                  <a:cubicBezTo>
                    <a:pt x="56" y="0"/>
                    <a:pt x="72" y="10"/>
                    <a:pt x="72" y="37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9"/>
                    <a:pt x="72" y="95"/>
                    <a:pt x="36" y="10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6175" y="1492250"/>
              <a:ext cx="127000" cy="103188"/>
            </a:xfrm>
            <a:custGeom>
              <a:avLst/>
              <a:gdLst>
                <a:gd name="T0" fmla="*/ 6 w 56"/>
                <a:gd name="T1" fmla="*/ 46 h 46"/>
                <a:gd name="T2" fmla="*/ 0 w 56"/>
                <a:gd name="T3" fmla="*/ 28 h 46"/>
                <a:gd name="T4" fmla="*/ 28 w 56"/>
                <a:gd name="T5" fmla="*/ 0 h 46"/>
                <a:gd name="T6" fmla="*/ 56 w 56"/>
                <a:gd name="T7" fmla="*/ 28 h 46"/>
                <a:gd name="T8" fmla="*/ 50 w 56"/>
                <a:gd name="T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6">
                  <a:moveTo>
                    <a:pt x="6" y="46"/>
                  </a:moveTo>
                  <a:cubicBezTo>
                    <a:pt x="3" y="41"/>
                    <a:pt x="0" y="35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  <a:cubicBezTo>
                    <a:pt x="56" y="34"/>
                    <a:pt x="54" y="40"/>
                    <a:pt x="50" y="45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3638" y="1436688"/>
              <a:ext cx="90487" cy="55562"/>
            </a:xfrm>
            <a:custGeom>
              <a:avLst/>
              <a:gdLst>
                <a:gd name="T0" fmla="*/ 12 w 40"/>
                <a:gd name="T1" fmla="*/ 24 h 24"/>
                <a:gd name="T2" fmla="*/ 0 w 40"/>
                <a:gd name="T3" fmla="*/ 12 h 24"/>
                <a:gd name="T4" fmla="*/ 12 w 40"/>
                <a:gd name="T5" fmla="*/ 0 h 24"/>
                <a:gd name="T6" fmla="*/ 28 w 40"/>
                <a:gd name="T7" fmla="*/ 0 h 24"/>
                <a:gd name="T8" fmla="*/ 40 w 40"/>
                <a:gd name="T9" fmla="*/ 12 h 24"/>
                <a:gd name="T10" fmla="*/ 28 w 40"/>
                <a:gd name="T11" fmla="*/ 24 h 24"/>
                <a:gd name="T12" fmla="*/ 12 w 40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0" y="5"/>
                    <a:pt x="40" y="12"/>
                  </a:cubicBezTo>
                  <a:cubicBezTo>
                    <a:pt x="40" y="18"/>
                    <a:pt x="35" y="24"/>
                    <a:pt x="28" y="24"/>
                  </a:cubicBezTo>
                  <a:lnTo>
                    <a:pt x="12" y="24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546225"/>
              <a:ext cx="109538" cy="53975"/>
            </a:xfrm>
            <a:custGeom>
              <a:avLst/>
              <a:gdLst>
                <a:gd name="T0" fmla="*/ 48 w 48"/>
                <a:gd name="T1" fmla="*/ 0 h 24"/>
                <a:gd name="T2" fmla="*/ 40 w 48"/>
                <a:gd name="T3" fmla="*/ 8 h 24"/>
                <a:gd name="T4" fmla="*/ 8 w 48"/>
                <a:gd name="T5" fmla="*/ 8 h 24"/>
                <a:gd name="T6" fmla="*/ 0 w 48"/>
                <a:gd name="T7" fmla="*/ 16 h 24"/>
                <a:gd name="T8" fmla="*/ 0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48" y="0"/>
                  </a:moveTo>
                  <a:cubicBezTo>
                    <a:pt x="48" y="4"/>
                    <a:pt x="45" y="8"/>
                    <a:pt x="4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600200"/>
              <a:ext cx="90488" cy="182563"/>
            </a:xfrm>
            <a:custGeom>
              <a:avLst/>
              <a:gdLst>
                <a:gd name="T0" fmla="*/ 0 w 95"/>
                <a:gd name="T1" fmla="*/ 0 h 189"/>
                <a:gd name="T2" fmla="*/ 76 w 95"/>
                <a:gd name="T3" fmla="*/ 38 h 189"/>
                <a:gd name="T4" fmla="*/ 95 w 95"/>
                <a:gd name="T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89">
                  <a:moveTo>
                    <a:pt x="0" y="0"/>
                  </a:moveTo>
                  <a:lnTo>
                    <a:pt x="76" y="38"/>
                  </a:lnTo>
                  <a:lnTo>
                    <a:pt x="95" y="189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0613" y="1419225"/>
              <a:ext cx="55562" cy="107950"/>
            </a:xfrm>
            <a:custGeom>
              <a:avLst/>
              <a:gdLst>
                <a:gd name="T0" fmla="*/ 0 w 24"/>
                <a:gd name="T1" fmla="*/ 0 h 48"/>
                <a:gd name="T2" fmla="*/ 8 w 24"/>
                <a:gd name="T3" fmla="*/ 8 h 48"/>
                <a:gd name="T4" fmla="*/ 8 w 24"/>
                <a:gd name="T5" fmla="*/ 40 h 48"/>
                <a:gd name="T6" fmla="*/ 16 w 24"/>
                <a:gd name="T7" fmla="*/ 48 h 48"/>
                <a:gd name="T8" fmla="*/ 24 w 2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0"/>
                  </a:moveTo>
                  <a:cubicBezTo>
                    <a:pt x="5" y="0"/>
                    <a:pt x="8" y="3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4"/>
                    <a:pt x="12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546225"/>
              <a:ext cx="109537" cy="53975"/>
            </a:xfrm>
            <a:custGeom>
              <a:avLst/>
              <a:gdLst>
                <a:gd name="T0" fmla="*/ 0 w 48"/>
                <a:gd name="T1" fmla="*/ 0 h 24"/>
                <a:gd name="T2" fmla="*/ 8 w 48"/>
                <a:gd name="T3" fmla="*/ 8 h 24"/>
                <a:gd name="T4" fmla="*/ 40 w 48"/>
                <a:gd name="T5" fmla="*/ 8 h 24"/>
                <a:gd name="T6" fmla="*/ 48 w 48"/>
                <a:gd name="T7" fmla="*/ 16 h 24"/>
                <a:gd name="T8" fmla="*/ 48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5" y="8"/>
                    <a:pt x="48" y="11"/>
                    <a:pt x="48" y="16"/>
                  </a:cubicBez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43663" y="1782763"/>
              <a:ext cx="19050" cy="17462"/>
            </a:xfrm>
            <a:custGeom>
              <a:avLst/>
              <a:gdLst>
                <a:gd name="T0" fmla="*/ 0 w 8"/>
                <a:gd name="T1" fmla="*/ 0 h 8"/>
                <a:gd name="T2" fmla="*/ 8 w 8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175" y="1419225"/>
              <a:ext cx="53975" cy="107950"/>
            </a:xfrm>
            <a:custGeom>
              <a:avLst/>
              <a:gdLst>
                <a:gd name="T0" fmla="*/ 0 w 24"/>
                <a:gd name="T1" fmla="*/ 48 h 48"/>
                <a:gd name="T2" fmla="*/ 8 w 24"/>
                <a:gd name="T3" fmla="*/ 48 h 48"/>
                <a:gd name="T4" fmla="*/ 16 w 24"/>
                <a:gd name="T5" fmla="*/ 40 h 48"/>
                <a:gd name="T6" fmla="*/ 16 w 24"/>
                <a:gd name="T7" fmla="*/ 8 h 48"/>
                <a:gd name="T8" fmla="*/ 24 w 24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20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600200"/>
              <a:ext cx="109537" cy="200025"/>
            </a:xfrm>
            <a:custGeom>
              <a:avLst/>
              <a:gdLst>
                <a:gd name="T0" fmla="*/ 48 w 48"/>
                <a:gd name="T1" fmla="*/ 0 h 88"/>
                <a:gd name="T2" fmla="*/ 16 w 48"/>
                <a:gd name="T3" fmla="*/ 16 h 88"/>
                <a:gd name="T4" fmla="*/ 8 w 48"/>
                <a:gd name="T5" fmla="*/ 80 h 88"/>
                <a:gd name="T6" fmla="*/ 0 w 48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8">
                  <a:moveTo>
                    <a:pt x="48" y="0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4"/>
                    <a:pt x="5" y="88"/>
                    <a:pt x="0" y="8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6234113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07138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7" name="Group 296出自【趣你的PPT】(微信:qunideppt)：最优质的PPT资源库"/>
          <p:cNvGrpSpPr/>
          <p:nvPr/>
        </p:nvGrpSpPr>
        <p:grpSpPr>
          <a:xfrm>
            <a:off x="8007845" y="2377142"/>
            <a:ext cx="420688" cy="346075"/>
            <a:chOff x="7153275" y="1436688"/>
            <a:chExt cx="420688" cy="346075"/>
          </a:xfrm>
        </p:grpSpPr>
        <p:sp>
          <p:nvSpPr>
            <p:cNvPr id="1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53275" y="1436688"/>
              <a:ext cx="420688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153275" y="1509713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1897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2278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72644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27888" y="1563688"/>
              <a:ext cx="53975" cy="5556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45375" y="1563688"/>
              <a:ext cx="55563" cy="5556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37425" y="1673225"/>
              <a:ext cx="53975" cy="55563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54888" y="1563688"/>
              <a:ext cx="19050" cy="55562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5350" y="1673225"/>
              <a:ext cx="19050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4425" y="1673225"/>
              <a:ext cx="17463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9101633" y="2340629"/>
            <a:ext cx="382587" cy="419100"/>
          </a:xfrm>
          <a:custGeom>
            <a:avLst/>
            <a:gdLst>
              <a:gd name="T0" fmla="*/ 8 w 168"/>
              <a:gd name="T1" fmla="*/ 40 h 184"/>
              <a:gd name="T2" fmla="*/ 84 w 168"/>
              <a:gd name="T3" fmla="*/ 184 h 184"/>
              <a:gd name="T4" fmla="*/ 84 w 168"/>
              <a:gd name="T5" fmla="*/ 184 h 184"/>
              <a:gd name="T6" fmla="*/ 160 w 168"/>
              <a:gd name="T7" fmla="*/ 40 h 184"/>
              <a:gd name="T8" fmla="*/ 84 w 168"/>
              <a:gd name="T9" fmla="*/ 0 h 184"/>
              <a:gd name="T10" fmla="*/ 8 w 168"/>
              <a:gd name="T11" fmla="*/ 4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184">
                <a:moveTo>
                  <a:pt x="8" y="40"/>
                </a:moveTo>
                <a:cubicBezTo>
                  <a:pt x="8" y="40"/>
                  <a:pt x="0" y="132"/>
                  <a:pt x="84" y="184"/>
                </a:cubicBezTo>
                <a:cubicBezTo>
                  <a:pt x="84" y="184"/>
                  <a:pt x="84" y="184"/>
                  <a:pt x="84" y="184"/>
                </a:cubicBezTo>
                <a:cubicBezTo>
                  <a:pt x="168" y="132"/>
                  <a:pt x="160" y="40"/>
                  <a:pt x="160" y="40"/>
                </a:cubicBezTo>
                <a:cubicBezTo>
                  <a:pt x="160" y="40"/>
                  <a:pt x="109" y="39"/>
                  <a:pt x="84" y="0"/>
                </a:cubicBezTo>
                <a:cubicBezTo>
                  <a:pt x="59" y="39"/>
                  <a:pt x="8" y="40"/>
                  <a:pt x="8" y="40"/>
                </a:cubicBezTo>
              </a:path>
            </a:pathLst>
          </a:custGeom>
          <a:noFill/>
          <a:ln w="3016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1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3" name="Group 302出自【趣你的PPT】(微信:qunideppt)：最优质的PPT资源库"/>
          <p:cNvGrpSpPr/>
          <p:nvPr/>
        </p:nvGrpSpPr>
        <p:grpSpPr>
          <a:xfrm>
            <a:off x="5913933" y="3415367"/>
            <a:ext cx="309562" cy="419100"/>
            <a:chOff x="5059363" y="2474913"/>
            <a:chExt cx="309562" cy="419100"/>
          </a:xfrm>
        </p:grpSpPr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78413" y="2838450"/>
              <a:ext cx="273050" cy="55563"/>
            </a:xfrm>
            <a:custGeom>
              <a:avLst/>
              <a:gdLst>
                <a:gd name="T0" fmla="*/ 0 w 284"/>
                <a:gd name="T1" fmla="*/ 0 h 57"/>
                <a:gd name="T2" fmla="*/ 0 w 284"/>
                <a:gd name="T3" fmla="*/ 57 h 57"/>
                <a:gd name="T4" fmla="*/ 284 w 284"/>
                <a:gd name="T5" fmla="*/ 57 h 57"/>
                <a:gd name="T6" fmla="*/ 284 w 284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57">
                  <a:moveTo>
                    <a:pt x="0" y="0"/>
                  </a:moveTo>
                  <a:lnTo>
                    <a:pt x="0" y="57"/>
                  </a:lnTo>
                  <a:lnTo>
                    <a:pt x="284" y="57"/>
                  </a:lnTo>
                  <a:lnTo>
                    <a:pt x="284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2511425"/>
              <a:ext cx="36513" cy="73025"/>
            </a:xfrm>
            <a:custGeom>
              <a:avLst/>
              <a:gdLst>
                <a:gd name="T0" fmla="*/ 16 w 16"/>
                <a:gd name="T1" fmla="*/ 0 h 32"/>
                <a:gd name="T2" fmla="*/ 0 w 16"/>
                <a:gd name="T3" fmla="*/ 20 h 32"/>
                <a:gd name="T4" fmla="*/ 4 w 16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2">
                  <a:moveTo>
                    <a:pt x="16" y="0"/>
                  </a:moveTo>
                  <a:cubicBezTo>
                    <a:pt x="7" y="2"/>
                    <a:pt x="0" y="10"/>
                    <a:pt x="0" y="20"/>
                  </a:cubicBezTo>
                  <a:cubicBezTo>
                    <a:pt x="0" y="24"/>
                    <a:pt x="2" y="28"/>
                    <a:pt x="4" y="3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9363" y="2474913"/>
              <a:ext cx="309562" cy="363537"/>
            </a:xfrm>
            <a:custGeom>
              <a:avLst/>
              <a:gdLst>
                <a:gd name="T0" fmla="*/ 136 w 136"/>
                <a:gd name="T1" fmla="*/ 160 h 160"/>
                <a:gd name="T2" fmla="*/ 0 w 136"/>
                <a:gd name="T3" fmla="*/ 160 h 160"/>
                <a:gd name="T4" fmla="*/ 0 w 136"/>
                <a:gd name="T5" fmla="*/ 148 h 160"/>
                <a:gd name="T6" fmla="*/ 8 w 136"/>
                <a:gd name="T7" fmla="*/ 140 h 160"/>
                <a:gd name="T8" fmla="*/ 56 w 136"/>
                <a:gd name="T9" fmla="*/ 108 h 160"/>
                <a:gd name="T10" fmla="*/ 56 w 136"/>
                <a:gd name="T11" fmla="*/ 84 h 160"/>
                <a:gd name="T12" fmla="*/ 45 w 136"/>
                <a:gd name="T13" fmla="*/ 63 h 160"/>
                <a:gd name="T14" fmla="*/ 32 w 136"/>
                <a:gd name="T15" fmla="*/ 36 h 160"/>
                <a:gd name="T16" fmla="*/ 68 w 136"/>
                <a:gd name="T17" fmla="*/ 0 h 160"/>
                <a:gd name="T18" fmla="*/ 104 w 136"/>
                <a:gd name="T19" fmla="*/ 36 h 160"/>
                <a:gd name="T20" fmla="*/ 91 w 136"/>
                <a:gd name="T21" fmla="*/ 63 h 160"/>
                <a:gd name="T22" fmla="*/ 80 w 136"/>
                <a:gd name="T23" fmla="*/ 83 h 160"/>
                <a:gd name="T24" fmla="*/ 80 w 136"/>
                <a:gd name="T25" fmla="*/ 108 h 160"/>
                <a:gd name="T26" fmla="*/ 128 w 136"/>
                <a:gd name="T27" fmla="*/ 140 h 160"/>
                <a:gd name="T28" fmla="*/ 136 w 136"/>
                <a:gd name="T29" fmla="*/ 148 h 160"/>
                <a:gd name="T30" fmla="*/ 136 w 136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160">
                  <a:moveTo>
                    <a:pt x="136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3"/>
                    <a:pt x="4" y="140"/>
                    <a:pt x="8" y="140"/>
                  </a:cubicBezTo>
                  <a:cubicBezTo>
                    <a:pt x="26" y="140"/>
                    <a:pt x="56" y="126"/>
                    <a:pt x="56" y="108"/>
                  </a:cubicBezTo>
                  <a:cubicBezTo>
                    <a:pt x="56" y="108"/>
                    <a:pt x="56" y="88"/>
                    <a:pt x="56" y="84"/>
                  </a:cubicBezTo>
                  <a:cubicBezTo>
                    <a:pt x="56" y="76"/>
                    <a:pt x="56" y="74"/>
                    <a:pt x="45" y="63"/>
                  </a:cubicBezTo>
                  <a:cubicBezTo>
                    <a:pt x="37" y="57"/>
                    <a:pt x="32" y="47"/>
                    <a:pt x="32" y="36"/>
                  </a:cubicBezTo>
                  <a:cubicBezTo>
                    <a:pt x="32" y="16"/>
                    <a:pt x="48" y="0"/>
                    <a:pt x="68" y="0"/>
                  </a:cubicBezTo>
                  <a:cubicBezTo>
                    <a:pt x="88" y="0"/>
                    <a:pt x="104" y="16"/>
                    <a:pt x="104" y="36"/>
                  </a:cubicBezTo>
                  <a:cubicBezTo>
                    <a:pt x="104" y="47"/>
                    <a:pt x="99" y="57"/>
                    <a:pt x="91" y="63"/>
                  </a:cubicBezTo>
                  <a:cubicBezTo>
                    <a:pt x="81" y="74"/>
                    <a:pt x="80" y="76"/>
                    <a:pt x="80" y="83"/>
                  </a:cubicBezTo>
                  <a:cubicBezTo>
                    <a:pt x="80" y="86"/>
                    <a:pt x="80" y="108"/>
                    <a:pt x="80" y="108"/>
                  </a:cubicBezTo>
                  <a:cubicBezTo>
                    <a:pt x="80" y="126"/>
                    <a:pt x="110" y="140"/>
                    <a:pt x="128" y="140"/>
                  </a:cubicBezTo>
                  <a:cubicBezTo>
                    <a:pt x="133" y="140"/>
                    <a:pt x="136" y="143"/>
                    <a:pt x="136" y="148"/>
                  </a:cubicBezTo>
                  <a:lnTo>
                    <a:pt x="136" y="16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2" name="Group 301出自【趣你的PPT】(微信:qunideppt)：最优质的PPT资源库"/>
          <p:cNvGrpSpPr/>
          <p:nvPr/>
        </p:nvGrpSpPr>
        <p:grpSpPr>
          <a:xfrm>
            <a:off x="6934695" y="3415367"/>
            <a:ext cx="419100" cy="419100"/>
            <a:chOff x="6080125" y="2474913"/>
            <a:chExt cx="419100" cy="419100"/>
          </a:xfrm>
        </p:grpSpPr>
        <p:sp>
          <p:nvSpPr>
            <p:cNvPr id="14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89675" y="2684463"/>
              <a:ext cx="26988" cy="269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0638" y="2474913"/>
              <a:ext cx="36512" cy="109537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34125" y="2528888"/>
              <a:ext cx="365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0125" y="2528888"/>
              <a:ext cx="419100" cy="365125"/>
            </a:xfrm>
            <a:custGeom>
              <a:avLst/>
              <a:gdLst>
                <a:gd name="T0" fmla="*/ 341 w 436"/>
                <a:gd name="T1" fmla="*/ 0 h 379"/>
                <a:gd name="T2" fmla="*/ 436 w 436"/>
                <a:gd name="T3" fmla="*/ 0 h 379"/>
                <a:gd name="T4" fmla="*/ 436 w 436"/>
                <a:gd name="T5" fmla="*/ 379 h 379"/>
                <a:gd name="T6" fmla="*/ 436 w 436"/>
                <a:gd name="T7" fmla="*/ 379 h 379"/>
                <a:gd name="T8" fmla="*/ 0 w 436"/>
                <a:gd name="T9" fmla="*/ 379 h 379"/>
                <a:gd name="T10" fmla="*/ 0 w 436"/>
                <a:gd name="T11" fmla="*/ 17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" h="379">
                  <a:moveTo>
                    <a:pt x="341" y="0"/>
                  </a:moveTo>
                  <a:lnTo>
                    <a:pt x="436" y="0"/>
                  </a:lnTo>
                  <a:lnTo>
                    <a:pt x="436" y="379"/>
                  </a:lnTo>
                  <a:lnTo>
                    <a:pt x="436" y="379"/>
                  </a:lnTo>
                  <a:lnTo>
                    <a:pt x="0" y="379"/>
                  </a:lnTo>
                  <a:lnTo>
                    <a:pt x="0" y="171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89688" y="2767013"/>
              <a:ext cx="53975" cy="539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80125" y="2474913"/>
              <a:ext cx="217488" cy="2190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16638" y="2584450"/>
              <a:ext cx="730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89663" y="2511425"/>
              <a:ext cx="0" cy="73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1" name="Group 300出自【趣你的PPT】(微信:qunideppt)：最优质的PPT资源库"/>
          <p:cNvGrpSpPr/>
          <p:nvPr/>
        </p:nvGrpSpPr>
        <p:grpSpPr>
          <a:xfrm>
            <a:off x="8007845" y="3451879"/>
            <a:ext cx="420688" cy="346075"/>
            <a:chOff x="7153275" y="2511425"/>
            <a:chExt cx="420688" cy="346075"/>
          </a:xfrm>
        </p:grpSpPr>
        <p:sp>
          <p:nvSpPr>
            <p:cNvPr id="1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2701925"/>
              <a:ext cx="55563" cy="1555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1863" y="2584450"/>
              <a:ext cx="55562" cy="273050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91400" y="263842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938" y="2511425"/>
              <a:ext cx="53975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53275" y="285750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0" name="Group 299出自【趣你的PPT】(微信:qunideppt)：最优质的PPT资源库"/>
          <p:cNvGrpSpPr/>
          <p:nvPr/>
        </p:nvGrpSpPr>
        <p:grpSpPr>
          <a:xfrm>
            <a:off x="9084170" y="3415367"/>
            <a:ext cx="419100" cy="419100"/>
            <a:chOff x="8229600" y="2474913"/>
            <a:chExt cx="419100" cy="419100"/>
          </a:xfrm>
        </p:grpSpPr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2565400"/>
              <a:ext cx="327025" cy="328613"/>
            </a:xfrm>
            <a:custGeom>
              <a:avLst/>
              <a:gdLst>
                <a:gd name="T0" fmla="*/ 144 w 144"/>
                <a:gd name="T1" fmla="*/ 72 h 144"/>
                <a:gd name="T2" fmla="*/ 72 w 144"/>
                <a:gd name="T3" fmla="*/ 144 h 144"/>
                <a:gd name="T4" fmla="*/ 0 w 144"/>
                <a:gd name="T5" fmla="*/ 72 h 144"/>
                <a:gd name="T6" fmla="*/ 72 w 144"/>
                <a:gd name="T7" fmla="*/ 0 h 144"/>
                <a:gd name="T8" fmla="*/ 72 w 144"/>
                <a:gd name="T9" fmla="*/ 72 h 144"/>
                <a:gd name="T10" fmla="*/ 144 w 144"/>
                <a:gd name="T11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44">
                  <a:moveTo>
                    <a:pt x="144" y="72"/>
                  </a:moveTo>
                  <a:cubicBezTo>
                    <a:pt x="144" y="112"/>
                    <a:pt x="112" y="144"/>
                    <a:pt x="72" y="144"/>
                  </a:cubicBezTo>
                  <a:cubicBezTo>
                    <a:pt x="32" y="144"/>
                    <a:pt x="0" y="11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144" y="7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29625" y="2474913"/>
              <a:ext cx="219075" cy="219075"/>
            </a:xfrm>
            <a:custGeom>
              <a:avLst/>
              <a:gdLst>
                <a:gd name="T0" fmla="*/ 96 w 96"/>
                <a:gd name="T1" fmla="*/ 96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96">
                  <a:moveTo>
                    <a:pt x="96" y="96"/>
                  </a:moveTo>
                  <a:cubicBezTo>
                    <a:pt x="96" y="43"/>
                    <a:pt x="53" y="0"/>
                    <a:pt x="0" y="0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96" y="9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2" name="Group 311出自【趣你的PPT】(微信:qunideppt)：最优质的PPT资源库"/>
          <p:cNvGrpSpPr/>
          <p:nvPr/>
        </p:nvGrpSpPr>
        <p:grpSpPr>
          <a:xfrm>
            <a:off x="6934695" y="4523442"/>
            <a:ext cx="419100" cy="349250"/>
            <a:chOff x="6080125" y="3582988"/>
            <a:chExt cx="419100" cy="349250"/>
          </a:xfrm>
        </p:grpSpPr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938" y="3765550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3475" y="3656013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7588" y="3859213"/>
              <a:ext cx="55562" cy="7302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07125" y="3749675"/>
              <a:ext cx="55563" cy="18256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16663" y="3803650"/>
              <a:ext cx="53975" cy="128588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26200" y="3676650"/>
              <a:ext cx="53975" cy="255588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6080125" y="393223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23013" y="3709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32550" y="3582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453188" y="3603625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53163" y="3684588"/>
              <a:ext cx="73025" cy="381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43625" y="3768725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43625" y="3695700"/>
              <a:ext cx="73025" cy="73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62700" y="3621088"/>
              <a:ext cx="71438" cy="920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4" name="Group 313出自【趣你的PPT】(微信:qunideppt)：最优质的PPT资源库"/>
          <p:cNvGrpSpPr/>
          <p:nvPr/>
        </p:nvGrpSpPr>
        <p:grpSpPr>
          <a:xfrm>
            <a:off x="9084170" y="4488517"/>
            <a:ext cx="419100" cy="420687"/>
            <a:chOff x="8229600" y="3548063"/>
            <a:chExt cx="419100" cy="420687"/>
          </a:xfrm>
        </p:grpSpPr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0088" y="3548063"/>
              <a:ext cx="36512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1700" y="3548063"/>
              <a:ext cx="34925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39163" y="3732213"/>
              <a:ext cx="53975" cy="5238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83575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12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39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3603625"/>
              <a:ext cx="419100" cy="365125"/>
            </a:xfrm>
            <a:custGeom>
              <a:avLst/>
              <a:gdLst>
                <a:gd name="T0" fmla="*/ 340 w 435"/>
                <a:gd name="T1" fmla="*/ 0 h 379"/>
                <a:gd name="T2" fmla="*/ 435 w 435"/>
                <a:gd name="T3" fmla="*/ 0 h 379"/>
                <a:gd name="T4" fmla="*/ 435 w 435"/>
                <a:gd name="T5" fmla="*/ 379 h 379"/>
                <a:gd name="T6" fmla="*/ 0 w 435"/>
                <a:gd name="T7" fmla="*/ 379 h 379"/>
                <a:gd name="T8" fmla="*/ 0 w 435"/>
                <a:gd name="T9" fmla="*/ 0 h 379"/>
                <a:gd name="T10" fmla="*/ 94 w 435"/>
                <a:gd name="T11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5" h="379">
                  <a:moveTo>
                    <a:pt x="340" y="0"/>
                  </a:moveTo>
                  <a:lnTo>
                    <a:pt x="435" y="0"/>
                  </a:lnTo>
                  <a:lnTo>
                    <a:pt x="435" y="379"/>
                  </a:lnTo>
                  <a:lnTo>
                    <a:pt x="0" y="379"/>
                  </a:ln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356600" y="3603625"/>
              <a:ext cx="165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1" name="Group 310出自【趣你的PPT】(微信:qunideppt)：最优质的PPT资源库"/>
          <p:cNvGrpSpPr/>
          <p:nvPr/>
        </p:nvGrpSpPr>
        <p:grpSpPr>
          <a:xfrm>
            <a:off x="5859958" y="4488517"/>
            <a:ext cx="419100" cy="420687"/>
            <a:chOff x="5005388" y="3548063"/>
            <a:chExt cx="419100" cy="420687"/>
          </a:xfrm>
        </p:grpSpPr>
        <p:sp>
          <p:nvSpPr>
            <p:cNvPr id="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3603625"/>
              <a:ext cx="363537" cy="365125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160 h 160"/>
                <a:gd name="T4" fmla="*/ 0 w 160"/>
                <a:gd name="T5" fmla="*/ 80 h 160"/>
                <a:gd name="T6" fmla="*/ 80 w 160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124"/>
                    <a:pt x="124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41913" y="3740150"/>
              <a:ext cx="90487" cy="920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5222875" y="3822700"/>
              <a:ext cx="93663" cy="9048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5237163" y="3784600"/>
              <a:ext cx="131762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5186363" y="3603625"/>
              <a:ext cx="0" cy="13176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2875" y="3548063"/>
              <a:ext cx="201613" cy="201612"/>
            </a:xfrm>
            <a:custGeom>
              <a:avLst/>
              <a:gdLst>
                <a:gd name="T0" fmla="*/ 88 w 88"/>
                <a:gd name="T1" fmla="*/ 88 h 88"/>
                <a:gd name="T2" fmla="*/ 0 w 88"/>
                <a:gd name="T3" fmla="*/ 0 h 88"/>
                <a:gd name="T4" fmla="*/ 0 w 88"/>
                <a:gd name="T5" fmla="*/ 0 h 88"/>
                <a:gd name="T6" fmla="*/ 0 w 88"/>
                <a:gd name="T7" fmla="*/ 69 h 88"/>
                <a:gd name="T8" fmla="*/ 19 w 88"/>
                <a:gd name="T9" fmla="*/ 88 h 88"/>
                <a:gd name="T10" fmla="*/ 88 w 88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88" y="88"/>
                  </a:moveTo>
                  <a:cubicBezTo>
                    <a:pt x="88" y="39"/>
                    <a:pt x="4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1" y="69"/>
                    <a:pt x="19" y="77"/>
                    <a:pt x="19" y="88"/>
                  </a:cubicBezTo>
                  <a:lnTo>
                    <a:pt x="88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0" name="Group 319出自【趣你的PPT】(微信:qunideppt)：最优质的PPT资源库"/>
          <p:cNvGrpSpPr/>
          <p:nvPr/>
        </p:nvGrpSpPr>
        <p:grpSpPr>
          <a:xfrm>
            <a:off x="5859958" y="5582304"/>
            <a:ext cx="419100" cy="382588"/>
            <a:chOff x="5005388" y="4641850"/>
            <a:chExt cx="419100" cy="382588"/>
          </a:xfrm>
        </p:grpSpPr>
        <p:sp>
          <p:nvSpPr>
            <p:cNvPr id="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4859338"/>
              <a:ext cx="419100" cy="165100"/>
            </a:xfrm>
            <a:custGeom>
              <a:avLst/>
              <a:gdLst>
                <a:gd name="T0" fmla="*/ 0 w 184"/>
                <a:gd name="T1" fmla="*/ 0 h 72"/>
                <a:gd name="T2" fmla="*/ 184 w 184"/>
                <a:gd name="T3" fmla="*/ 0 h 72"/>
                <a:gd name="T4" fmla="*/ 184 w 184"/>
                <a:gd name="T5" fmla="*/ 56 h 72"/>
                <a:gd name="T6" fmla="*/ 168 w 184"/>
                <a:gd name="T7" fmla="*/ 72 h 72"/>
                <a:gd name="T8" fmla="*/ 16 w 184"/>
                <a:gd name="T9" fmla="*/ 72 h 72"/>
                <a:gd name="T10" fmla="*/ 0 w 184"/>
                <a:gd name="T11" fmla="*/ 56 h 72"/>
                <a:gd name="T12" fmla="*/ 0 w 184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72">
                  <a:moveTo>
                    <a:pt x="0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4" y="65"/>
                    <a:pt x="177" y="72"/>
                    <a:pt x="16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7" y="72"/>
                    <a:pt x="0" y="65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5388" y="4714875"/>
              <a:ext cx="419100" cy="144463"/>
            </a:xfrm>
            <a:custGeom>
              <a:avLst/>
              <a:gdLst>
                <a:gd name="T0" fmla="*/ 0 w 436"/>
                <a:gd name="T1" fmla="*/ 151 h 151"/>
                <a:gd name="T2" fmla="*/ 0 w 436"/>
                <a:gd name="T3" fmla="*/ 0 h 151"/>
                <a:gd name="T4" fmla="*/ 436 w 436"/>
                <a:gd name="T5" fmla="*/ 0 h 151"/>
                <a:gd name="T6" fmla="*/ 436 w 436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151">
                  <a:moveTo>
                    <a:pt x="0" y="151"/>
                  </a:moveTo>
                  <a:lnTo>
                    <a:pt x="0" y="0"/>
                  </a:lnTo>
                  <a:lnTo>
                    <a:pt x="436" y="0"/>
                  </a:lnTo>
                  <a:lnTo>
                    <a:pt x="436" y="151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5875" y="4659313"/>
              <a:ext cx="73025" cy="55562"/>
            </a:xfrm>
            <a:custGeom>
              <a:avLst/>
              <a:gdLst>
                <a:gd name="T0" fmla="*/ 32 w 32"/>
                <a:gd name="T1" fmla="*/ 0 h 24"/>
                <a:gd name="T2" fmla="*/ 24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0 w 32"/>
                <a:gd name="T9" fmla="*/ 16 h 24"/>
                <a:gd name="T10" fmla="*/ 0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3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68900" y="4641850"/>
              <a:ext cx="90488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9388" y="4659313"/>
              <a:ext cx="73025" cy="55562"/>
            </a:xfrm>
            <a:custGeom>
              <a:avLst/>
              <a:gdLst>
                <a:gd name="T0" fmla="*/ 0 w 32"/>
                <a:gd name="T1" fmla="*/ 0 h 24"/>
                <a:gd name="T2" fmla="*/ 8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32 w 32"/>
                <a:gd name="T9" fmla="*/ 16 h 24"/>
                <a:gd name="T10" fmla="*/ 32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5875" y="4822825"/>
              <a:ext cx="55563" cy="92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78438" y="4822825"/>
              <a:ext cx="53975" cy="92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3" name="Group 312出自【趣你的PPT】(微信:qunideppt)：最优质的PPT资源库"/>
          <p:cNvGrpSpPr/>
          <p:nvPr/>
        </p:nvGrpSpPr>
        <p:grpSpPr>
          <a:xfrm>
            <a:off x="8007845" y="4488517"/>
            <a:ext cx="420688" cy="420687"/>
            <a:chOff x="7153275" y="3548063"/>
            <a:chExt cx="420688" cy="420687"/>
          </a:xfrm>
        </p:grpSpPr>
        <p:sp>
          <p:nvSpPr>
            <p:cNvPr id="2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3913188"/>
              <a:ext cx="55563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1863" y="3840163"/>
              <a:ext cx="55562" cy="12858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91400" y="374967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938" y="3659188"/>
              <a:ext cx="53975" cy="309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53275" y="396875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72325" y="3548063"/>
              <a:ext cx="382588" cy="3286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0938" y="3548063"/>
              <a:ext cx="53975" cy="55562"/>
            </a:xfrm>
            <a:custGeom>
              <a:avLst/>
              <a:gdLst>
                <a:gd name="T0" fmla="*/ 0 w 57"/>
                <a:gd name="T1" fmla="*/ 0 h 57"/>
                <a:gd name="T2" fmla="*/ 57 w 57"/>
                <a:gd name="T3" fmla="*/ 0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9" name="Group 318出自【趣你的PPT】(微信:qunideppt)：最优质的PPT资源库"/>
          <p:cNvGrpSpPr/>
          <p:nvPr/>
        </p:nvGrpSpPr>
        <p:grpSpPr>
          <a:xfrm>
            <a:off x="6934695" y="5618817"/>
            <a:ext cx="419100" cy="309562"/>
            <a:chOff x="6080125" y="4678363"/>
            <a:chExt cx="419100" cy="309562"/>
          </a:xfrm>
        </p:grpSpPr>
        <p:sp>
          <p:nvSpPr>
            <p:cNvPr id="2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80125" y="4678363"/>
              <a:ext cx="419100" cy="309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34100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170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26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62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297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53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389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170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26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62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297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53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6389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6443663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8" name="Group 317出自【趣你的PPT】(微信:qunideppt)：最优质的PPT资源库"/>
          <p:cNvGrpSpPr/>
          <p:nvPr/>
        </p:nvGrpSpPr>
        <p:grpSpPr>
          <a:xfrm>
            <a:off x="8007845" y="5563254"/>
            <a:ext cx="420688" cy="419100"/>
            <a:chOff x="7153275" y="4622800"/>
            <a:chExt cx="420688" cy="419100"/>
          </a:xfrm>
        </p:grpSpPr>
        <p:sp>
          <p:nvSpPr>
            <p:cNvPr id="2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00913" y="4859338"/>
              <a:ext cx="127000" cy="12858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00913" y="4732338"/>
              <a:ext cx="127000" cy="6350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2325" y="4805363"/>
              <a:ext cx="382588" cy="23653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4805363"/>
              <a:ext cx="55563" cy="53975"/>
            </a:xfrm>
            <a:custGeom>
              <a:avLst/>
              <a:gdLst>
                <a:gd name="T0" fmla="*/ 24 w 24"/>
                <a:gd name="T1" fmla="*/ 0 h 24"/>
                <a:gd name="T2" fmla="*/ 0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4" y="13"/>
                    <a:pt x="13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7763" y="4805363"/>
              <a:ext cx="55562" cy="53975"/>
            </a:xfrm>
            <a:custGeom>
              <a:avLst/>
              <a:gdLst>
                <a:gd name="T0" fmla="*/ 24 w 24"/>
                <a:gd name="T1" fmla="*/ 24 h 24"/>
                <a:gd name="T2" fmla="*/ 0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1" y="24"/>
                    <a:pt x="0" y="13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0938" y="4987925"/>
              <a:ext cx="53975" cy="53975"/>
            </a:xfrm>
            <a:custGeom>
              <a:avLst/>
              <a:gdLst>
                <a:gd name="T0" fmla="*/ 0 w 24"/>
                <a:gd name="T1" fmla="*/ 24 h 24"/>
                <a:gd name="T2" fmla="*/ 24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cubicBezTo>
                    <a:pt x="0" y="11"/>
                    <a:pt x="11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4987925"/>
              <a:ext cx="55563" cy="53975"/>
            </a:xfrm>
            <a:custGeom>
              <a:avLst/>
              <a:gdLst>
                <a:gd name="T0" fmla="*/ 0 w 24"/>
                <a:gd name="T1" fmla="*/ 0 h 24"/>
                <a:gd name="T2" fmla="*/ 24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cubicBezTo>
                    <a:pt x="13" y="0"/>
                    <a:pt x="24" y="11"/>
                    <a:pt x="24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53275" y="4622800"/>
              <a:ext cx="420688" cy="246063"/>
            </a:xfrm>
            <a:custGeom>
              <a:avLst/>
              <a:gdLst>
                <a:gd name="T0" fmla="*/ 19 w 436"/>
                <a:gd name="T1" fmla="*/ 189 h 256"/>
                <a:gd name="T2" fmla="*/ 0 w 436"/>
                <a:gd name="T3" fmla="*/ 73 h 256"/>
                <a:gd name="T4" fmla="*/ 393 w 436"/>
                <a:gd name="T5" fmla="*/ 0 h 256"/>
                <a:gd name="T6" fmla="*/ 436 w 436"/>
                <a:gd name="T7" fmla="*/ 249 h 256"/>
                <a:gd name="T8" fmla="*/ 417 w 43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256">
                  <a:moveTo>
                    <a:pt x="19" y="189"/>
                  </a:moveTo>
                  <a:lnTo>
                    <a:pt x="0" y="73"/>
                  </a:lnTo>
                  <a:lnTo>
                    <a:pt x="393" y="0"/>
                  </a:lnTo>
                  <a:lnTo>
                    <a:pt x="436" y="249"/>
                  </a:lnTo>
                  <a:lnTo>
                    <a:pt x="417" y="256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64388" y="4683125"/>
              <a:ext cx="49212" cy="65088"/>
            </a:xfrm>
            <a:custGeom>
              <a:avLst/>
              <a:gdLst>
                <a:gd name="T0" fmla="*/ 20 w 22"/>
                <a:gd name="T1" fmla="*/ 0 h 29"/>
                <a:gd name="T2" fmla="*/ 0 w 22"/>
                <a:gd name="T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29">
                  <a:moveTo>
                    <a:pt x="20" y="0"/>
                  </a:moveTo>
                  <a:cubicBezTo>
                    <a:pt x="22" y="14"/>
                    <a:pt x="13" y="27"/>
                    <a:pt x="0" y="29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8713" y="4632325"/>
              <a:ext cx="63500" cy="52388"/>
            </a:xfrm>
            <a:custGeom>
              <a:avLst/>
              <a:gdLst>
                <a:gd name="T0" fmla="*/ 28 w 28"/>
                <a:gd name="T1" fmla="*/ 20 h 23"/>
                <a:gd name="T2" fmla="*/ 0 w 28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23">
                  <a:moveTo>
                    <a:pt x="28" y="20"/>
                  </a:moveTo>
                  <a:cubicBezTo>
                    <a:pt x="15" y="23"/>
                    <a:pt x="2" y="14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7" name="Group 316出自【趣你的PPT】(微信:qunideppt)：最优质的PPT资源库"/>
          <p:cNvGrpSpPr/>
          <p:nvPr/>
        </p:nvGrpSpPr>
        <p:grpSpPr>
          <a:xfrm>
            <a:off x="9084170" y="5636279"/>
            <a:ext cx="419100" cy="273050"/>
            <a:chOff x="8229600" y="4695825"/>
            <a:chExt cx="419100" cy="273050"/>
          </a:xfrm>
        </p:grpSpPr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9600" y="4695825"/>
              <a:ext cx="419100" cy="273050"/>
            </a:xfrm>
            <a:custGeom>
              <a:avLst/>
              <a:gdLst>
                <a:gd name="T0" fmla="*/ 184 w 184"/>
                <a:gd name="T1" fmla="*/ 112 h 120"/>
                <a:gd name="T2" fmla="*/ 176 w 184"/>
                <a:gd name="T3" fmla="*/ 120 h 120"/>
                <a:gd name="T4" fmla="*/ 8 w 184"/>
                <a:gd name="T5" fmla="*/ 120 h 120"/>
                <a:gd name="T6" fmla="*/ 0 w 184"/>
                <a:gd name="T7" fmla="*/ 112 h 120"/>
                <a:gd name="T8" fmla="*/ 0 w 184"/>
                <a:gd name="T9" fmla="*/ 8 h 120"/>
                <a:gd name="T10" fmla="*/ 8 w 184"/>
                <a:gd name="T11" fmla="*/ 0 h 120"/>
                <a:gd name="T12" fmla="*/ 176 w 184"/>
                <a:gd name="T13" fmla="*/ 0 h 120"/>
                <a:gd name="T14" fmla="*/ 184 w 184"/>
                <a:gd name="T15" fmla="*/ 8 h 120"/>
                <a:gd name="T16" fmla="*/ 184 w 184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20">
                  <a:moveTo>
                    <a:pt x="184" y="112"/>
                  </a:moveTo>
                  <a:cubicBezTo>
                    <a:pt x="184" y="116"/>
                    <a:pt x="181" y="120"/>
                    <a:pt x="17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4" y="3"/>
                    <a:pt x="184" y="8"/>
                  </a:cubicBezTo>
                  <a:lnTo>
                    <a:pt x="184" y="11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29600" y="475138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29600" y="47863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283575" y="4895850"/>
              <a:ext cx="1285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2650" y="4859338"/>
              <a:ext cx="90488" cy="55562"/>
            </a:xfrm>
            <a:custGeom>
              <a:avLst/>
              <a:gdLst>
                <a:gd name="T0" fmla="*/ 28 w 40"/>
                <a:gd name="T1" fmla="*/ 0 h 24"/>
                <a:gd name="T2" fmla="*/ 20 w 40"/>
                <a:gd name="T3" fmla="*/ 3 h 24"/>
                <a:gd name="T4" fmla="*/ 12 w 40"/>
                <a:gd name="T5" fmla="*/ 0 h 24"/>
                <a:gd name="T6" fmla="*/ 0 w 40"/>
                <a:gd name="T7" fmla="*/ 12 h 24"/>
                <a:gd name="T8" fmla="*/ 12 w 40"/>
                <a:gd name="T9" fmla="*/ 24 h 24"/>
                <a:gd name="T10" fmla="*/ 20 w 40"/>
                <a:gd name="T11" fmla="*/ 21 h 24"/>
                <a:gd name="T12" fmla="*/ 28 w 40"/>
                <a:gd name="T13" fmla="*/ 24 h 24"/>
                <a:gd name="T14" fmla="*/ 40 w 40"/>
                <a:gd name="T15" fmla="*/ 12 h 24"/>
                <a:gd name="T16" fmla="*/ 28 w 4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28" y="0"/>
                  </a:moveTo>
                  <a:cubicBezTo>
                    <a:pt x="25" y="0"/>
                    <a:pt x="22" y="1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5" y="24"/>
                    <a:pt x="18" y="23"/>
                    <a:pt x="20" y="21"/>
                  </a:cubicBezTo>
                  <a:cubicBezTo>
                    <a:pt x="22" y="23"/>
                    <a:pt x="25" y="24"/>
                    <a:pt x="28" y="24"/>
                  </a:cubicBezTo>
                  <a:cubicBezTo>
                    <a:pt x="35" y="24"/>
                    <a:pt x="40" y="18"/>
                    <a:pt x="40" y="12"/>
                  </a:cubicBezTo>
                  <a:cubicBezTo>
                    <a:pt x="40" y="5"/>
                    <a:pt x="35" y="0"/>
                    <a:pt x="28" y="0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5" name="Group 314出自【趣你的PPT】(微信:qunideppt)：最优质的PPT资源库"/>
          <p:cNvGrpSpPr/>
          <p:nvPr/>
        </p:nvGrpSpPr>
        <p:grpSpPr>
          <a:xfrm>
            <a:off x="10257371" y="4492086"/>
            <a:ext cx="238032" cy="415795"/>
            <a:chOff x="9402801" y="3551632"/>
            <a:chExt cx="238032" cy="415795"/>
          </a:xfrm>
        </p:grpSpPr>
        <p:sp>
          <p:nvSpPr>
            <p:cNvPr id="2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02801" y="3551632"/>
              <a:ext cx="238032" cy="415795"/>
            </a:xfrm>
            <a:custGeom>
              <a:avLst/>
              <a:gdLst>
                <a:gd name="T0" fmla="*/ 104 w 104"/>
                <a:gd name="T1" fmla="*/ 176 h 184"/>
                <a:gd name="T2" fmla="*/ 96 w 104"/>
                <a:gd name="T3" fmla="*/ 184 h 184"/>
                <a:gd name="T4" fmla="*/ 8 w 104"/>
                <a:gd name="T5" fmla="*/ 184 h 184"/>
                <a:gd name="T6" fmla="*/ 0 w 104"/>
                <a:gd name="T7" fmla="*/ 176 h 184"/>
                <a:gd name="T8" fmla="*/ 0 w 104"/>
                <a:gd name="T9" fmla="*/ 8 h 184"/>
                <a:gd name="T10" fmla="*/ 8 w 104"/>
                <a:gd name="T11" fmla="*/ 0 h 184"/>
                <a:gd name="T12" fmla="*/ 96 w 104"/>
                <a:gd name="T13" fmla="*/ 0 h 184"/>
                <a:gd name="T14" fmla="*/ 104 w 104"/>
                <a:gd name="T15" fmla="*/ 8 h 184"/>
                <a:gd name="T16" fmla="*/ 104 w 104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84">
                  <a:moveTo>
                    <a:pt x="104" y="176"/>
                  </a:moveTo>
                  <a:cubicBezTo>
                    <a:pt x="104" y="180"/>
                    <a:pt x="101" y="184"/>
                    <a:pt x="96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104" y="3"/>
                    <a:pt x="104" y="8"/>
                  </a:cubicBezTo>
                  <a:lnTo>
                    <a:pt x="104" y="17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9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3586122"/>
              <a:ext cx="19119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03176" y="3894614"/>
              <a:ext cx="38238" cy="36406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39127" y="3622528"/>
              <a:ext cx="165379" cy="23472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475453" y="3586122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6" name="Group 315出自【趣你的PPT】(微信:qunideppt)：最优质的PPT资源库"/>
          <p:cNvGrpSpPr/>
          <p:nvPr/>
        </p:nvGrpSpPr>
        <p:grpSpPr>
          <a:xfrm>
            <a:off x="10165600" y="5560314"/>
            <a:ext cx="422529" cy="417711"/>
            <a:chOff x="9311030" y="4619860"/>
            <a:chExt cx="422529" cy="417711"/>
          </a:xfrm>
        </p:grpSpPr>
        <p:sp>
          <p:nvSpPr>
            <p:cNvPr id="263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4927395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30149" y="4619860"/>
              <a:ext cx="384292" cy="190652"/>
            </a:xfrm>
            <a:custGeom>
              <a:avLst/>
              <a:gdLst>
                <a:gd name="T0" fmla="*/ 168 w 168"/>
                <a:gd name="T1" fmla="*/ 84 h 84"/>
                <a:gd name="T2" fmla="*/ 168 w 168"/>
                <a:gd name="T3" fmla="*/ 8 h 84"/>
                <a:gd name="T4" fmla="*/ 160 w 168"/>
                <a:gd name="T5" fmla="*/ 0 h 84"/>
                <a:gd name="T6" fmla="*/ 8 w 168"/>
                <a:gd name="T7" fmla="*/ 0 h 84"/>
                <a:gd name="T8" fmla="*/ 0 w 168"/>
                <a:gd name="T9" fmla="*/ 8 h 84"/>
                <a:gd name="T10" fmla="*/ 0 w 168"/>
                <a:gd name="T11" fmla="*/ 5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84">
                  <a:moveTo>
                    <a:pt x="168" y="84"/>
                  </a:moveTo>
                  <a:cubicBezTo>
                    <a:pt x="168" y="8"/>
                    <a:pt x="168" y="8"/>
                    <a:pt x="168" y="8"/>
                  </a:cubicBezTo>
                  <a:cubicBezTo>
                    <a:pt x="168" y="3"/>
                    <a:pt x="165" y="0"/>
                    <a:pt x="1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12735" y="4873744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4746323"/>
              <a:ext cx="201705" cy="290290"/>
            </a:xfrm>
            <a:custGeom>
              <a:avLst/>
              <a:gdLst>
                <a:gd name="T0" fmla="*/ 88 w 88"/>
                <a:gd name="T1" fmla="*/ 120 h 128"/>
                <a:gd name="T2" fmla="*/ 80 w 88"/>
                <a:gd name="T3" fmla="*/ 128 h 128"/>
                <a:gd name="T4" fmla="*/ 8 w 88"/>
                <a:gd name="T5" fmla="*/ 128 h 128"/>
                <a:gd name="T6" fmla="*/ 0 w 88"/>
                <a:gd name="T7" fmla="*/ 120 h 128"/>
                <a:gd name="T8" fmla="*/ 0 w 88"/>
                <a:gd name="T9" fmla="*/ 8 h 128"/>
                <a:gd name="T10" fmla="*/ 8 w 88"/>
                <a:gd name="T11" fmla="*/ 0 h 128"/>
                <a:gd name="T12" fmla="*/ 80 w 88"/>
                <a:gd name="T13" fmla="*/ 0 h 128"/>
                <a:gd name="T14" fmla="*/ 88 w 88"/>
                <a:gd name="T15" fmla="*/ 8 h 128"/>
                <a:gd name="T16" fmla="*/ 88 w 88"/>
                <a:gd name="T1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8">
                  <a:moveTo>
                    <a:pt x="88" y="120"/>
                  </a:moveTo>
                  <a:cubicBezTo>
                    <a:pt x="88" y="124"/>
                    <a:pt x="85" y="128"/>
                    <a:pt x="8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lnTo>
                    <a:pt x="88" y="12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41236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47356" y="4782729"/>
              <a:ext cx="129053" cy="18107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87299" y="4820093"/>
              <a:ext cx="146260" cy="217478"/>
            </a:xfrm>
            <a:custGeom>
              <a:avLst/>
              <a:gdLst>
                <a:gd name="T0" fmla="*/ 64 w 64"/>
                <a:gd name="T1" fmla="*/ 88 h 96"/>
                <a:gd name="T2" fmla="*/ 56 w 64"/>
                <a:gd name="T3" fmla="*/ 96 h 96"/>
                <a:gd name="T4" fmla="*/ 8 w 64"/>
                <a:gd name="T5" fmla="*/ 96 h 96"/>
                <a:gd name="T6" fmla="*/ 0 w 64"/>
                <a:gd name="T7" fmla="*/ 88 h 96"/>
                <a:gd name="T8" fmla="*/ 0 w 64"/>
                <a:gd name="T9" fmla="*/ 8 h 96"/>
                <a:gd name="T10" fmla="*/ 8 w 64"/>
                <a:gd name="T11" fmla="*/ 0 h 96"/>
                <a:gd name="T12" fmla="*/ 56 w 64"/>
                <a:gd name="T13" fmla="*/ 0 h 96"/>
                <a:gd name="T14" fmla="*/ 64 w 64"/>
                <a:gd name="T15" fmla="*/ 8 h 96"/>
                <a:gd name="T16" fmla="*/ 64 w 64"/>
                <a:gd name="T17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96">
                  <a:moveTo>
                    <a:pt x="64" y="88"/>
                  </a:moveTo>
                  <a:cubicBezTo>
                    <a:pt x="64" y="92"/>
                    <a:pt x="61" y="96"/>
                    <a:pt x="56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" y="96"/>
                    <a:pt x="0" y="92"/>
                    <a:pt x="0" y="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3"/>
                    <a:pt x="64" y="8"/>
                  </a:cubicBezTo>
                  <a:lnTo>
                    <a:pt x="64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65804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23625" y="4856499"/>
              <a:ext cx="72652" cy="108260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8" name="Group 297出自【趣你的PPT】(微信:qunideppt)：最优质的PPT资源库"/>
          <p:cNvGrpSpPr/>
          <p:nvPr/>
        </p:nvGrpSpPr>
        <p:grpSpPr>
          <a:xfrm>
            <a:off x="10165600" y="2349881"/>
            <a:ext cx="422530" cy="419627"/>
            <a:chOff x="9311030" y="1409427"/>
            <a:chExt cx="422530" cy="419627"/>
          </a:xfrm>
        </p:grpSpPr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1483197"/>
              <a:ext cx="422530" cy="128379"/>
            </a:xfrm>
            <a:custGeom>
              <a:avLst/>
              <a:gdLst>
                <a:gd name="T0" fmla="*/ 0 w 441"/>
                <a:gd name="T1" fmla="*/ 133 h 133"/>
                <a:gd name="T2" fmla="*/ 0 w 441"/>
                <a:gd name="T3" fmla="*/ 0 h 133"/>
                <a:gd name="T4" fmla="*/ 441 w 441"/>
                <a:gd name="T5" fmla="*/ 0 h 133"/>
                <a:gd name="T6" fmla="*/ 441 w 441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3">
                  <a:moveTo>
                    <a:pt x="0" y="133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133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7356" y="1611576"/>
              <a:ext cx="348922" cy="217478"/>
            </a:xfrm>
            <a:custGeom>
              <a:avLst/>
              <a:gdLst>
                <a:gd name="T0" fmla="*/ 365 w 365"/>
                <a:gd name="T1" fmla="*/ 0 h 227"/>
                <a:gd name="T2" fmla="*/ 365 w 365"/>
                <a:gd name="T3" fmla="*/ 227 h 227"/>
                <a:gd name="T4" fmla="*/ 0 w 365"/>
                <a:gd name="T5" fmla="*/ 227 h 227"/>
                <a:gd name="T6" fmla="*/ 0 w 365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227">
                  <a:moveTo>
                    <a:pt x="365" y="0"/>
                  </a:moveTo>
                  <a:lnTo>
                    <a:pt x="365" y="227"/>
                  </a:lnTo>
                  <a:lnTo>
                    <a:pt x="0" y="227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9494572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49061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30898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39127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9311030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9549061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9" name="Group 298出自【趣你的PPT】(微信:qunideppt)：最优质的PPT资源库"/>
          <p:cNvGrpSpPr/>
          <p:nvPr/>
        </p:nvGrpSpPr>
        <p:grpSpPr>
          <a:xfrm>
            <a:off x="10165600" y="3439187"/>
            <a:ext cx="422529" cy="381304"/>
            <a:chOff x="9311030" y="2498733"/>
            <a:chExt cx="422529" cy="381304"/>
          </a:xfrm>
        </p:grpSpPr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11030" y="2643398"/>
              <a:ext cx="293477" cy="236639"/>
            </a:xfrm>
            <a:custGeom>
              <a:avLst/>
              <a:gdLst>
                <a:gd name="T0" fmla="*/ 128 w 128"/>
                <a:gd name="T1" fmla="*/ 88 h 104"/>
                <a:gd name="T2" fmla="*/ 112 w 128"/>
                <a:gd name="T3" fmla="*/ 104 h 104"/>
                <a:gd name="T4" fmla="*/ 16 w 128"/>
                <a:gd name="T5" fmla="*/ 104 h 104"/>
                <a:gd name="T6" fmla="*/ 0 w 128"/>
                <a:gd name="T7" fmla="*/ 88 h 104"/>
                <a:gd name="T8" fmla="*/ 0 w 128"/>
                <a:gd name="T9" fmla="*/ 16 h 104"/>
                <a:gd name="T10" fmla="*/ 16 w 128"/>
                <a:gd name="T11" fmla="*/ 0 h 104"/>
                <a:gd name="T12" fmla="*/ 112 w 128"/>
                <a:gd name="T13" fmla="*/ 0 h 104"/>
                <a:gd name="T14" fmla="*/ 128 w 128"/>
                <a:gd name="T15" fmla="*/ 16 h 104"/>
                <a:gd name="T16" fmla="*/ 128 w 128"/>
                <a:gd name="T17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04">
                  <a:moveTo>
                    <a:pt x="128" y="88"/>
                  </a:moveTo>
                  <a:cubicBezTo>
                    <a:pt x="128" y="97"/>
                    <a:pt x="121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7" y="104"/>
                    <a:pt x="0" y="97"/>
                    <a:pt x="0" y="8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1" y="0"/>
                    <a:pt x="128" y="7"/>
                    <a:pt x="128" y="16"/>
                  </a:cubicBezTo>
                  <a:lnTo>
                    <a:pt x="128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04506" y="2662560"/>
              <a:ext cx="129053" cy="198317"/>
            </a:xfrm>
            <a:custGeom>
              <a:avLst/>
              <a:gdLst>
                <a:gd name="T0" fmla="*/ 134 w 134"/>
                <a:gd name="T1" fmla="*/ 208 h 208"/>
                <a:gd name="T2" fmla="*/ 0 w 134"/>
                <a:gd name="T3" fmla="*/ 171 h 208"/>
                <a:gd name="T4" fmla="*/ 0 w 134"/>
                <a:gd name="T5" fmla="*/ 38 h 208"/>
                <a:gd name="T6" fmla="*/ 134 w 134"/>
                <a:gd name="T7" fmla="*/ 0 h 208"/>
                <a:gd name="T8" fmla="*/ 134 w 1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08">
                  <a:moveTo>
                    <a:pt x="134" y="208"/>
                  </a:moveTo>
                  <a:lnTo>
                    <a:pt x="0" y="171"/>
                  </a:lnTo>
                  <a:lnTo>
                    <a:pt x="0" y="38"/>
                  </a:lnTo>
                  <a:lnTo>
                    <a:pt x="134" y="0"/>
                  </a:lnTo>
                  <a:lnTo>
                    <a:pt x="134" y="20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30149" y="2498733"/>
              <a:ext cx="127141" cy="127421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75453" y="2535139"/>
              <a:ext cx="91771" cy="9005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7356" y="2789022"/>
              <a:ext cx="220824" cy="36406"/>
            </a:xfrm>
            <a:custGeom>
              <a:avLst/>
              <a:gdLst>
                <a:gd name="T0" fmla="*/ 88 w 96"/>
                <a:gd name="T1" fmla="*/ 16 h 16"/>
                <a:gd name="T2" fmla="*/ 96 w 96"/>
                <a:gd name="T3" fmla="*/ 8 h 16"/>
                <a:gd name="T4" fmla="*/ 88 w 96"/>
                <a:gd name="T5" fmla="*/ 0 h 16"/>
                <a:gd name="T6" fmla="*/ 8 w 96"/>
                <a:gd name="T7" fmla="*/ 0 h 16"/>
                <a:gd name="T8" fmla="*/ 0 w 96"/>
                <a:gd name="T9" fmla="*/ 8 h 16"/>
                <a:gd name="T10" fmla="*/ 8 w 96"/>
                <a:gd name="T11" fmla="*/ 16 h 16"/>
                <a:gd name="T12" fmla="*/ 88 w 9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16"/>
                  </a:moveTo>
                  <a:cubicBezTo>
                    <a:pt x="93" y="16"/>
                    <a:pt x="96" y="12"/>
                    <a:pt x="96" y="8"/>
                  </a:cubicBezTo>
                  <a:cubicBezTo>
                    <a:pt x="96" y="3"/>
                    <a:pt x="93" y="0"/>
                    <a:pt x="8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lnTo>
                    <a:pt x="88" y="1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530898" y="2698965"/>
              <a:ext cx="36326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38" name="出自【趣你的PPT】(微信:qunideppt)：最优质的PPT资源库"/>
          <p:cNvSpPr/>
          <p:nvPr/>
        </p:nvSpPr>
        <p:spPr>
          <a:xfrm>
            <a:off x="1" y="2"/>
            <a:ext cx="12191998" cy="1602441"/>
          </a:xfrm>
          <a:custGeom>
            <a:avLst/>
            <a:gdLst>
              <a:gd name="connsiteX0" fmla="*/ 0 w 12191998"/>
              <a:gd name="connsiteY0" fmla="*/ 0 h 1602441"/>
              <a:gd name="connsiteX1" fmla="*/ 12191998 w 12191998"/>
              <a:gd name="connsiteY1" fmla="*/ 0 h 1602441"/>
              <a:gd name="connsiteX2" fmla="*/ 12191998 w 12191998"/>
              <a:gd name="connsiteY2" fmla="*/ 719100 h 1602441"/>
              <a:gd name="connsiteX3" fmla="*/ 12141830 w 12191998"/>
              <a:gd name="connsiteY3" fmla="*/ 735142 h 1602441"/>
              <a:gd name="connsiteX4" fmla="*/ 5913932 w 12191998"/>
              <a:gd name="connsiteY4" fmla="*/ 1602441 h 1602441"/>
              <a:gd name="connsiteX5" fmla="*/ 188999 w 12191998"/>
              <a:gd name="connsiteY5" fmla="*/ 879392 h 1602441"/>
              <a:gd name="connsiteX6" fmla="*/ 0 w 12191998"/>
              <a:gd name="connsiteY6" fmla="*/ 825187 h 160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8" h="1602441">
                <a:moveTo>
                  <a:pt x="0" y="0"/>
                </a:moveTo>
                <a:lnTo>
                  <a:pt x="12191998" y="0"/>
                </a:lnTo>
                <a:lnTo>
                  <a:pt x="12191998" y="719100"/>
                </a:lnTo>
                <a:lnTo>
                  <a:pt x="12141830" y="735142"/>
                </a:lnTo>
                <a:cubicBezTo>
                  <a:pt x="10325874" y="1285508"/>
                  <a:pt x="8194106" y="1602441"/>
                  <a:pt x="5913932" y="1602441"/>
                </a:cubicBezTo>
                <a:cubicBezTo>
                  <a:pt x="3841046" y="1602441"/>
                  <a:pt x="1890811" y="1340513"/>
                  <a:pt x="188999" y="879392"/>
                </a:cubicBezTo>
                <a:lnTo>
                  <a:pt x="0" y="825187"/>
                </a:lnTo>
                <a:close/>
              </a:path>
            </a:pathLst>
          </a:custGeom>
          <a:solidFill>
            <a:srgbClr val="171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出自【趣你的PPT】(微信:qunideppt)：最优质的PPT资源库"/>
          <p:cNvSpPr txBox="1"/>
          <p:nvPr/>
        </p:nvSpPr>
        <p:spPr>
          <a:xfrm>
            <a:off x="3376613" y="305166"/>
            <a:ext cx="543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送可编辑图标</a:t>
            </a:r>
          </a:p>
        </p:txBody>
      </p:sp>
    </p:spTree>
    <p:extLst>
      <p:ext uri="{BB962C8B-B14F-4D97-AF65-F5344CB8AC3E}">
        <p14:creationId xmlns:p14="http://schemas.microsoft.com/office/powerpoint/2010/main" val="201427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-3226305" y="2421336"/>
            <a:ext cx="9390950" cy="4445474"/>
          </a:xfrm>
          <a:custGeom>
            <a:avLst/>
            <a:gdLst>
              <a:gd name="T0" fmla="*/ 14 w 434"/>
              <a:gd name="T1" fmla="*/ 149 h 204"/>
              <a:gd name="T2" fmla="*/ 26 w 434"/>
              <a:gd name="T3" fmla="*/ 164 h 204"/>
              <a:gd name="T4" fmla="*/ 40 w 434"/>
              <a:gd name="T5" fmla="*/ 151 h 204"/>
              <a:gd name="T6" fmla="*/ 43 w 434"/>
              <a:gd name="T7" fmla="*/ 151 h 204"/>
              <a:gd name="T8" fmla="*/ 65 w 434"/>
              <a:gd name="T9" fmla="*/ 159 h 204"/>
              <a:gd name="T10" fmla="*/ 68 w 434"/>
              <a:gd name="T11" fmla="*/ 167 h 204"/>
              <a:gd name="T12" fmla="*/ 77 w 434"/>
              <a:gd name="T13" fmla="*/ 166 h 204"/>
              <a:gd name="T14" fmla="*/ 85 w 434"/>
              <a:gd name="T15" fmla="*/ 171 h 204"/>
              <a:gd name="T16" fmla="*/ 96 w 434"/>
              <a:gd name="T17" fmla="*/ 170 h 204"/>
              <a:gd name="T18" fmla="*/ 103 w 434"/>
              <a:gd name="T19" fmla="*/ 101 h 204"/>
              <a:gd name="T20" fmla="*/ 126 w 434"/>
              <a:gd name="T21" fmla="*/ 102 h 204"/>
              <a:gd name="T22" fmla="*/ 134 w 434"/>
              <a:gd name="T23" fmla="*/ 133 h 204"/>
              <a:gd name="T24" fmla="*/ 146 w 434"/>
              <a:gd name="T25" fmla="*/ 134 h 204"/>
              <a:gd name="T26" fmla="*/ 152 w 434"/>
              <a:gd name="T27" fmla="*/ 121 h 204"/>
              <a:gd name="T28" fmla="*/ 176 w 434"/>
              <a:gd name="T29" fmla="*/ 118 h 204"/>
              <a:gd name="T30" fmla="*/ 183 w 434"/>
              <a:gd name="T31" fmla="*/ 169 h 204"/>
              <a:gd name="T32" fmla="*/ 187 w 434"/>
              <a:gd name="T33" fmla="*/ 160 h 204"/>
              <a:gd name="T34" fmla="*/ 199 w 434"/>
              <a:gd name="T35" fmla="*/ 158 h 204"/>
              <a:gd name="T36" fmla="*/ 204 w 434"/>
              <a:gd name="T37" fmla="*/ 158 h 204"/>
              <a:gd name="T38" fmla="*/ 208 w 434"/>
              <a:gd name="T39" fmla="*/ 160 h 204"/>
              <a:gd name="T40" fmla="*/ 230 w 434"/>
              <a:gd name="T41" fmla="*/ 97 h 204"/>
              <a:gd name="T42" fmla="*/ 227 w 434"/>
              <a:gd name="T43" fmla="*/ 83 h 204"/>
              <a:gd name="T44" fmla="*/ 231 w 434"/>
              <a:gd name="T45" fmla="*/ 72 h 204"/>
              <a:gd name="T46" fmla="*/ 231 w 434"/>
              <a:gd name="T47" fmla="*/ 48 h 204"/>
              <a:gd name="T48" fmla="*/ 233 w 434"/>
              <a:gd name="T49" fmla="*/ 30 h 204"/>
              <a:gd name="T50" fmla="*/ 234 w 434"/>
              <a:gd name="T51" fmla="*/ 9 h 204"/>
              <a:gd name="T52" fmla="*/ 235 w 434"/>
              <a:gd name="T53" fmla="*/ 0 h 204"/>
              <a:gd name="T54" fmla="*/ 235 w 434"/>
              <a:gd name="T55" fmla="*/ 13 h 204"/>
              <a:gd name="T56" fmla="*/ 236 w 434"/>
              <a:gd name="T57" fmla="*/ 31 h 204"/>
              <a:gd name="T58" fmla="*/ 237 w 434"/>
              <a:gd name="T59" fmla="*/ 50 h 204"/>
              <a:gd name="T60" fmla="*/ 238 w 434"/>
              <a:gd name="T61" fmla="*/ 78 h 204"/>
              <a:gd name="T62" fmla="*/ 245 w 434"/>
              <a:gd name="T63" fmla="*/ 89 h 204"/>
              <a:gd name="T64" fmla="*/ 244 w 434"/>
              <a:gd name="T65" fmla="*/ 188 h 204"/>
              <a:gd name="T66" fmla="*/ 258 w 434"/>
              <a:gd name="T67" fmla="*/ 181 h 204"/>
              <a:gd name="T68" fmla="*/ 260 w 434"/>
              <a:gd name="T69" fmla="*/ 178 h 204"/>
              <a:gd name="T70" fmla="*/ 263 w 434"/>
              <a:gd name="T71" fmla="*/ 189 h 204"/>
              <a:gd name="T72" fmla="*/ 264 w 434"/>
              <a:gd name="T73" fmla="*/ 188 h 204"/>
              <a:gd name="T74" fmla="*/ 275 w 434"/>
              <a:gd name="T75" fmla="*/ 182 h 204"/>
              <a:gd name="T76" fmla="*/ 280 w 434"/>
              <a:gd name="T77" fmla="*/ 181 h 204"/>
              <a:gd name="T78" fmla="*/ 315 w 434"/>
              <a:gd name="T79" fmla="*/ 179 h 204"/>
              <a:gd name="T80" fmla="*/ 318 w 434"/>
              <a:gd name="T81" fmla="*/ 179 h 204"/>
              <a:gd name="T82" fmla="*/ 322 w 434"/>
              <a:gd name="T83" fmla="*/ 182 h 204"/>
              <a:gd name="T84" fmla="*/ 324 w 434"/>
              <a:gd name="T85" fmla="*/ 182 h 204"/>
              <a:gd name="T86" fmla="*/ 333 w 434"/>
              <a:gd name="T87" fmla="*/ 180 h 204"/>
              <a:gd name="T88" fmla="*/ 333 w 434"/>
              <a:gd name="T89" fmla="*/ 187 h 204"/>
              <a:gd name="T90" fmla="*/ 342 w 434"/>
              <a:gd name="T91" fmla="*/ 190 h 204"/>
              <a:gd name="T92" fmla="*/ 348 w 434"/>
              <a:gd name="T93" fmla="*/ 173 h 204"/>
              <a:gd name="T94" fmla="*/ 353 w 434"/>
              <a:gd name="T95" fmla="*/ 183 h 204"/>
              <a:gd name="T96" fmla="*/ 356 w 434"/>
              <a:gd name="T97" fmla="*/ 182 h 204"/>
              <a:gd name="T98" fmla="*/ 361 w 434"/>
              <a:gd name="T99" fmla="*/ 183 h 204"/>
              <a:gd name="T100" fmla="*/ 364 w 434"/>
              <a:gd name="T101" fmla="*/ 185 h 204"/>
              <a:gd name="T102" fmla="*/ 365 w 434"/>
              <a:gd name="T103" fmla="*/ 187 h 204"/>
              <a:gd name="T104" fmla="*/ 371 w 434"/>
              <a:gd name="T105" fmla="*/ 181 h 204"/>
              <a:gd name="T106" fmla="*/ 373 w 434"/>
              <a:gd name="T107" fmla="*/ 180 h 204"/>
              <a:gd name="T108" fmla="*/ 395 w 434"/>
              <a:gd name="T109" fmla="*/ 179 h 204"/>
              <a:gd name="T110" fmla="*/ 404 w 434"/>
              <a:gd name="T111" fmla="*/ 175 h 204"/>
              <a:gd name="T112" fmla="*/ 408 w 434"/>
              <a:gd name="T113" fmla="*/ 165 h 204"/>
              <a:gd name="T114" fmla="*/ 415 w 434"/>
              <a:gd name="T115" fmla="*/ 166 h 204"/>
              <a:gd name="T116" fmla="*/ 424 w 434"/>
              <a:gd name="T117" fmla="*/ 171 h 204"/>
              <a:gd name="T118" fmla="*/ 432 w 434"/>
              <a:gd name="T119" fmla="*/ 174 h 204"/>
              <a:gd name="T120" fmla="*/ 434 w 434"/>
              <a:gd name="T121" fmla="*/ 20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34" h="204">
                <a:moveTo>
                  <a:pt x="0" y="204"/>
                </a:moveTo>
                <a:cubicBezTo>
                  <a:pt x="0" y="186"/>
                  <a:pt x="0" y="167"/>
                  <a:pt x="0" y="149"/>
                </a:cubicBezTo>
                <a:cubicBezTo>
                  <a:pt x="5" y="149"/>
                  <a:pt x="10" y="149"/>
                  <a:pt x="14" y="149"/>
                </a:cubicBezTo>
                <a:cubicBezTo>
                  <a:pt x="14" y="152"/>
                  <a:pt x="14" y="155"/>
                  <a:pt x="14" y="157"/>
                </a:cubicBezTo>
                <a:cubicBezTo>
                  <a:pt x="18" y="157"/>
                  <a:pt x="22" y="157"/>
                  <a:pt x="26" y="157"/>
                </a:cubicBezTo>
                <a:cubicBezTo>
                  <a:pt x="26" y="160"/>
                  <a:pt x="26" y="162"/>
                  <a:pt x="26" y="164"/>
                </a:cubicBezTo>
                <a:cubicBezTo>
                  <a:pt x="29" y="164"/>
                  <a:pt x="32" y="164"/>
                  <a:pt x="35" y="164"/>
                </a:cubicBezTo>
                <a:cubicBezTo>
                  <a:pt x="35" y="160"/>
                  <a:pt x="35" y="155"/>
                  <a:pt x="35" y="151"/>
                </a:cubicBezTo>
                <a:cubicBezTo>
                  <a:pt x="37" y="151"/>
                  <a:pt x="38" y="151"/>
                  <a:pt x="40" y="151"/>
                </a:cubicBezTo>
                <a:cubicBezTo>
                  <a:pt x="40" y="150"/>
                  <a:pt x="40" y="149"/>
                  <a:pt x="40" y="149"/>
                </a:cubicBezTo>
                <a:cubicBezTo>
                  <a:pt x="41" y="149"/>
                  <a:pt x="42" y="149"/>
                  <a:pt x="43" y="149"/>
                </a:cubicBezTo>
                <a:cubicBezTo>
                  <a:pt x="43" y="149"/>
                  <a:pt x="43" y="150"/>
                  <a:pt x="43" y="151"/>
                </a:cubicBezTo>
                <a:cubicBezTo>
                  <a:pt x="45" y="151"/>
                  <a:pt x="47" y="151"/>
                  <a:pt x="48" y="151"/>
                </a:cubicBezTo>
                <a:cubicBezTo>
                  <a:pt x="48" y="153"/>
                  <a:pt x="48" y="156"/>
                  <a:pt x="48" y="159"/>
                </a:cubicBezTo>
                <a:cubicBezTo>
                  <a:pt x="54" y="159"/>
                  <a:pt x="60" y="159"/>
                  <a:pt x="65" y="159"/>
                </a:cubicBezTo>
                <a:cubicBezTo>
                  <a:pt x="65" y="160"/>
                  <a:pt x="65" y="162"/>
                  <a:pt x="65" y="163"/>
                </a:cubicBezTo>
                <a:cubicBezTo>
                  <a:pt x="66" y="163"/>
                  <a:pt x="67" y="163"/>
                  <a:pt x="68" y="163"/>
                </a:cubicBezTo>
                <a:cubicBezTo>
                  <a:pt x="68" y="164"/>
                  <a:pt x="68" y="166"/>
                  <a:pt x="68" y="167"/>
                </a:cubicBezTo>
                <a:cubicBezTo>
                  <a:pt x="70" y="167"/>
                  <a:pt x="72" y="167"/>
                  <a:pt x="74" y="167"/>
                </a:cubicBezTo>
                <a:cubicBezTo>
                  <a:pt x="74" y="167"/>
                  <a:pt x="74" y="166"/>
                  <a:pt x="74" y="166"/>
                </a:cubicBezTo>
                <a:cubicBezTo>
                  <a:pt x="75" y="166"/>
                  <a:pt x="76" y="166"/>
                  <a:pt x="77" y="166"/>
                </a:cubicBezTo>
                <a:cubicBezTo>
                  <a:pt x="77" y="166"/>
                  <a:pt x="77" y="167"/>
                  <a:pt x="77" y="167"/>
                </a:cubicBezTo>
                <a:cubicBezTo>
                  <a:pt x="80" y="167"/>
                  <a:pt x="83" y="167"/>
                  <a:pt x="85" y="167"/>
                </a:cubicBezTo>
                <a:cubicBezTo>
                  <a:pt x="85" y="168"/>
                  <a:pt x="85" y="169"/>
                  <a:pt x="85" y="171"/>
                </a:cubicBezTo>
                <a:cubicBezTo>
                  <a:pt x="88" y="171"/>
                  <a:pt x="90" y="171"/>
                  <a:pt x="92" y="171"/>
                </a:cubicBezTo>
                <a:cubicBezTo>
                  <a:pt x="92" y="170"/>
                  <a:pt x="92" y="170"/>
                  <a:pt x="92" y="170"/>
                </a:cubicBezTo>
                <a:cubicBezTo>
                  <a:pt x="94" y="170"/>
                  <a:pt x="95" y="170"/>
                  <a:pt x="96" y="170"/>
                </a:cubicBezTo>
                <a:cubicBezTo>
                  <a:pt x="96" y="170"/>
                  <a:pt x="96" y="170"/>
                  <a:pt x="96" y="171"/>
                </a:cubicBezTo>
                <a:cubicBezTo>
                  <a:pt x="98" y="171"/>
                  <a:pt x="101" y="171"/>
                  <a:pt x="103" y="171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26" y="102"/>
                  <a:pt x="126" y="102"/>
                  <a:pt x="126" y="102"/>
                </a:cubicBezTo>
                <a:cubicBezTo>
                  <a:pt x="126" y="112"/>
                  <a:pt x="126" y="123"/>
                  <a:pt x="126" y="134"/>
                </a:cubicBezTo>
                <a:cubicBezTo>
                  <a:pt x="129" y="134"/>
                  <a:pt x="131" y="134"/>
                  <a:pt x="134" y="134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5" y="133"/>
                  <a:pt x="136" y="133"/>
                  <a:pt x="137" y="133"/>
                </a:cubicBezTo>
                <a:cubicBezTo>
                  <a:pt x="137" y="133"/>
                  <a:pt x="138" y="133"/>
                  <a:pt x="138" y="134"/>
                </a:cubicBezTo>
                <a:cubicBezTo>
                  <a:pt x="141" y="134"/>
                  <a:pt x="143" y="134"/>
                  <a:pt x="146" y="134"/>
                </a:cubicBezTo>
                <a:cubicBezTo>
                  <a:pt x="146" y="140"/>
                  <a:pt x="146" y="146"/>
                  <a:pt x="146" y="152"/>
                </a:cubicBezTo>
                <a:cubicBezTo>
                  <a:pt x="148" y="152"/>
                  <a:pt x="150" y="152"/>
                  <a:pt x="152" y="152"/>
                </a:cubicBezTo>
                <a:cubicBezTo>
                  <a:pt x="152" y="142"/>
                  <a:pt x="152" y="131"/>
                  <a:pt x="152" y="121"/>
                </a:cubicBezTo>
                <a:cubicBezTo>
                  <a:pt x="153" y="121"/>
                  <a:pt x="154" y="121"/>
                  <a:pt x="155" y="121"/>
                </a:cubicBezTo>
                <a:cubicBezTo>
                  <a:pt x="155" y="120"/>
                  <a:pt x="155" y="119"/>
                  <a:pt x="155" y="118"/>
                </a:cubicBezTo>
                <a:cubicBezTo>
                  <a:pt x="162" y="118"/>
                  <a:pt x="169" y="118"/>
                  <a:pt x="176" y="118"/>
                </a:cubicBezTo>
                <a:cubicBezTo>
                  <a:pt x="177" y="119"/>
                  <a:pt x="178" y="119"/>
                  <a:pt x="178" y="120"/>
                </a:cubicBezTo>
                <a:cubicBezTo>
                  <a:pt x="178" y="136"/>
                  <a:pt x="178" y="153"/>
                  <a:pt x="178" y="169"/>
                </a:cubicBezTo>
                <a:cubicBezTo>
                  <a:pt x="180" y="169"/>
                  <a:pt x="181" y="169"/>
                  <a:pt x="183" y="169"/>
                </a:cubicBezTo>
                <a:cubicBezTo>
                  <a:pt x="183" y="170"/>
                  <a:pt x="183" y="171"/>
                  <a:pt x="183" y="172"/>
                </a:cubicBezTo>
                <a:cubicBezTo>
                  <a:pt x="184" y="172"/>
                  <a:pt x="186" y="172"/>
                  <a:pt x="187" y="172"/>
                </a:cubicBezTo>
                <a:cubicBezTo>
                  <a:pt x="187" y="168"/>
                  <a:pt x="187" y="164"/>
                  <a:pt x="187" y="160"/>
                </a:cubicBezTo>
                <a:cubicBezTo>
                  <a:pt x="189" y="160"/>
                  <a:pt x="191" y="160"/>
                  <a:pt x="193" y="160"/>
                </a:cubicBezTo>
                <a:cubicBezTo>
                  <a:pt x="193" y="160"/>
                  <a:pt x="193" y="159"/>
                  <a:pt x="193" y="158"/>
                </a:cubicBezTo>
                <a:cubicBezTo>
                  <a:pt x="195" y="158"/>
                  <a:pt x="197" y="158"/>
                  <a:pt x="199" y="158"/>
                </a:cubicBezTo>
                <a:cubicBezTo>
                  <a:pt x="199" y="159"/>
                  <a:pt x="199" y="159"/>
                  <a:pt x="199" y="160"/>
                </a:cubicBezTo>
                <a:cubicBezTo>
                  <a:pt x="201" y="160"/>
                  <a:pt x="202" y="160"/>
                  <a:pt x="203" y="160"/>
                </a:cubicBezTo>
                <a:cubicBezTo>
                  <a:pt x="203" y="159"/>
                  <a:pt x="204" y="159"/>
                  <a:pt x="204" y="158"/>
                </a:cubicBezTo>
                <a:cubicBezTo>
                  <a:pt x="204" y="158"/>
                  <a:pt x="205" y="158"/>
                  <a:pt x="205" y="158"/>
                </a:cubicBezTo>
                <a:cubicBezTo>
                  <a:pt x="205" y="158"/>
                  <a:pt x="206" y="159"/>
                  <a:pt x="206" y="160"/>
                </a:cubicBezTo>
                <a:cubicBezTo>
                  <a:pt x="207" y="160"/>
                  <a:pt x="207" y="160"/>
                  <a:pt x="208" y="160"/>
                </a:cubicBezTo>
                <a:cubicBezTo>
                  <a:pt x="208" y="153"/>
                  <a:pt x="208" y="146"/>
                  <a:pt x="208" y="139"/>
                </a:cubicBezTo>
                <a:cubicBezTo>
                  <a:pt x="214" y="139"/>
                  <a:pt x="221" y="139"/>
                  <a:pt x="227" y="139"/>
                </a:cubicBezTo>
                <a:cubicBezTo>
                  <a:pt x="229" y="118"/>
                  <a:pt x="229" y="107"/>
                  <a:pt x="230" y="97"/>
                </a:cubicBezTo>
                <a:cubicBezTo>
                  <a:pt x="227" y="96"/>
                  <a:pt x="220" y="94"/>
                  <a:pt x="226" y="91"/>
                </a:cubicBezTo>
                <a:cubicBezTo>
                  <a:pt x="225" y="90"/>
                  <a:pt x="225" y="90"/>
                  <a:pt x="224" y="89"/>
                </a:cubicBezTo>
                <a:cubicBezTo>
                  <a:pt x="224" y="86"/>
                  <a:pt x="224" y="86"/>
                  <a:pt x="227" y="83"/>
                </a:cubicBezTo>
                <a:cubicBezTo>
                  <a:pt x="227" y="82"/>
                  <a:pt x="227" y="80"/>
                  <a:pt x="227" y="78"/>
                </a:cubicBezTo>
                <a:cubicBezTo>
                  <a:pt x="228" y="78"/>
                  <a:pt x="229" y="78"/>
                  <a:pt x="231" y="78"/>
                </a:cubicBezTo>
                <a:cubicBezTo>
                  <a:pt x="231" y="76"/>
                  <a:pt x="231" y="74"/>
                  <a:pt x="231" y="72"/>
                </a:cubicBezTo>
                <a:cubicBezTo>
                  <a:pt x="231" y="72"/>
                  <a:pt x="231" y="72"/>
                  <a:pt x="232" y="72"/>
                </a:cubicBezTo>
                <a:cubicBezTo>
                  <a:pt x="232" y="64"/>
                  <a:pt x="232" y="57"/>
                  <a:pt x="232" y="50"/>
                </a:cubicBezTo>
                <a:cubicBezTo>
                  <a:pt x="231" y="50"/>
                  <a:pt x="231" y="49"/>
                  <a:pt x="231" y="48"/>
                </a:cubicBezTo>
                <a:cubicBezTo>
                  <a:pt x="231" y="48"/>
                  <a:pt x="232" y="47"/>
                  <a:pt x="233" y="46"/>
                </a:cubicBezTo>
                <a:cubicBezTo>
                  <a:pt x="233" y="41"/>
                  <a:pt x="233" y="36"/>
                  <a:pt x="233" y="31"/>
                </a:cubicBezTo>
                <a:cubicBezTo>
                  <a:pt x="233" y="30"/>
                  <a:pt x="233" y="30"/>
                  <a:pt x="233" y="30"/>
                </a:cubicBezTo>
                <a:cubicBezTo>
                  <a:pt x="233" y="24"/>
                  <a:pt x="233" y="19"/>
                  <a:pt x="233" y="14"/>
                </a:cubicBezTo>
                <a:cubicBezTo>
                  <a:pt x="233" y="14"/>
                  <a:pt x="233" y="14"/>
                  <a:pt x="234" y="13"/>
                </a:cubicBezTo>
                <a:cubicBezTo>
                  <a:pt x="234" y="12"/>
                  <a:pt x="234" y="10"/>
                  <a:pt x="234" y="9"/>
                </a:cubicBezTo>
                <a:cubicBezTo>
                  <a:pt x="234" y="9"/>
                  <a:pt x="234" y="8"/>
                  <a:pt x="234" y="8"/>
                </a:cubicBezTo>
                <a:cubicBezTo>
                  <a:pt x="234" y="5"/>
                  <a:pt x="234" y="3"/>
                  <a:pt x="234" y="0"/>
                </a:cubicBezTo>
                <a:cubicBezTo>
                  <a:pt x="234" y="0"/>
                  <a:pt x="234" y="0"/>
                  <a:pt x="235" y="0"/>
                </a:cubicBezTo>
                <a:cubicBezTo>
                  <a:pt x="235" y="3"/>
                  <a:pt x="235" y="5"/>
                  <a:pt x="235" y="8"/>
                </a:cubicBezTo>
                <a:cubicBezTo>
                  <a:pt x="235" y="8"/>
                  <a:pt x="235" y="9"/>
                  <a:pt x="235" y="9"/>
                </a:cubicBezTo>
                <a:cubicBezTo>
                  <a:pt x="235" y="10"/>
                  <a:pt x="235" y="12"/>
                  <a:pt x="235" y="13"/>
                </a:cubicBezTo>
                <a:cubicBezTo>
                  <a:pt x="235" y="14"/>
                  <a:pt x="235" y="14"/>
                  <a:pt x="236" y="14"/>
                </a:cubicBezTo>
                <a:cubicBezTo>
                  <a:pt x="236" y="19"/>
                  <a:pt x="236" y="24"/>
                  <a:pt x="236" y="30"/>
                </a:cubicBezTo>
                <a:cubicBezTo>
                  <a:pt x="236" y="30"/>
                  <a:pt x="236" y="30"/>
                  <a:pt x="236" y="31"/>
                </a:cubicBezTo>
                <a:cubicBezTo>
                  <a:pt x="236" y="36"/>
                  <a:pt x="236" y="41"/>
                  <a:pt x="236" y="46"/>
                </a:cubicBezTo>
                <a:cubicBezTo>
                  <a:pt x="237" y="47"/>
                  <a:pt x="237" y="48"/>
                  <a:pt x="238" y="48"/>
                </a:cubicBezTo>
                <a:cubicBezTo>
                  <a:pt x="238" y="49"/>
                  <a:pt x="237" y="50"/>
                  <a:pt x="237" y="50"/>
                </a:cubicBezTo>
                <a:cubicBezTo>
                  <a:pt x="237" y="57"/>
                  <a:pt x="237" y="64"/>
                  <a:pt x="237" y="72"/>
                </a:cubicBezTo>
                <a:cubicBezTo>
                  <a:pt x="237" y="72"/>
                  <a:pt x="238" y="72"/>
                  <a:pt x="238" y="72"/>
                </a:cubicBezTo>
                <a:cubicBezTo>
                  <a:pt x="238" y="74"/>
                  <a:pt x="238" y="76"/>
                  <a:pt x="238" y="78"/>
                </a:cubicBezTo>
                <a:cubicBezTo>
                  <a:pt x="239" y="78"/>
                  <a:pt x="241" y="78"/>
                  <a:pt x="242" y="78"/>
                </a:cubicBezTo>
                <a:cubicBezTo>
                  <a:pt x="242" y="80"/>
                  <a:pt x="242" y="82"/>
                  <a:pt x="242" y="83"/>
                </a:cubicBezTo>
                <a:cubicBezTo>
                  <a:pt x="245" y="86"/>
                  <a:pt x="245" y="86"/>
                  <a:pt x="245" y="89"/>
                </a:cubicBezTo>
                <a:cubicBezTo>
                  <a:pt x="244" y="90"/>
                  <a:pt x="243" y="90"/>
                  <a:pt x="243" y="91"/>
                </a:cubicBezTo>
                <a:cubicBezTo>
                  <a:pt x="249" y="93"/>
                  <a:pt x="242" y="97"/>
                  <a:pt x="239" y="97"/>
                </a:cubicBezTo>
                <a:cubicBezTo>
                  <a:pt x="241" y="135"/>
                  <a:pt x="242" y="147"/>
                  <a:pt x="244" y="188"/>
                </a:cubicBezTo>
                <a:cubicBezTo>
                  <a:pt x="245" y="188"/>
                  <a:pt x="246" y="188"/>
                  <a:pt x="247" y="188"/>
                </a:cubicBezTo>
                <a:cubicBezTo>
                  <a:pt x="247" y="186"/>
                  <a:pt x="247" y="183"/>
                  <a:pt x="247" y="181"/>
                </a:cubicBezTo>
                <a:cubicBezTo>
                  <a:pt x="250" y="181"/>
                  <a:pt x="254" y="181"/>
                  <a:pt x="258" y="181"/>
                </a:cubicBezTo>
                <a:cubicBezTo>
                  <a:pt x="258" y="184"/>
                  <a:pt x="258" y="186"/>
                  <a:pt x="258" y="189"/>
                </a:cubicBezTo>
                <a:cubicBezTo>
                  <a:pt x="259" y="189"/>
                  <a:pt x="259" y="189"/>
                  <a:pt x="260" y="189"/>
                </a:cubicBezTo>
                <a:cubicBezTo>
                  <a:pt x="260" y="185"/>
                  <a:pt x="260" y="181"/>
                  <a:pt x="260" y="178"/>
                </a:cubicBezTo>
                <a:cubicBezTo>
                  <a:pt x="260" y="178"/>
                  <a:pt x="261" y="178"/>
                  <a:pt x="262" y="178"/>
                </a:cubicBezTo>
                <a:cubicBezTo>
                  <a:pt x="262" y="181"/>
                  <a:pt x="262" y="185"/>
                  <a:pt x="262" y="189"/>
                </a:cubicBezTo>
                <a:cubicBezTo>
                  <a:pt x="262" y="189"/>
                  <a:pt x="263" y="189"/>
                  <a:pt x="263" y="189"/>
                </a:cubicBezTo>
                <a:cubicBezTo>
                  <a:pt x="263" y="187"/>
                  <a:pt x="263" y="185"/>
                  <a:pt x="263" y="183"/>
                </a:cubicBezTo>
                <a:cubicBezTo>
                  <a:pt x="263" y="183"/>
                  <a:pt x="264" y="183"/>
                  <a:pt x="264" y="183"/>
                </a:cubicBezTo>
                <a:cubicBezTo>
                  <a:pt x="264" y="185"/>
                  <a:pt x="264" y="186"/>
                  <a:pt x="264" y="188"/>
                </a:cubicBezTo>
                <a:cubicBezTo>
                  <a:pt x="266" y="188"/>
                  <a:pt x="269" y="188"/>
                  <a:pt x="271" y="188"/>
                </a:cubicBezTo>
                <a:cubicBezTo>
                  <a:pt x="271" y="186"/>
                  <a:pt x="271" y="184"/>
                  <a:pt x="271" y="182"/>
                </a:cubicBezTo>
                <a:cubicBezTo>
                  <a:pt x="272" y="182"/>
                  <a:pt x="274" y="182"/>
                  <a:pt x="275" y="182"/>
                </a:cubicBezTo>
                <a:cubicBezTo>
                  <a:pt x="275" y="181"/>
                  <a:pt x="275" y="180"/>
                  <a:pt x="275" y="179"/>
                </a:cubicBezTo>
                <a:cubicBezTo>
                  <a:pt x="277" y="179"/>
                  <a:pt x="278" y="179"/>
                  <a:pt x="280" y="179"/>
                </a:cubicBezTo>
                <a:cubicBezTo>
                  <a:pt x="280" y="180"/>
                  <a:pt x="280" y="181"/>
                  <a:pt x="280" y="181"/>
                </a:cubicBezTo>
                <a:cubicBezTo>
                  <a:pt x="281" y="181"/>
                  <a:pt x="282" y="181"/>
                  <a:pt x="283" y="181"/>
                </a:cubicBezTo>
                <a:cubicBezTo>
                  <a:pt x="283" y="181"/>
                  <a:pt x="283" y="180"/>
                  <a:pt x="283" y="179"/>
                </a:cubicBezTo>
                <a:cubicBezTo>
                  <a:pt x="294" y="179"/>
                  <a:pt x="305" y="179"/>
                  <a:pt x="315" y="179"/>
                </a:cubicBezTo>
                <a:cubicBezTo>
                  <a:pt x="315" y="179"/>
                  <a:pt x="315" y="178"/>
                  <a:pt x="315" y="178"/>
                </a:cubicBezTo>
                <a:cubicBezTo>
                  <a:pt x="316" y="178"/>
                  <a:pt x="317" y="178"/>
                  <a:pt x="318" y="178"/>
                </a:cubicBezTo>
                <a:cubicBezTo>
                  <a:pt x="318" y="178"/>
                  <a:pt x="318" y="179"/>
                  <a:pt x="318" y="179"/>
                </a:cubicBezTo>
                <a:cubicBezTo>
                  <a:pt x="318" y="179"/>
                  <a:pt x="319" y="179"/>
                  <a:pt x="320" y="179"/>
                </a:cubicBezTo>
                <a:cubicBezTo>
                  <a:pt x="320" y="180"/>
                  <a:pt x="320" y="181"/>
                  <a:pt x="320" y="182"/>
                </a:cubicBezTo>
                <a:cubicBezTo>
                  <a:pt x="321" y="182"/>
                  <a:pt x="321" y="182"/>
                  <a:pt x="322" y="182"/>
                </a:cubicBezTo>
                <a:cubicBezTo>
                  <a:pt x="322" y="182"/>
                  <a:pt x="322" y="181"/>
                  <a:pt x="322" y="181"/>
                </a:cubicBezTo>
                <a:cubicBezTo>
                  <a:pt x="322" y="181"/>
                  <a:pt x="323" y="181"/>
                  <a:pt x="324" y="181"/>
                </a:cubicBezTo>
                <a:cubicBezTo>
                  <a:pt x="324" y="181"/>
                  <a:pt x="324" y="182"/>
                  <a:pt x="324" y="182"/>
                </a:cubicBezTo>
                <a:cubicBezTo>
                  <a:pt x="325" y="182"/>
                  <a:pt x="327" y="182"/>
                  <a:pt x="329" y="182"/>
                </a:cubicBezTo>
                <a:cubicBezTo>
                  <a:pt x="329" y="182"/>
                  <a:pt x="329" y="181"/>
                  <a:pt x="329" y="180"/>
                </a:cubicBezTo>
                <a:cubicBezTo>
                  <a:pt x="330" y="180"/>
                  <a:pt x="331" y="180"/>
                  <a:pt x="333" y="180"/>
                </a:cubicBezTo>
                <a:cubicBezTo>
                  <a:pt x="333" y="184"/>
                  <a:pt x="333" y="187"/>
                  <a:pt x="333" y="190"/>
                </a:cubicBezTo>
                <a:cubicBezTo>
                  <a:pt x="333" y="190"/>
                  <a:pt x="333" y="190"/>
                  <a:pt x="333" y="190"/>
                </a:cubicBezTo>
                <a:cubicBezTo>
                  <a:pt x="333" y="189"/>
                  <a:pt x="333" y="188"/>
                  <a:pt x="333" y="187"/>
                </a:cubicBezTo>
                <a:cubicBezTo>
                  <a:pt x="334" y="187"/>
                  <a:pt x="335" y="187"/>
                  <a:pt x="336" y="187"/>
                </a:cubicBezTo>
                <a:cubicBezTo>
                  <a:pt x="336" y="188"/>
                  <a:pt x="336" y="189"/>
                  <a:pt x="336" y="190"/>
                </a:cubicBezTo>
                <a:cubicBezTo>
                  <a:pt x="338" y="190"/>
                  <a:pt x="340" y="190"/>
                  <a:pt x="342" y="190"/>
                </a:cubicBezTo>
                <a:cubicBezTo>
                  <a:pt x="342" y="185"/>
                  <a:pt x="342" y="185"/>
                  <a:pt x="342" y="185"/>
                </a:cubicBezTo>
                <a:cubicBezTo>
                  <a:pt x="348" y="183"/>
                  <a:pt x="348" y="183"/>
                  <a:pt x="348" y="183"/>
                </a:cubicBezTo>
                <a:cubicBezTo>
                  <a:pt x="348" y="180"/>
                  <a:pt x="348" y="177"/>
                  <a:pt x="348" y="173"/>
                </a:cubicBezTo>
                <a:cubicBezTo>
                  <a:pt x="349" y="173"/>
                  <a:pt x="350" y="173"/>
                  <a:pt x="350" y="173"/>
                </a:cubicBezTo>
                <a:cubicBezTo>
                  <a:pt x="350" y="177"/>
                  <a:pt x="351" y="180"/>
                  <a:pt x="351" y="183"/>
                </a:cubicBezTo>
                <a:cubicBezTo>
                  <a:pt x="351" y="183"/>
                  <a:pt x="352" y="183"/>
                  <a:pt x="353" y="183"/>
                </a:cubicBezTo>
                <a:cubicBezTo>
                  <a:pt x="353" y="180"/>
                  <a:pt x="353" y="177"/>
                  <a:pt x="354" y="173"/>
                </a:cubicBezTo>
                <a:cubicBezTo>
                  <a:pt x="354" y="173"/>
                  <a:pt x="355" y="173"/>
                  <a:pt x="355" y="173"/>
                </a:cubicBezTo>
                <a:cubicBezTo>
                  <a:pt x="356" y="176"/>
                  <a:pt x="356" y="179"/>
                  <a:pt x="356" y="182"/>
                </a:cubicBezTo>
                <a:cubicBezTo>
                  <a:pt x="357" y="182"/>
                  <a:pt x="357" y="182"/>
                  <a:pt x="358" y="182"/>
                </a:cubicBezTo>
                <a:cubicBezTo>
                  <a:pt x="358" y="182"/>
                  <a:pt x="358" y="183"/>
                  <a:pt x="358" y="183"/>
                </a:cubicBezTo>
                <a:cubicBezTo>
                  <a:pt x="359" y="183"/>
                  <a:pt x="360" y="183"/>
                  <a:pt x="361" y="183"/>
                </a:cubicBezTo>
                <a:cubicBezTo>
                  <a:pt x="361" y="183"/>
                  <a:pt x="361" y="182"/>
                  <a:pt x="361" y="182"/>
                </a:cubicBezTo>
                <a:cubicBezTo>
                  <a:pt x="362" y="182"/>
                  <a:pt x="363" y="182"/>
                  <a:pt x="364" y="182"/>
                </a:cubicBezTo>
                <a:cubicBezTo>
                  <a:pt x="364" y="183"/>
                  <a:pt x="364" y="184"/>
                  <a:pt x="364" y="185"/>
                </a:cubicBezTo>
                <a:cubicBezTo>
                  <a:pt x="364" y="185"/>
                  <a:pt x="365" y="185"/>
                  <a:pt x="365" y="185"/>
                </a:cubicBezTo>
                <a:cubicBezTo>
                  <a:pt x="365" y="185"/>
                  <a:pt x="365" y="186"/>
                  <a:pt x="365" y="187"/>
                </a:cubicBezTo>
                <a:cubicBezTo>
                  <a:pt x="365" y="187"/>
                  <a:pt x="365" y="187"/>
                  <a:pt x="365" y="187"/>
                </a:cubicBezTo>
                <a:cubicBezTo>
                  <a:pt x="365" y="188"/>
                  <a:pt x="365" y="189"/>
                  <a:pt x="365" y="190"/>
                </a:cubicBezTo>
                <a:cubicBezTo>
                  <a:pt x="367" y="190"/>
                  <a:pt x="369" y="190"/>
                  <a:pt x="371" y="190"/>
                </a:cubicBezTo>
                <a:cubicBezTo>
                  <a:pt x="371" y="187"/>
                  <a:pt x="371" y="184"/>
                  <a:pt x="371" y="181"/>
                </a:cubicBezTo>
                <a:cubicBezTo>
                  <a:pt x="371" y="181"/>
                  <a:pt x="370" y="181"/>
                  <a:pt x="370" y="181"/>
                </a:cubicBezTo>
                <a:cubicBezTo>
                  <a:pt x="370" y="181"/>
                  <a:pt x="370" y="180"/>
                  <a:pt x="370" y="180"/>
                </a:cubicBezTo>
                <a:cubicBezTo>
                  <a:pt x="371" y="180"/>
                  <a:pt x="372" y="180"/>
                  <a:pt x="373" y="180"/>
                </a:cubicBezTo>
                <a:cubicBezTo>
                  <a:pt x="373" y="178"/>
                  <a:pt x="373" y="177"/>
                  <a:pt x="373" y="175"/>
                </a:cubicBezTo>
                <a:cubicBezTo>
                  <a:pt x="380" y="175"/>
                  <a:pt x="388" y="175"/>
                  <a:pt x="395" y="175"/>
                </a:cubicBezTo>
                <a:cubicBezTo>
                  <a:pt x="395" y="177"/>
                  <a:pt x="395" y="178"/>
                  <a:pt x="395" y="179"/>
                </a:cubicBezTo>
                <a:cubicBezTo>
                  <a:pt x="398" y="179"/>
                  <a:pt x="400" y="179"/>
                  <a:pt x="402" y="179"/>
                </a:cubicBezTo>
                <a:cubicBezTo>
                  <a:pt x="402" y="178"/>
                  <a:pt x="402" y="176"/>
                  <a:pt x="402" y="175"/>
                </a:cubicBezTo>
                <a:cubicBezTo>
                  <a:pt x="403" y="175"/>
                  <a:pt x="403" y="175"/>
                  <a:pt x="404" y="175"/>
                </a:cubicBezTo>
                <a:cubicBezTo>
                  <a:pt x="404" y="172"/>
                  <a:pt x="404" y="169"/>
                  <a:pt x="404" y="166"/>
                </a:cubicBezTo>
                <a:cubicBezTo>
                  <a:pt x="405" y="166"/>
                  <a:pt x="406" y="166"/>
                  <a:pt x="407" y="166"/>
                </a:cubicBezTo>
                <a:cubicBezTo>
                  <a:pt x="407" y="166"/>
                  <a:pt x="408" y="166"/>
                  <a:pt x="408" y="165"/>
                </a:cubicBezTo>
                <a:cubicBezTo>
                  <a:pt x="409" y="165"/>
                  <a:pt x="410" y="165"/>
                  <a:pt x="411" y="165"/>
                </a:cubicBezTo>
                <a:cubicBezTo>
                  <a:pt x="411" y="166"/>
                  <a:pt x="412" y="166"/>
                  <a:pt x="412" y="166"/>
                </a:cubicBezTo>
                <a:cubicBezTo>
                  <a:pt x="413" y="166"/>
                  <a:pt x="414" y="166"/>
                  <a:pt x="415" y="166"/>
                </a:cubicBezTo>
                <a:cubicBezTo>
                  <a:pt x="415" y="169"/>
                  <a:pt x="415" y="172"/>
                  <a:pt x="415" y="174"/>
                </a:cubicBezTo>
                <a:cubicBezTo>
                  <a:pt x="418" y="174"/>
                  <a:pt x="421" y="174"/>
                  <a:pt x="424" y="174"/>
                </a:cubicBezTo>
                <a:cubicBezTo>
                  <a:pt x="424" y="173"/>
                  <a:pt x="424" y="172"/>
                  <a:pt x="424" y="171"/>
                </a:cubicBezTo>
                <a:cubicBezTo>
                  <a:pt x="424" y="171"/>
                  <a:pt x="425" y="171"/>
                  <a:pt x="425" y="171"/>
                </a:cubicBezTo>
                <a:cubicBezTo>
                  <a:pt x="425" y="172"/>
                  <a:pt x="425" y="173"/>
                  <a:pt x="425" y="174"/>
                </a:cubicBezTo>
                <a:cubicBezTo>
                  <a:pt x="428" y="174"/>
                  <a:pt x="430" y="174"/>
                  <a:pt x="432" y="174"/>
                </a:cubicBezTo>
                <a:cubicBezTo>
                  <a:pt x="432" y="171"/>
                  <a:pt x="432" y="167"/>
                  <a:pt x="432" y="164"/>
                </a:cubicBezTo>
                <a:cubicBezTo>
                  <a:pt x="433" y="164"/>
                  <a:pt x="433" y="164"/>
                  <a:pt x="434" y="164"/>
                </a:cubicBezTo>
                <a:cubicBezTo>
                  <a:pt x="434" y="177"/>
                  <a:pt x="434" y="191"/>
                  <a:pt x="434" y="204"/>
                </a:cubicBezTo>
                <a:cubicBezTo>
                  <a:pt x="290" y="204"/>
                  <a:pt x="145" y="204"/>
                  <a:pt x="0" y="204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5465621" y="2421336"/>
            <a:ext cx="1106828" cy="1073136"/>
          </a:xfrm>
          <a:custGeom>
            <a:avLst/>
            <a:gdLst/>
            <a:ahLst/>
            <a:cxnLst/>
            <a:rect l="l" t="t" r="r" b="b"/>
            <a:pathLst>
              <a:path w="475752" h="461270">
                <a:moveTo>
                  <a:pt x="131164" y="68326"/>
                </a:moveTo>
                <a:cubicBezTo>
                  <a:pt x="122932" y="68326"/>
                  <a:pt x="117490" y="71482"/>
                  <a:pt x="114837" y="77793"/>
                </a:cubicBezTo>
                <a:cubicBezTo>
                  <a:pt x="112185" y="84104"/>
                  <a:pt x="110859" y="98693"/>
                  <a:pt x="110859" y="121560"/>
                </a:cubicBezTo>
                <a:lnTo>
                  <a:pt x="110859" y="338337"/>
                </a:lnTo>
                <a:cubicBezTo>
                  <a:pt x="110859" y="364131"/>
                  <a:pt x="112093" y="379681"/>
                  <a:pt x="114563" y="384986"/>
                </a:cubicBezTo>
                <a:cubicBezTo>
                  <a:pt x="117033" y="390291"/>
                  <a:pt x="122383" y="392943"/>
                  <a:pt x="130615" y="392943"/>
                </a:cubicBezTo>
                <a:cubicBezTo>
                  <a:pt x="138848" y="392943"/>
                  <a:pt x="144244" y="389834"/>
                  <a:pt x="146805" y="383614"/>
                </a:cubicBezTo>
                <a:cubicBezTo>
                  <a:pt x="149366" y="377394"/>
                  <a:pt x="150647" y="363400"/>
                  <a:pt x="150647" y="341630"/>
                </a:cubicBezTo>
                <a:lnTo>
                  <a:pt x="150647" y="121560"/>
                </a:lnTo>
                <a:cubicBezTo>
                  <a:pt x="150647" y="97961"/>
                  <a:pt x="149503" y="83189"/>
                  <a:pt x="147217" y="77244"/>
                </a:cubicBezTo>
                <a:cubicBezTo>
                  <a:pt x="144930" y="71299"/>
                  <a:pt x="139579" y="68326"/>
                  <a:pt x="131164" y="68326"/>
                </a:cubicBezTo>
                <a:close/>
                <a:moveTo>
                  <a:pt x="410445" y="8506"/>
                </a:moveTo>
                <a:lnTo>
                  <a:pt x="475752" y="8506"/>
                </a:lnTo>
                <a:lnTo>
                  <a:pt x="475752" y="181762"/>
                </a:lnTo>
                <a:lnTo>
                  <a:pt x="364894" y="313937"/>
                </a:lnTo>
                <a:lnTo>
                  <a:pt x="364894" y="214582"/>
                </a:lnTo>
                <a:cubicBezTo>
                  <a:pt x="364894" y="180191"/>
                  <a:pt x="364071" y="159519"/>
                  <a:pt x="362425" y="152567"/>
                </a:cubicBezTo>
                <a:cubicBezTo>
                  <a:pt x="360778" y="145616"/>
                  <a:pt x="356251" y="140357"/>
                  <a:pt x="348842" y="136789"/>
                </a:cubicBezTo>
                <a:cubicBezTo>
                  <a:pt x="341433" y="133222"/>
                  <a:pt x="324923" y="131438"/>
                  <a:pt x="299312" y="131438"/>
                </a:cubicBezTo>
                <a:lnTo>
                  <a:pt x="288336" y="131438"/>
                </a:lnTo>
                <a:lnTo>
                  <a:pt x="288336" y="79645"/>
                </a:lnTo>
                <a:cubicBezTo>
                  <a:pt x="341936" y="68109"/>
                  <a:pt x="382639" y="44396"/>
                  <a:pt x="410445" y="8506"/>
                </a:cubicBezTo>
                <a:close/>
                <a:moveTo>
                  <a:pt x="128695" y="0"/>
                </a:moveTo>
                <a:cubicBezTo>
                  <a:pt x="153025" y="0"/>
                  <a:pt x="174794" y="4253"/>
                  <a:pt x="194002" y="12760"/>
                </a:cubicBezTo>
                <a:cubicBezTo>
                  <a:pt x="213210" y="21266"/>
                  <a:pt x="227571" y="31648"/>
                  <a:pt x="237083" y="43904"/>
                </a:cubicBezTo>
                <a:cubicBezTo>
                  <a:pt x="246596" y="56161"/>
                  <a:pt x="253044" y="69972"/>
                  <a:pt x="256429" y="85339"/>
                </a:cubicBezTo>
                <a:cubicBezTo>
                  <a:pt x="259813" y="100705"/>
                  <a:pt x="261505" y="125219"/>
                  <a:pt x="261505" y="158879"/>
                </a:cubicBezTo>
                <a:lnTo>
                  <a:pt x="261505" y="307056"/>
                </a:lnTo>
                <a:cubicBezTo>
                  <a:pt x="261505" y="340716"/>
                  <a:pt x="259676" y="365229"/>
                  <a:pt x="256017" y="380595"/>
                </a:cubicBezTo>
                <a:cubicBezTo>
                  <a:pt x="252358" y="395962"/>
                  <a:pt x="244767" y="410322"/>
                  <a:pt x="233242" y="423676"/>
                </a:cubicBezTo>
                <a:cubicBezTo>
                  <a:pt x="221717" y="437031"/>
                  <a:pt x="207814" y="446635"/>
                  <a:pt x="191533" y="452489"/>
                </a:cubicBezTo>
                <a:cubicBezTo>
                  <a:pt x="175252" y="458343"/>
                  <a:pt x="157049" y="461270"/>
                  <a:pt x="136927" y="461270"/>
                </a:cubicBezTo>
                <a:cubicBezTo>
                  <a:pt x="110401" y="461270"/>
                  <a:pt x="88358" y="458205"/>
                  <a:pt x="70796" y="452077"/>
                </a:cubicBezTo>
                <a:cubicBezTo>
                  <a:pt x="53234" y="445949"/>
                  <a:pt x="39240" y="436390"/>
                  <a:pt x="28812" y="423402"/>
                </a:cubicBezTo>
                <a:cubicBezTo>
                  <a:pt x="18385" y="410414"/>
                  <a:pt x="10976" y="396739"/>
                  <a:pt x="6586" y="382379"/>
                </a:cubicBezTo>
                <a:cubicBezTo>
                  <a:pt x="2195" y="368019"/>
                  <a:pt x="0" y="345198"/>
                  <a:pt x="0" y="313916"/>
                </a:cubicBezTo>
                <a:lnTo>
                  <a:pt x="0" y="158879"/>
                </a:lnTo>
                <a:cubicBezTo>
                  <a:pt x="0" y="118084"/>
                  <a:pt x="3522" y="87534"/>
                  <a:pt x="10565" y="67228"/>
                </a:cubicBezTo>
                <a:cubicBezTo>
                  <a:pt x="17608" y="46923"/>
                  <a:pt x="31602" y="30642"/>
                  <a:pt x="52548" y="18385"/>
                </a:cubicBezTo>
                <a:cubicBezTo>
                  <a:pt x="73494" y="6128"/>
                  <a:pt x="98876" y="0"/>
                  <a:pt x="12869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 flipH="1">
            <a:off x="5605791" y="2463803"/>
            <a:ext cx="1287027" cy="15609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出自【趣你的PPT】(微信:qunideppt)：最优质的PPT资源库"/>
          <p:cNvSpPr txBox="1"/>
          <p:nvPr/>
        </p:nvSpPr>
        <p:spPr>
          <a:xfrm>
            <a:off x="6304815" y="3306106"/>
            <a:ext cx="283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62541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22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93" y="2154693"/>
            <a:ext cx="4852126" cy="3237986"/>
          </a:xfrm>
          <a:prstGeom prst="rect">
            <a:avLst/>
          </a:prstGeom>
        </p:spPr>
      </p:pic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6715128" y="1993951"/>
            <a:ext cx="2910764" cy="686511"/>
            <a:chOff x="7306256" y="1993951"/>
            <a:chExt cx="2910764" cy="686511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306256" y="2341738"/>
              <a:ext cx="1044000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7306256" y="1993951"/>
              <a:ext cx="854398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306256" y="2477971"/>
              <a:ext cx="2910764" cy="20249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6715128" y="3102930"/>
            <a:ext cx="2985409" cy="686511"/>
            <a:chOff x="7306256" y="3065996"/>
            <a:chExt cx="2985409" cy="686511"/>
          </a:xfrm>
        </p:grpSpPr>
        <p:cxnSp>
          <p:nvCxnSpPr>
            <p:cNvPr id="25" name="出自【趣你的PPT】(微信:qunideppt)：最优质的PPT资源库"/>
            <p:cNvCxnSpPr/>
            <p:nvPr/>
          </p:nvCxnSpPr>
          <p:spPr>
            <a:xfrm>
              <a:off x="7306256" y="3380240"/>
              <a:ext cx="1980000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7306256" y="3065996"/>
              <a:ext cx="854398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7306256" y="3550016"/>
              <a:ext cx="2985409" cy="20249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endPara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6715128" y="4211908"/>
            <a:ext cx="3748840" cy="1341562"/>
            <a:chOff x="7306256" y="4211908"/>
            <a:chExt cx="3748840" cy="1341562"/>
          </a:xfrm>
        </p:grpSpPr>
        <p:cxnSp>
          <p:nvCxnSpPr>
            <p:cNvPr id="29" name="出自【趣你的PPT】(微信:qunideppt)：最优质的PPT资源库"/>
            <p:cNvCxnSpPr/>
            <p:nvPr/>
          </p:nvCxnSpPr>
          <p:spPr>
            <a:xfrm>
              <a:off x="7306256" y="4536163"/>
              <a:ext cx="936000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7306256" y="4622061"/>
              <a:ext cx="3748840" cy="93140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932962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该原创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模板来自公众号：趣你的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。我们制作的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教程视频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《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PPT》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，播放量已超过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500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万次。</a:t>
              </a: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7306256" y="4211908"/>
              <a:ext cx="1294333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08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327527" y="3143067"/>
            <a:ext cx="1786082" cy="141006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FFFF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901707" y="3143067"/>
            <a:ext cx="1786082" cy="1410065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FFFF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flipH="1">
            <a:off x="2183796" y="4710904"/>
            <a:ext cx="2084808" cy="759748"/>
          </a:xfrm>
          <a:custGeom>
            <a:avLst/>
            <a:gdLst>
              <a:gd name="T0" fmla="*/ 13 w 487"/>
              <a:gd name="T1" fmla="*/ 0 h 176"/>
              <a:gd name="T2" fmla="*/ 0 w 487"/>
              <a:gd name="T3" fmla="*/ 50 h 176"/>
              <a:gd name="T4" fmla="*/ 14 w 487"/>
              <a:gd name="T5" fmla="*/ 31 h 176"/>
              <a:gd name="T6" fmla="*/ 17 w 487"/>
              <a:gd name="T7" fmla="*/ 40 h 176"/>
              <a:gd name="T8" fmla="*/ 20 w 487"/>
              <a:gd name="T9" fmla="*/ 46 h 176"/>
              <a:gd name="T10" fmla="*/ 21 w 487"/>
              <a:gd name="T11" fmla="*/ 47 h 176"/>
              <a:gd name="T12" fmla="*/ 42 w 487"/>
              <a:gd name="T13" fmla="*/ 79 h 176"/>
              <a:gd name="T14" fmla="*/ 84 w 487"/>
              <a:gd name="T15" fmla="*/ 121 h 176"/>
              <a:gd name="T16" fmla="*/ 115 w 487"/>
              <a:gd name="T17" fmla="*/ 141 h 176"/>
              <a:gd name="T18" fmla="*/ 121 w 487"/>
              <a:gd name="T19" fmla="*/ 144 h 176"/>
              <a:gd name="T20" fmla="*/ 134 w 487"/>
              <a:gd name="T21" fmla="*/ 151 h 176"/>
              <a:gd name="T22" fmla="*/ 140 w 487"/>
              <a:gd name="T23" fmla="*/ 154 h 176"/>
              <a:gd name="T24" fmla="*/ 160 w 487"/>
              <a:gd name="T25" fmla="*/ 161 h 176"/>
              <a:gd name="T26" fmla="*/ 239 w 487"/>
              <a:gd name="T27" fmla="*/ 176 h 176"/>
              <a:gd name="T28" fmla="*/ 259 w 487"/>
              <a:gd name="T29" fmla="*/ 176 h 176"/>
              <a:gd name="T30" fmla="*/ 265 w 487"/>
              <a:gd name="T31" fmla="*/ 176 h 176"/>
              <a:gd name="T32" fmla="*/ 277 w 487"/>
              <a:gd name="T33" fmla="*/ 175 h 176"/>
              <a:gd name="T34" fmla="*/ 336 w 487"/>
              <a:gd name="T35" fmla="*/ 164 h 176"/>
              <a:gd name="T36" fmla="*/ 437 w 487"/>
              <a:gd name="T37" fmla="*/ 106 h 176"/>
              <a:gd name="T38" fmla="*/ 481 w 487"/>
              <a:gd name="T39" fmla="*/ 50 h 176"/>
              <a:gd name="T40" fmla="*/ 486 w 487"/>
              <a:gd name="T41" fmla="*/ 41 h 176"/>
              <a:gd name="T42" fmla="*/ 471 w 487"/>
              <a:gd name="T43" fmla="*/ 30 h 176"/>
              <a:gd name="T44" fmla="*/ 468 w 487"/>
              <a:gd name="T45" fmla="*/ 37 h 176"/>
              <a:gd name="T46" fmla="*/ 443 w 487"/>
              <a:gd name="T47" fmla="*/ 73 h 176"/>
              <a:gd name="T48" fmla="*/ 367 w 487"/>
              <a:gd name="T49" fmla="*/ 132 h 176"/>
              <a:gd name="T50" fmla="*/ 344 w 487"/>
              <a:gd name="T51" fmla="*/ 142 h 176"/>
              <a:gd name="T52" fmla="*/ 329 w 487"/>
              <a:gd name="T53" fmla="*/ 147 h 176"/>
              <a:gd name="T54" fmla="*/ 279 w 487"/>
              <a:gd name="T55" fmla="*/ 157 h 176"/>
              <a:gd name="T56" fmla="*/ 270 w 487"/>
              <a:gd name="T57" fmla="*/ 157 h 176"/>
              <a:gd name="T58" fmla="*/ 261 w 487"/>
              <a:gd name="T59" fmla="*/ 158 h 176"/>
              <a:gd name="T60" fmla="*/ 187 w 487"/>
              <a:gd name="T61" fmla="*/ 150 h 176"/>
              <a:gd name="T62" fmla="*/ 174 w 487"/>
              <a:gd name="T63" fmla="*/ 147 h 176"/>
              <a:gd name="T64" fmla="*/ 168 w 487"/>
              <a:gd name="T65" fmla="*/ 145 h 176"/>
              <a:gd name="T66" fmla="*/ 156 w 487"/>
              <a:gd name="T67" fmla="*/ 140 h 176"/>
              <a:gd name="T68" fmla="*/ 150 w 487"/>
              <a:gd name="T69" fmla="*/ 138 h 176"/>
              <a:gd name="T70" fmla="*/ 137 w 487"/>
              <a:gd name="T71" fmla="*/ 132 h 176"/>
              <a:gd name="T72" fmla="*/ 111 w 487"/>
              <a:gd name="T73" fmla="*/ 118 h 176"/>
              <a:gd name="T74" fmla="*/ 102 w 487"/>
              <a:gd name="T75" fmla="*/ 112 h 176"/>
              <a:gd name="T76" fmla="*/ 81 w 487"/>
              <a:gd name="T77" fmla="*/ 95 h 176"/>
              <a:gd name="T78" fmla="*/ 75 w 487"/>
              <a:gd name="T79" fmla="*/ 89 h 176"/>
              <a:gd name="T80" fmla="*/ 71 w 487"/>
              <a:gd name="T81" fmla="*/ 85 h 176"/>
              <a:gd name="T82" fmla="*/ 38 w 487"/>
              <a:gd name="T83" fmla="*/ 40 h 176"/>
              <a:gd name="T84" fmla="*/ 37 w 487"/>
              <a:gd name="T85" fmla="*/ 38 h 176"/>
              <a:gd name="T86" fmla="*/ 37 w 487"/>
              <a:gd name="T87" fmla="*/ 37 h 176"/>
              <a:gd name="T88" fmla="*/ 36 w 487"/>
              <a:gd name="T89" fmla="*/ 36 h 176"/>
              <a:gd name="T90" fmla="*/ 32 w 487"/>
              <a:gd name="T91" fmla="*/ 28 h 176"/>
              <a:gd name="T92" fmla="*/ 41 w 487"/>
              <a:gd name="T93" fmla="*/ 23 h 176"/>
              <a:gd name="T94" fmla="*/ 54 w 487"/>
              <a:gd name="T95" fmla="*/ 2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7" h="176">
                <a:moveTo>
                  <a:pt x="54" y="25"/>
                </a:moveTo>
                <a:cubicBezTo>
                  <a:pt x="40" y="19"/>
                  <a:pt x="26" y="11"/>
                  <a:pt x="13" y="0"/>
                </a:cubicBezTo>
                <a:cubicBezTo>
                  <a:pt x="6" y="16"/>
                  <a:pt x="2" y="33"/>
                  <a:pt x="0" y="52"/>
                </a:cubicBezTo>
                <a:cubicBezTo>
                  <a:pt x="0" y="52"/>
                  <a:pt x="0" y="51"/>
                  <a:pt x="0" y="50"/>
                </a:cubicBezTo>
                <a:cubicBezTo>
                  <a:pt x="1" y="49"/>
                  <a:pt x="1" y="47"/>
                  <a:pt x="3" y="45"/>
                </a:cubicBezTo>
                <a:cubicBezTo>
                  <a:pt x="5" y="40"/>
                  <a:pt x="8" y="35"/>
                  <a:pt x="14" y="31"/>
                </a:cubicBezTo>
                <a:cubicBezTo>
                  <a:pt x="14" y="31"/>
                  <a:pt x="14" y="33"/>
                  <a:pt x="15" y="35"/>
                </a:cubicBezTo>
                <a:cubicBezTo>
                  <a:pt x="16" y="37"/>
                  <a:pt x="17" y="38"/>
                  <a:pt x="17" y="40"/>
                </a:cubicBezTo>
                <a:cubicBezTo>
                  <a:pt x="18" y="41"/>
                  <a:pt x="19" y="43"/>
                  <a:pt x="20" y="44"/>
                </a:cubicBezTo>
                <a:cubicBezTo>
                  <a:pt x="20" y="46"/>
                  <a:pt x="20" y="46"/>
                  <a:pt x="20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7"/>
                  <a:pt x="21" y="47"/>
                  <a:pt x="21" y="47"/>
                </a:cubicBezTo>
                <a:cubicBezTo>
                  <a:pt x="25" y="54"/>
                  <a:pt x="25" y="54"/>
                  <a:pt x="25" y="54"/>
                </a:cubicBezTo>
                <a:cubicBezTo>
                  <a:pt x="30" y="63"/>
                  <a:pt x="36" y="71"/>
                  <a:pt x="42" y="79"/>
                </a:cubicBezTo>
                <a:cubicBezTo>
                  <a:pt x="48" y="87"/>
                  <a:pt x="55" y="94"/>
                  <a:pt x="62" y="101"/>
                </a:cubicBezTo>
                <a:cubicBezTo>
                  <a:pt x="69" y="108"/>
                  <a:pt x="76" y="115"/>
                  <a:pt x="84" y="121"/>
                </a:cubicBezTo>
                <a:cubicBezTo>
                  <a:pt x="92" y="127"/>
                  <a:pt x="100" y="132"/>
                  <a:pt x="108" y="137"/>
                </a:cubicBezTo>
                <a:cubicBezTo>
                  <a:pt x="110" y="139"/>
                  <a:pt x="112" y="140"/>
                  <a:pt x="115" y="141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20" y="144"/>
                  <a:pt x="121" y="144"/>
                </a:cubicBezTo>
                <a:cubicBezTo>
                  <a:pt x="123" y="145"/>
                  <a:pt x="125" y="147"/>
                  <a:pt x="127" y="148"/>
                </a:cubicBezTo>
                <a:cubicBezTo>
                  <a:pt x="129" y="149"/>
                  <a:pt x="132" y="150"/>
                  <a:pt x="134" y="151"/>
                </a:cubicBezTo>
                <a:cubicBezTo>
                  <a:pt x="135" y="151"/>
                  <a:pt x="136" y="152"/>
                  <a:pt x="137" y="152"/>
                </a:cubicBezTo>
                <a:cubicBezTo>
                  <a:pt x="140" y="154"/>
                  <a:pt x="140" y="154"/>
                  <a:pt x="140" y="154"/>
                </a:cubicBezTo>
                <a:cubicBezTo>
                  <a:pt x="142" y="154"/>
                  <a:pt x="144" y="155"/>
                  <a:pt x="147" y="156"/>
                </a:cubicBezTo>
                <a:cubicBezTo>
                  <a:pt x="151" y="158"/>
                  <a:pt x="155" y="160"/>
                  <a:pt x="160" y="161"/>
                </a:cubicBezTo>
                <a:cubicBezTo>
                  <a:pt x="169" y="164"/>
                  <a:pt x="178" y="166"/>
                  <a:pt x="186" y="169"/>
                </a:cubicBezTo>
                <a:cubicBezTo>
                  <a:pt x="204" y="173"/>
                  <a:pt x="222" y="175"/>
                  <a:pt x="239" y="176"/>
                </a:cubicBezTo>
                <a:cubicBezTo>
                  <a:pt x="244" y="176"/>
                  <a:pt x="248" y="176"/>
                  <a:pt x="252" y="176"/>
                </a:cubicBezTo>
                <a:cubicBezTo>
                  <a:pt x="254" y="176"/>
                  <a:pt x="256" y="176"/>
                  <a:pt x="259" y="176"/>
                </a:cubicBezTo>
                <a:cubicBezTo>
                  <a:pt x="260" y="176"/>
                  <a:pt x="261" y="176"/>
                  <a:pt x="262" y="176"/>
                </a:cubicBezTo>
                <a:cubicBezTo>
                  <a:pt x="263" y="176"/>
                  <a:pt x="264" y="176"/>
                  <a:pt x="265" y="176"/>
                </a:cubicBezTo>
                <a:cubicBezTo>
                  <a:pt x="267" y="176"/>
                  <a:pt x="269" y="176"/>
                  <a:pt x="271" y="175"/>
                </a:cubicBezTo>
                <a:cubicBezTo>
                  <a:pt x="273" y="175"/>
                  <a:pt x="275" y="175"/>
                  <a:pt x="277" y="175"/>
                </a:cubicBezTo>
                <a:cubicBezTo>
                  <a:pt x="282" y="175"/>
                  <a:pt x="286" y="174"/>
                  <a:pt x="290" y="174"/>
                </a:cubicBezTo>
                <a:cubicBezTo>
                  <a:pt x="306" y="172"/>
                  <a:pt x="321" y="168"/>
                  <a:pt x="336" y="164"/>
                </a:cubicBezTo>
                <a:cubicBezTo>
                  <a:pt x="365" y="155"/>
                  <a:pt x="390" y="142"/>
                  <a:pt x="410" y="128"/>
                </a:cubicBezTo>
                <a:cubicBezTo>
                  <a:pt x="420" y="121"/>
                  <a:pt x="429" y="113"/>
                  <a:pt x="437" y="106"/>
                </a:cubicBezTo>
                <a:cubicBezTo>
                  <a:pt x="445" y="99"/>
                  <a:pt x="452" y="91"/>
                  <a:pt x="457" y="85"/>
                </a:cubicBezTo>
                <a:cubicBezTo>
                  <a:pt x="469" y="71"/>
                  <a:pt x="476" y="59"/>
                  <a:pt x="481" y="50"/>
                </a:cubicBezTo>
                <a:cubicBezTo>
                  <a:pt x="482" y="48"/>
                  <a:pt x="483" y="46"/>
                  <a:pt x="484" y="45"/>
                </a:cubicBezTo>
                <a:cubicBezTo>
                  <a:pt x="485" y="43"/>
                  <a:pt x="485" y="42"/>
                  <a:pt x="486" y="41"/>
                </a:cubicBezTo>
                <a:cubicBezTo>
                  <a:pt x="487" y="38"/>
                  <a:pt x="487" y="37"/>
                  <a:pt x="487" y="37"/>
                </a:cubicBezTo>
                <a:cubicBezTo>
                  <a:pt x="471" y="30"/>
                  <a:pt x="471" y="30"/>
                  <a:pt x="471" y="30"/>
                </a:cubicBezTo>
                <a:cubicBezTo>
                  <a:pt x="471" y="30"/>
                  <a:pt x="471" y="31"/>
                  <a:pt x="470" y="33"/>
                </a:cubicBezTo>
                <a:cubicBezTo>
                  <a:pt x="469" y="34"/>
                  <a:pt x="468" y="35"/>
                  <a:pt x="468" y="37"/>
                </a:cubicBezTo>
                <a:cubicBezTo>
                  <a:pt x="467" y="38"/>
                  <a:pt x="466" y="40"/>
                  <a:pt x="465" y="42"/>
                </a:cubicBezTo>
                <a:cubicBezTo>
                  <a:pt x="461" y="50"/>
                  <a:pt x="454" y="61"/>
                  <a:pt x="443" y="73"/>
                </a:cubicBezTo>
                <a:cubicBezTo>
                  <a:pt x="433" y="86"/>
                  <a:pt x="418" y="100"/>
                  <a:pt x="399" y="114"/>
                </a:cubicBezTo>
                <a:cubicBezTo>
                  <a:pt x="389" y="120"/>
                  <a:pt x="379" y="126"/>
                  <a:pt x="367" y="132"/>
                </a:cubicBezTo>
                <a:cubicBezTo>
                  <a:pt x="361" y="135"/>
                  <a:pt x="355" y="138"/>
                  <a:pt x="349" y="140"/>
                </a:cubicBezTo>
                <a:cubicBezTo>
                  <a:pt x="347" y="141"/>
                  <a:pt x="345" y="141"/>
                  <a:pt x="344" y="142"/>
                </a:cubicBezTo>
                <a:cubicBezTo>
                  <a:pt x="342" y="143"/>
                  <a:pt x="340" y="143"/>
                  <a:pt x="339" y="144"/>
                </a:cubicBezTo>
                <a:cubicBezTo>
                  <a:pt x="335" y="145"/>
                  <a:pt x="332" y="146"/>
                  <a:pt x="329" y="147"/>
                </a:cubicBezTo>
                <a:cubicBezTo>
                  <a:pt x="315" y="151"/>
                  <a:pt x="300" y="154"/>
                  <a:pt x="285" y="156"/>
                </a:cubicBezTo>
                <a:cubicBezTo>
                  <a:pt x="283" y="156"/>
                  <a:pt x="281" y="156"/>
                  <a:pt x="279" y="157"/>
                </a:cubicBezTo>
                <a:cubicBezTo>
                  <a:pt x="277" y="157"/>
                  <a:pt x="275" y="157"/>
                  <a:pt x="273" y="157"/>
                </a:cubicBezTo>
                <a:cubicBezTo>
                  <a:pt x="272" y="157"/>
                  <a:pt x="271" y="157"/>
                  <a:pt x="270" y="157"/>
                </a:cubicBezTo>
                <a:cubicBezTo>
                  <a:pt x="269" y="157"/>
                  <a:pt x="268" y="158"/>
                  <a:pt x="267" y="158"/>
                </a:cubicBezTo>
                <a:cubicBezTo>
                  <a:pt x="265" y="158"/>
                  <a:pt x="263" y="158"/>
                  <a:pt x="261" y="158"/>
                </a:cubicBezTo>
                <a:cubicBezTo>
                  <a:pt x="253" y="158"/>
                  <a:pt x="245" y="158"/>
                  <a:pt x="237" y="158"/>
                </a:cubicBezTo>
                <a:cubicBezTo>
                  <a:pt x="221" y="157"/>
                  <a:pt x="204" y="154"/>
                  <a:pt x="187" y="150"/>
                </a:cubicBezTo>
                <a:cubicBezTo>
                  <a:pt x="185" y="150"/>
                  <a:pt x="183" y="149"/>
                  <a:pt x="181" y="149"/>
                </a:cubicBezTo>
                <a:cubicBezTo>
                  <a:pt x="179" y="148"/>
                  <a:pt x="176" y="147"/>
                  <a:pt x="174" y="147"/>
                </a:cubicBezTo>
                <a:cubicBezTo>
                  <a:pt x="171" y="146"/>
                  <a:pt x="171" y="146"/>
                  <a:pt x="171" y="146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6" y="144"/>
                  <a:pt x="164" y="143"/>
                  <a:pt x="162" y="143"/>
                </a:cubicBezTo>
                <a:cubicBezTo>
                  <a:pt x="160" y="142"/>
                  <a:pt x="158" y="141"/>
                  <a:pt x="156" y="140"/>
                </a:cubicBezTo>
                <a:cubicBezTo>
                  <a:pt x="153" y="139"/>
                  <a:pt x="153" y="139"/>
                  <a:pt x="153" y="139"/>
                </a:cubicBezTo>
                <a:cubicBezTo>
                  <a:pt x="150" y="138"/>
                  <a:pt x="150" y="138"/>
                  <a:pt x="150" y="138"/>
                </a:cubicBezTo>
                <a:cubicBezTo>
                  <a:pt x="148" y="137"/>
                  <a:pt x="145" y="136"/>
                  <a:pt x="143" y="135"/>
                </a:cubicBezTo>
                <a:cubicBezTo>
                  <a:pt x="141" y="134"/>
                  <a:pt x="139" y="133"/>
                  <a:pt x="137" y="132"/>
                </a:cubicBezTo>
                <a:cubicBezTo>
                  <a:pt x="129" y="128"/>
                  <a:pt x="121" y="124"/>
                  <a:pt x="114" y="119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0" y="117"/>
                  <a:pt x="109" y="116"/>
                  <a:pt x="108" y="116"/>
                </a:cubicBezTo>
                <a:cubicBezTo>
                  <a:pt x="106" y="114"/>
                  <a:pt x="104" y="113"/>
                  <a:pt x="102" y="112"/>
                </a:cubicBezTo>
                <a:cubicBezTo>
                  <a:pt x="99" y="109"/>
                  <a:pt x="95" y="106"/>
                  <a:pt x="91" y="104"/>
                </a:cubicBezTo>
                <a:cubicBezTo>
                  <a:pt x="88" y="101"/>
                  <a:pt x="84" y="98"/>
                  <a:pt x="81" y="95"/>
                </a:cubicBezTo>
                <a:cubicBezTo>
                  <a:pt x="79" y="93"/>
                  <a:pt x="77" y="91"/>
                  <a:pt x="76" y="90"/>
                </a:cubicBezTo>
                <a:cubicBezTo>
                  <a:pt x="75" y="89"/>
                  <a:pt x="75" y="89"/>
                  <a:pt x="75" y="89"/>
                </a:cubicBezTo>
                <a:cubicBezTo>
                  <a:pt x="73" y="87"/>
                  <a:pt x="73" y="87"/>
                  <a:pt x="73" y="87"/>
                </a:cubicBezTo>
                <a:cubicBezTo>
                  <a:pt x="71" y="85"/>
                  <a:pt x="71" y="85"/>
                  <a:pt x="71" y="85"/>
                </a:cubicBezTo>
                <a:cubicBezTo>
                  <a:pt x="64" y="78"/>
                  <a:pt x="58" y="71"/>
                  <a:pt x="53" y="64"/>
                </a:cubicBezTo>
                <a:cubicBezTo>
                  <a:pt x="47" y="56"/>
                  <a:pt x="42" y="48"/>
                  <a:pt x="38" y="40"/>
                </a:cubicBezTo>
                <a:cubicBezTo>
                  <a:pt x="38" y="40"/>
                  <a:pt x="37" y="39"/>
                  <a:pt x="37" y="39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7"/>
                  <a:pt x="37" y="37"/>
                  <a:pt x="37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5" y="35"/>
                  <a:pt x="34" y="33"/>
                  <a:pt x="34" y="32"/>
                </a:cubicBezTo>
                <a:cubicBezTo>
                  <a:pt x="33" y="30"/>
                  <a:pt x="32" y="29"/>
                  <a:pt x="32" y="28"/>
                </a:cubicBezTo>
                <a:cubicBezTo>
                  <a:pt x="31" y="26"/>
                  <a:pt x="30" y="24"/>
                  <a:pt x="30" y="24"/>
                </a:cubicBezTo>
                <a:cubicBezTo>
                  <a:pt x="34" y="23"/>
                  <a:pt x="37" y="23"/>
                  <a:pt x="41" y="23"/>
                </a:cubicBezTo>
                <a:cubicBezTo>
                  <a:pt x="43" y="23"/>
                  <a:pt x="45" y="24"/>
                  <a:pt x="48" y="24"/>
                </a:cubicBezTo>
                <a:cubicBezTo>
                  <a:pt x="50" y="24"/>
                  <a:pt x="52" y="24"/>
                  <a:pt x="54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rot="10800000">
            <a:off x="4800463" y="2245689"/>
            <a:ext cx="2084808" cy="759748"/>
          </a:xfrm>
          <a:custGeom>
            <a:avLst/>
            <a:gdLst>
              <a:gd name="T0" fmla="*/ 13 w 487"/>
              <a:gd name="T1" fmla="*/ 0 h 176"/>
              <a:gd name="T2" fmla="*/ 0 w 487"/>
              <a:gd name="T3" fmla="*/ 50 h 176"/>
              <a:gd name="T4" fmla="*/ 14 w 487"/>
              <a:gd name="T5" fmla="*/ 31 h 176"/>
              <a:gd name="T6" fmla="*/ 17 w 487"/>
              <a:gd name="T7" fmla="*/ 40 h 176"/>
              <a:gd name="T8" fmla="*/ 20 w 487"/>
              <a:gd name="T9" fmla="*/ 46 h 176"/>
              <a:gd name="T10" fmla="*/ 21 w 487"/>
              <a:gd name="T11" fmla="*/ 47 h 176"/>
              <a:gd name="T12" fmla="*/ 42 w 487"/>
              <a:gd name="T13" fmla="*/ 79 h 176"/>
              <a:gd name="T14" fmla="*/ 84 w 487"/>
              <a:gd name="T15" fmla="*/ 121 h 176"/>
              <a:gd name="T16" fmla="*/ 115 w 487"/>
              <a:gd name="T17" fmla="*/ 141 h 176"/>
              <a:gd name="T18" fmla="*/ 121 w 487"/>
              <a:gd name="T19" fmla="*/ 144 h 176"/>
              <a:gd name="T20" fmla="*/ 134 w 487"/>
              <a:gd name="T21" fmla="*/ 151 h 176"/>
              <a:gd name="T22" fmla="*/ 140 w 487"/>
              <a:gd name="T23" fmla="*/ 154 h 176"/>
              <a:gd name="T24" fmla="*/ 160 w 487"/>
              <a:gd name="T25" fmla="*/ 161 h 176"/>
              <a:gd name="T26" fmla="*/ 239 w 487"/>
              <a:gd name="T27" fmla="*/ 176 h 176"/>
              <a:gd name="T28" fmla="*/ 259 w 487"/>
              <a:gd name="T29" fmla="*/ 176 h 176"/>
              <a:gd name="T30" fmla="*/ 265 w 487"/>
              <a:gd name="T31" fmla="*/ 176 h 176"/>
              <a:gd name="T32" fmla="*/ 277 w 487"/>
              <a:gd name="T33" fmla="*/ 175 h 176"/>
              <a:gd name="T34" fmla="*/ 336 w 487"/>
              <a:gd name="T35" fmla="*/ 164 h 176"/>
              <a:gd name="T36" fmla="*/ 437 w 487"/>
              <a:gd name="T37" fmla="*/ 106 h 176"/>
              <a:gd name="T38" fmla="*/ 481 w 487"/>
              <a:gd name="T39" fmla="*/ 50 h 176"/>
              <a:gd name="T40" fmla="*/ 486 w 487"/>
              <a:gd name="T41" fmla="*/ 41 h 176"/>
              <a:gd name="T42" fmla="*/ 471 w 487"/>
              <a:gd name="T43" fmla="*/ 30 h 176"/>
              <a:gd name="T44" fmla="*/ 468 w 487"/>
              <a:gd name="T45" fmla="*/ 37 h 176"/>
              <a:gd name="T46" fmla="*/ 443 w 487"/>
              <a:gd name="T47" fmla="*/ 73 h 176"/>
              <a:gd name="T48" fmla="*/ 367 w 487"/>
              <a:gd name="T49" fmla="*/ 132 h 176"/>
              <a:gd name="T50" fmla="*/ 344 w 487"/>
              <a:gd name="T51" fmla="*/ 142 h 176"/>
              <a:gd name="T52" fmla="*/ 329 w 487"/>
              <a:gd name="T53" fmla="*/ 147 h 176"/>
              <a:gd name="T54" fmla="*/ 279 w 487"/>
              <a:gd name="T55" fmla="*/ 157 h 176"/>
              <a:gd name="T56" fmla="*/ 270 w 487"/>
              <a:gd name="T57" fmla="*/ 157 h 176"/>
              <a:gd name="T58" fmla="*/ 261 w 487"/>
              <a:gd name="T59" fmla="*/ 158 h 176"/>
              <a:gd name="T60" fmla="*/ 187 w 487"/>
              <a:gd name="T61" fmla="*/ 150 h 176"/>
              <a:gd name="T62" fmla="*/ 174 w 487"/>
              <a:gd name="T63" fmla="*/ 147 h 176"/>
              <a:gd name="T64" fmla="*/ 168 w 487"/>
              <a:gd name="T65" fmla="*/ 145 h 176"/>
              <a:gd name="T66" fmla="*/ 156 w 487"/>
              <a:gd name="T67" fmla="*/ 140 h 176"/>
              <a:gd name="T68" fmla="*/ 150 w 487"/>
              <a:gd name="T69" fmla="*/ 138 h 176"/>
              <a:gd name="T70" fmla="*/ 137 w 487"/>
              <a:gd name="T71" fmla="*/ 132 h 176"/>
              <a:gd name="T72" fmla="*/ 111 w 487"/>
              <a:gd name="T73" fmla="*/ 118 h 176"/>
              <a:gd name="T74" fmla="*/ 102 w 487"/>
              <a:gd name="T75" fmla="*/ 112 h 176"/>
              <a:gd name="T76" fmla="*/ 81 w 487"/>
              <a:gd name="T77" fmla="*/ 95 h 176"/>
              <a:gd name="T78" fmla="*/ 75 w 487"/>
              <a:gd name="T79" fmla="*/ 89 h 176"/>
              <a:gd name="T80" fmla="*/ 71 w 487"/>
              <a:gd name="T81" fmla="*/ 85 h 176"/>
              <a:gd name="T82" fmla="*/ 38 w 487"/>
              <a:gd name="T83" fmla="*/ 40 h 176"/>
              <a:gd name="T84" fmla="*/ 37 w 487"/>
              <a:gd name="T85" fmla="*/ 38 h 176"/>
              <a:gd name="T86" fmla="*/ 37 w 487"/>
              <a:gd name="T87" fmla="*/ 37 h 176"/>
              <a:gd name="T88" fmla="*/ 36 w 487"/>
              <a:gd name="T89" fmla="*/ 36 h 176"/>
              <a:gd name="T90" fmla="*/ 32 w 487"/>
              <a:gd name="T91" fmla="*/ 28 h 176"/>
              <a:gd name="T92" fmla="*/ 41 w 487"/>
              <a:gd name="T93" fmla="*/ 23 h 176"/>
              <a:gd name="T94" fmla="*/ 54 w 487"/>
              <a:gd name="T95" fmla="*/ 2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7" h="176">
                <a:moveTo>
                  <a:pt x="54" y="25"/>
                </a:moveTo>
                <a:cubicBezTo>
                  <a:pt x="40" y="19"/>
                  <a:pt x="26" y="11"/>
                  <a:pt x="13" y="0"/>
                </a:cubicBezTo>
                <a:cubicBezTo>
                  <a:pt x="6" y="16"/>
                  <a:pt x="2" y="33"/>
                  <a:pt x="0" y="52"/>
                </a:cubicBezTo>
                <a:cubicBezTo>
                  <a:pt x="0" y="52"/>
                  <a:pt x="0" y="51"/>
                  <a:pt x="0" y="50"/>
                </a:cubicBezTo>
                <a:cubicBezTo>
                  <a:pt x="1" y="49"/>
                  <a:pt x="1" y="47"/>
                  <a:pt x="3" y="45"/>
                </a:cubicBezTo>
                <a:cubicBezTo>
                  <a:pt x="5" y="40"/>
                  <a:pt x="8" y="35"/>
                  <a:pt x="14" y="31"/>
                </a:cubicBezTo>
                <a:cubicBezTo>
                  <a:pt x="14" y="31"/>
                  <a:pt x="14" y="33"/>
                  <a:pt x="15" y="35"/>
                </a:cubicBezTo>
                <a:cubicBezTo>
                  <a:pt x="16" y="37"/>
                  <a:pt x="17" y="38"/>
                  <a:pt x="17" y="40"/>
                </a:cubicBezTo>
                <a:cubicBezTo>
                  <a:pt x="18" y="41"/>
                  <a:pt x="19" y="43"/>
                  <a:pt x="20" y="44"/>
                </a:cubicBezTo>
                <a:cubicBezTo>
                  <a:pt x="20" y="46"/>
                  <a:pt x="20" y="46"/>
                  <a:pt x="20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7"/>
                  <a:pt x="21" y="47"/>
                  <a:pt x="21" y="47"/>
                </a:cubicBezTo>
                <a:cubicBezTo>
                  <a:pt x="25" y="54"/>
                  <a:pt x="25" y="54"/>
                  <a:pt x="25" y="54"/>
                </a:cubicBezTo>
                <a:cubicBezTo>
                  <a:pt x="30" y="63"/>
                  <a:pt x="36" y="71"/>
                  <a:pt x="42" y="79"/>
                </a:cubicBezTo>
                <a:cubicBezTo>
                  <a:pt x="48" y="87"/>
                  <a:pt x="55" y="94"/>
                  <a:pt x="62" y="101"/>
                </a:cubicBezTo>
                <a:cubicBezTo>
                  <a:pt x="69" y="108"/>
                  <a:pt x="76" y="115"/>
                  <a:pt x="84" y="121"/>
                </a:cubicBezTo>
                <a:cubicBezTo>
                  <a:pt x="92" y="127"/>
                  <a:pt x="100" y="132"/>
                  <a:pt x="108" y="137"/>
                </a:cubicBezTo>
                <a:cubicBezTo>
                  <a:pt x="110" y="139"/>
                  <a:pt x="112" y="140"/>
                  <a:pt x="115" y="141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20" y="144"/>
                  <a:pt x="121" y="144"/>
                </a:cubicBezTo>
                <a:cubicBezTo>
                  <a:pt x="123" y="145"/>
                  <a:pt x="125" y="147"/>
                  <a:pt x="127" y="148"/>
                </a:cubicBezTo>
                <a:cubicBezTo>
                  <a:pt x="129" y="149"/>
                  <a:pt x="132" y="150"/>
                  <a:pt x="134" y="151"/>
                </a:cubicBezTo>
                <a:cubicBezTo>
                  <a:pt x="135" y="151"/>
                  <a:pt x="136" y="152"/>
                  <a:pt x="137" y="152"/>
                </a:cubicBezTo>
                <a:cubicBezTo>
                  <a:pt x="140" y="154"/>
                  <a:pt x="140" y="154"/>
                  <a:pt x="140" y="154"/>
                </a:cubicBezTo>
                <a:cubicBezTo>
                  <a:pt x="142" y="154"/>
                  <a:pt x="144" y="155"/>
                  <a:pt x="147" y="156"/>
                </a:cubicBezTo>
                <a:cubicBezTo>
                  <a:pt x="151" y="158"/>
                  <a:pt x="155" y="160"/>
                  <a:pt x="160" y="161"/>
                </a:cubicBezTo>
                <a:cubicBezTo>
                  <a:pt x="169" y="164"/>
                  <a:pt x="178" y="166"/>
                  <a:pt x="186" y="169"/>
                </a:cubicBezTo>
                <a:cubicBezTo>
                  <a:pt x="204" y="173"/>
                  <a:pt x="222" y="175"/>
                  <a:pt x="239" y="176"/>
                </a:cubicBezTo>
                <a:cubicBezTo>
                  <a:pt x="244" y="176"/>
                  <a:pt x="248" y="176"/>
                  <a:pt x="252" y="176"/>
                </a:cubicBezTo>
                <a:cubicBezTo>
                  <a:pt x="254" y="176"/>
                  <a:pt x="256" y="176"/>
                  <a:pt x="259" y="176"/>
                </a:cubicBezTo>
                <a:cubicBezTo>
                  <a:pt x="260" y="176"/>
                  <a:pt x="261" y="176"/>
                  <a:pt x="262" y="176"/>
                </a:cubicBezTo>
                <a:cubicBezTo>
                  <a:pt x="263" y="176"/>
                  <a:pt x="264" y="176"/>
                  <a:pt x="265" y="176"/>
                </a:cubicBezTo>
                <a:cubicBezTo>
                  <a:pt x="267" y="176"/>
                  <a:pt x="269" y="176"/>
                  <a:pt x="271" y="175"/>
                </a:cubicBezTo>
                <a:cubicBezTo>
                  <a:pt x="273" y="175"/>
                  <a:pt x="275" y="175"/>
                  <a:pt x="277" y="175"/>
                </a:cubicBezTo>
                <a:cubicBezTo>
                  <a:pt x="282" y="175"/>
                  <a:pt x="286" y="174"/>
                  <a:pt x="290" y="174"/>
                </a:cubicBezTo>
                <a:cubicBezTo>
                  <a:pt x="306" y="172"/>
                  <a:pt x="321" y="168"/>
                  <a:pt x="336" y="164"/>
                </a:cubicBezTo>
                <a:cubicBezTo>
                  <a:pt x="365" y="155"/>
                  <a:pt x="390" y="142"/>
                  <a:pt x="410" y="128"/>
                </a:cubicBezTo>
                <a:cubicBezTo>
                  <a:pt x="420" y="121"/>
                  <a:pt x="429" y="113"/>
                  <a:pt x="437" y="106"/>
                </a:cubicBezTo>
                <a:cubicBezTo>
                  <a:pt x="445" y="99"/>
                  <a:pt x="452" y="91"/>
                  <a:pt x="457" y="85"/>
                </a:cubicBezTo>
                <a:cubicBezTo>
                  <a:pt x="469" y="71"/>
                  <a:pt x="476" y="59"/>
                  <a:pt x="481" y="50"/>
                </a:cubicBezTo>
                <a:cubicBezTo>
                  <a:pt x="482" y="48"/>
                  <a:pt x="483" y="46"/>
                  <a:pt x="484" y="45"/>
                </a:cubicBezTo>
                <a:cubicBezTo>
                  <a:pt x="485" y="43"/>
                  <a:pt x="485" y="42"/>
                  <a:pt x="486" y="41"/>
                </a:cubicBezTo>
                <a:cubicBezTo>
                  <a:pt x="487" y="38"/>
                  <a:pt x="487" y="37"/>
                  <a:pt x="487" y="37"/>
                </a:cubicBezTo>
                <a:cubicBezTo>
                  <a:pt x="471" y="30"/>
                  <a:pt x="471" y="30"/>
                  <a:pt x="471" y="30"/>
                </a:cubicBezTo>
                <a:cubicBezTo>
                  <a:pt x="471" y="30"/>
                  <a:pt x="471" y="31"/>
                  <a:pt x="470" y="33"/>
                </a:cubicBezTo>
                <a:cubicBezTo>
                  <a:pt x="469" y="34"/>
                  <a:pt x="468" y="35"/>
                  <a:pt x="468" y="37"/>
                </a:cubicBezTo>
                <a:cubicBezTo>
                  <a:pt x="467" y="38"/>
                  <a:pt x="466" y="40"/>
                  <a:pt x="465" y="42"/>
                </a:cubicBezTo>
                <a:cubicBezTo>
                  <a:pt x="461" y="50"/>
                  <a:pt x="454" y="61"/>
                  <a:pt x="443" y="73"/>
                </a:cubicBezTo>
                <a:cubicBezTo>
                  <a:pt x="433" y="86"/>
                  <a:pt x="418" y="100"/>
                  <a:pt x="399" y="114"/>
                </a:cubicBezTo>
                <a:cubicBezTo>
                  <a:pt x="389" y="120"/>
                  <a:pt x="379" y="126"/>
                  <a:pt x="367" y="132"/>
                </a:cubicBezTo>
                <a:cubicBezTo>
                  <a:pt x="361" y="135"/>
                  <a:pt x="355" y="138"/>
                  <a:pt x="349" y="140"/>
                </a:cubicBezTo>
                <a:cubicBezTo>
                  <a:pt x="347" y="141"/>
                  <a:pt x="345" y="141"/>
                  <a:pt x="344" y="142"/>
                </a:cubicBezTo>
                <a:cubicBezTo>
                  <a:pt x="342" y="143"/>
                  <a:pt x="340" y="143"/>
                  <a:pt x="339" y="144"/>
                </a:cubicBezTo>
                <a:cubicBezTo>
                  <a:pt x="335" y="145"/>
                  <a:pt x="332" y="146"/>
                  <a:pt x="329" y="147"/>
                </a:cubicBezTo>
                <a:cubicBezTo>
                  <a:pt x="315" y="151"/>
                  <a:pt x="300" y="154"/>
                  <a:pt x="285" y="156"/>
                </a:cubicBezTo>
                <a:cubicBezTo>
                  <a:pt x="283" y="156"/>
                  <a:pt x="281" y="156"/>
                  <a:pt x="279" y="157"/>
                </a:cubicBezTo>
                <a:cubicBezTo>
                  <a:pt x="277" y="157"/>
                  <a:pt x="275" y="157"/>
                  <a:pt x="273" y="157"/>
                </a:cubicBezTo>
                <a:cubicBezTo>
                  <a:pt x="272" y="157"/>
                  <a:pt x="271" y="157"/>
                  <a:pt x="270" y="157"/>
                </a:cubicBezTo>
                <a:cubicBezTo>
                  <a:pt x="269" y="157"/>
                  <a:pt x="268" y="158"/>
                  <a:pt x="267" y="158"/>
                </a:cubicBezTo>
                <a:cubicBezTo>
                  <a:pt x="265" y="158"/>
                  <a:pt x="263" y="158"/>
                  <a:pt x="261" y="158"/>
                </a:cubicBezTo>
                <a:cubicBezTo>
                  <a:pt x="253" y="158"/>
                  <a:pt x="245" y="158"/>
                  <a:pt x="237" y="158"/>
                </a:cubicBezTo>
                <a:cubicBezTo>
                  <a:pt x="221" y="157"/>
                  <a:pt x="204" y="154"/>
                  <a:pt x="187" y="150"/>
                </a:cubicBezTo>
                <a:cubicBezTo>
                  <a:pt x="185" y="150"/>
                  <a:pt x="183" y="149"/>
                  <a:pt x="181" y="149"/>
                </a:cubicBezTo>
                <a:cubicBezTo>
                  <a:pt x="179" y="148"/>
                  <a:pt x="176" y="147"/>
                  <a:pt x="174" y="147"/>
                </a:cubicBezTo>
                <a:cubicBezTo>
                  <a:pt x="171" y="146"/>
                  <a:pt x="171" y="146"/>
                  <a:pt x="171" y="146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6" y="144"/>
                  <a:pt x="164" y="143"/>
                  <a:pt x="162" y="143"/>
                </a:cubicBezTo>
                <a:cubicBezTo>
                  <a:pt x="160" y="142"/>
                  <a:pt x="158" y="141"/>
                  <a:pt x="156" y="140"/>
                </a:cubicBezTo>
                <a:cubicBezTo>
                  <a:pt x="153" y="139"/>
                  <a:pt x="153" y="139"/>
                  <a:pt x="153" y="139"/>
                </a:cubicBezTo>
                <a:cubicBezTo>
                  <a:pt x="150" y="138"/>
                  <a:pt x="150" y="138"/>
                  <a:pt x="150" y="138"/>
                </a:cubicBezTo>
                <a:cubicBezTo>
                  <a:pt x="148" y="137"/>
                  <a:pt x="145" y="136"/>
                  <a:pt x="143" y="135"/>
                </a:cubicBezTo>
                <a:cubicBezTo>
                  <a:pt x="141" y="134"/>
                  <a:pt x="139" y="133"/>
                  <a:pt x="137" y="132"/>
                </a:cubicBezTo>
                <a:cubicBezTo>
                  <a:pt x="129" y="128"/>
                  <a:pt x="121" y="124"/>
                  <a:pt x="114" y="119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0" y="117"/>
                  <a:pt x="109" y="116"/>
                  <a:pt x="108" y="116"/>
                </a:cubicBezTo>
                <a:cubicBezTo>
                  <a:pt x="106" y="114"/>
                  <a:pt x="104" y="113"/>
                  <a:pt x="102" y="112"/>
                </a:cubicBezTo>
                <a:cubicBezTo>
                  <a:pt x="99" y="109"/>
                  <a:pt x="95" y="106"/>
                  <a:pt x="91" y="104"/>
                </a:cubicBezTo>
                <a:cubicBezTo>
                  <a:pt x="88" y="101"/>
                  <a:pt x="84" y="98"/>
                  <a:pt x="81" y="95"/>
                </a:cubicBezTo>
                <a:cubicBezTo>
                  <a:pt x="79" y="93"/>
                  <a:pt x="77" y="91"/>
                  <a:pt x="76" y="90"/>
                </a:cubicBezTo>
                <a:cubicBezTo>
                  <a:pt x="75" y="89"/>
                  <a:pt x="75" y="89"/>
                  <a:pt x="75" y="89"/>
                </a:cubicBezTo>
                <a:cubicBezTo>
                  <a:pt x="73" y="87"/>
                  <a:pt x="73" y="87"/>
                  <a:pt x="73" y="87"/>
                </a:cubicBezTo>
                <a:cubicBezTo>
                  <a:pt x="71" y="85"/>
                  <a:pt x="71" y="85"/>
                  <a:pt x="71" y="85"/>
                </a:cubicBezTo>
                <a:cubicBezTo>
                  <a:pt x="64" y="78"/>
                  <a:pt x="58" y="71"/>
                  <a:pt x="53" y="64"/>
                </a:cubicBezTo>
                <a:cubicBezTo>
                  <a:pt x="47" y="56"/>
                  <a:pt x="42" y="48"/>
                  <a:pt x="38" y="40"/>
                </a:cubicBezTo>
                <a:cubicBezTo>
                  <a:pt x="38" y="40"/>
                  <a:pt x="37" y="39"/>
                  <a:pt x="37" y="39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7"/>
                  <a:pt x="37" y="37"/>
                  <a:pt x="37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5" y="35"/>
                  <a:pt x="34" y="33"/>
                  <a:pt x="34" y="32"/>
                </a:cubicBezTo>
                <a:cubicBezTo>
                  <a:pt x="33" y="30"/>
                  <a:pt x="32" y="29"/>
                  <a:pt x="32" y="28"/>
                </a:cubicBezTo>
                <a:cubicBezTo>
                  <a:pt x="31" y="26"/>
                  <a:pt x="30" y="24"/>
                  <a:pt x="30" y="24"/>
                </a:cubicBezTo>
                <a:cubicBezTo>
                  <a:pt x="34" y="23"/>
                  <a:pt x="37" y="23"/>
                  <a:pt x="41" y="23"/>
                </a:cubicBezTo>
                <a:cubicBezTo>
                  <a:pt x="43" y="23"/>
                  <a:pt x="45" y="24"/>
                  <a:pt x="48" y="24"/>
                </a:cubicBezTo>
                <a:cubicBezTo>
                  <a:pt x="50" y="24"/>
                  <a:pt x="52" y="24"/>
                  <a:pt x="54" y="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480563" y="3143067"/>
            <a:ext cx="1786082" cy="1410065"/>
          </a:xfrm>
          <a:prstGeom prst="roundRect">
            <a:avLst/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FFFF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9060103" y="3143067"/>
            <a:ext cx="1786082" cy="1410065"/>
          </a:xfrm>
          <a:prstGeom prst="round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FFFF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 flipH="1">
            <a:off x="7329492" y="4710904"/>
            <a:ext cx="2084808" cy="759748"/>
          </a:xfrm>
          <a:custGeom>
            <a:avLst/>
            <a:gdLst>
              <a:gd name="T0" fmla="*/ 13 w 487"/>
              <a:gd name="T1" fmla="*/ 0 h 176"/>
              <a:gd name="T2" fmla="*/ 0 w 487"/>
              <a:gd name="T3" fmla="*/ 50 h 176"/>
              <a:gd name="T4" fmla="*/ 14 w 487"/>
              <a:gd name="T5" fmla="*/ 31 h 176"/>
              <a:gd name="T6" fmla="*/ 17 w 487"/>
              <a:gd name="T7" fmla="*/ 40 h 176"/>
              <a:gd name="T8" fmla="*/ 20 w 487"/>
              <a:gd name="T9" fmla="*/ 46 h 176"/>
              <a:gd name="T10" fmla="*/ 21 w 487"/>
              <a:gd name="T11" fmla="*/ 47 h 176"/>
              <a:gd name="T12" fmla="*/ 42 w 487"/>
              <a:gd name="T13" fmla="*/ 79 h 176"/>
              <a:gd name="T14" fmla="*/ 84 w 487"/>
              <a:gd name="T15" fmla="*/ 121 h 176"/>
              <a:gd name="T16" fmla="*/ 115 w 487"/>
              <a:gd name="T17" fmla="*/ 141 h 176"/>
              <a:gd name="T18" fmla="*/ 121 w 487"/>
              <a:gd name="T19" fmla="*/ 144 h 176"/>
              <a:gd name="T20" fmla="*/ 134 w 487"/>
              <a:gd name="T21" fmla="*/ 151 h 176"/>
              <a:gd name="T22" fmla="*/ 140 w 487"/>
              <a:gd name="T23" fmla="*/ 154 h 176"/>
              <a:gd name="T24" fmla="*/ 160 w 487"/>
              <a:gd name="T25" fmla="*/ 161 h 176"/>
              <a:gd name="T26" fmla="*/ 239 w 487"/>
              <a:gd name="T27" fmla="*/ 176 h 176"/>
              <a:gd name="T28" fmla="*/ 259 w 487"/>
              <a:gd name="T29" fmla="*/ 176 h 176"/>
              <a:gd name="T30" fmla="*/ 265 w 487"/>
              <a:gd name="T31" fmla="*/ 176 h 176"/>
              <a:gd name="T32" fmla="*/ 277 w 487"/>
              <a:gd name="T33" fmla="*/ 175 h 176"/>
              <a:gd name="T34" fmla="*/ 336 w 487"/>
              <a:gd name="T35" fmla="*/ 164 h 176"/>
              <a:gd name="T36" fmla="*/ 437 w 487"/>
              <a:gd name="T37" fmla="*/ 106 h 176"/>
              <a:gd name="T38" fmla="*/ 481 w 487"/>
              <a:gd name="T39" fmla="*/ 50 h 176"/>
              <a:gd name="T40" fmla="*/ 486 w 487"/>
              <a:gd name="T41" fmla="*/ 41 h 176"/>
              <a:gd name="T42" fmla="*/ 471 w 487"/>
              <a:gd name="T43" fmla="*/ 30 h 176"/>
              <a:gd name="T44" fmla="*/ 468 w 487"/>
              <a:gd name="T45" fmla="*/ 37 h 176"/>
              <a:gd name="T46" fmla="*/ 443 w 487"/>
              <a:gd name="T47" fmla="*/ 73 h 176"/>
              <a:gd name="T48" fmla="*/ 367 w 487"/>
              <a:gd name="T49" fmla="*/ 132 h 176"/>
              <a:gd name="T50" fmla="*/ 344 w 487"/>
              <a:gd name="T51" fmla="*/ 142 h 176"/>
              <a:gd name="T52" fmla="*/ 329 w 487"/>
              <a:gd name="T53" fmla="*/ 147 h 176"/>
              <a:gd name="T54" fmla="*/ 279 w 487"/>
              <a:gd name="T55" fmla="*/ 157 h 176"/>
              <a:gd name="T56" fmla="*/ 270 w 487"/>
              <a:gd name="T57" fmla="*/ 157 h 176"/>
              <a:gd name="T58" fmla="*/ 261 w 487"/>
              <a:gd name="T59" fmla="*/ 158 h 176"/>
              <a:gd name="T60" fmla="*/ 187 w 487"/>
              <a:gd name="T61" fmla="*/ 150 h 176"/>
              <a:gd name="T62" fmla="*/ 174 w 487"/>
              <a:gd name="T63" fmla="*/ 147 h 176"/>
              <a:gd name="T64" fmla="*/ 168 w 487"/>
              <a:gd name="T65" fmla="*/ 145 h 176"/>
              <a:gd name="T66" fmla="*/ 156 w 487"/>
              <a:gd name="T67" fmla="*/ 140 h 176"/>
              <a:gd name="T68" fmla="*/ 150 w 487"/>
              <a:gd name="T69" fmla="*/ 138 h 176"/>
              <a:gd name="T70" fmla="*/ 137 w 487"/>
              <a:gd name="T71" fmla="*/ 132 h 176"/>
              <a:gd name="T72" fmla="*/ 111 w 487"/>
              <a:gd name="T73" fmla="*/ 118 h 176"/>
              <a:gd name="T74" fmla="*/ 102 w 487"/>
              <a:gd name="T75" fmla="*/ 112 h 176"/>
              <a:gd name="T76" fmla="*/ 81 w 487"/>
              <a:gd name="T77" fmla="*/ 95 h 176"/>
              <a:gd name="T78" fmla="*/ 75 w 487"/>
              <a:gd name="T79" fmla="*/ 89 h 176"/>
              <a:gd name="T80" fmla="*/ 71 w 487"/>
              <a:gd name="T81" fmla="*/ 85 h 176"/>
              <a:gd name="T82" fmla="*/ 38 w 487"/>
              <a:gd name="T83" fmla="*/ 40 h 176"/>
              <a:gd name="T84" fmla="*/ 37 w 487"/>
              <a:gd name="T85" fmla="*/ 38 h 176"/>
              <a:gd name="T86" fmla="*/ 37 w 487"/>
              <a:gd name="T87" fmla="*/ 37 h 176"/>
              <a:gd name="T88" fmla="*/ 36 w 487"/>
              <a:gd name="T89" fmla="*/ 36 h 176"/>
              <a:gd name="T90" fmla="*/ 32 w 487"/>
              <a:gd name="T91" fmla="*/ 28 h 176"/>
              <a:gd name="T92" fmla="*/ 41 w 487"/>
              <a:gd name="T93" fmla="*/ 23 h 176"/>
              <a:gd name="T94" fmla="*/ 54 w 487"/>
              <a:gd name="T95" fmla="*/ 2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7" h="176">
                <a:moveTo>
                  <a:pt x="54" y="25"/>
                </a:moveTo>
                <a:cubicBezTo>
                  <a:pt x="40" y="19"/>
                  <a:pt x="26" y="11"/>
                  <a:pt x="13" y="0"/>
                </a:cubicBezTo>
                <a:cubicBezTo>
                  <a:pt x="6" y="16"/>
                  <a:pt x="2" y="33"/>
                  <a:pt x="0" y="52"/>
                </a:cubicBezTo>
                <a:cubicBezTo>
                  <a:pt x="0" y="52"/>
                  <a:pt x="0" y="51"/>
                  <a:pt x="0" y="50"/>
                </a:cubicBezTo>
                <a:cubicBezTo>
                  <a:pt x="1" y="49"/>
                  <a:pt x="1" y="47"/>
                  <a:pt x="3" y="45"/>
                </a:cubicBezTo>
                <a:cubicBezTo>
                  <a:pt x="5" y="40"/>
                  <a:pt x="8" y="35"/>
                  <a:pt x="14" y="31"/>
                </a:cubicBezTo>
                <a:cubicBezTo>
                  <a:pt x="14" y="31"/>
                  <a:pt x="14" y="33"/>
                  <a:pt x="15" y="35"/>
                </a:cubicBezTo>
                <a:cubicBezTo>
                  <a:pt x="16" y="37"/>
                  <a:pt x="17" y="38"/>
                  <a:pt x="17" y="40"/>
                </a:cubicBezTo>
                <a:cubicBezTo>
                  <a:pt x="18" y="41"/>
                  <a:pt x="19" y="43"/>
                  <a:pt x="20" y="44"/>
                </a:cubicBezTo>
                <a:cubicBezTo>
                  <a:pt x="20" y="46"/>
                  <a:pt x="20" y="46"/>
                  <a:pt x="20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7"/>
                  <a:pt x="21" y="47"/>
                  <a:pt x="21" y="47"/>
                </a:cubicBezTo>
                <a:cubicBezTo>
                  <a:pt x="25" y="54"/>
                  <a:pt x="25" y="54"/>
                  <a:pt x="25" y="54"/>
                </a:cubicBezTo>
                <a:cubicBezTo>
                  <a:pt x="30" y="63"/>
                  <a:pt x="36" y="71"/>
                  <a:pt x="42" y="79"/>
                </a:cubicBezTo>
                <a:cubicBezTo>
                  <a:pt x="48" y="87"/>
                  <a:pt x="55" y="94"/>
                  <a:pt x="62" y="101"/>
                </a:cubicBezTo>
                <a:cubicBezTo>
                  <a:pt x="69" y="108"/>
                  <a:pt x="76" y="115"/>
                  <a:pt x="84" y="121"/>
                </a:cubicBezTo>
                <a:cubicBezTo>
                  <a:pt x="92" y="127"/>
                  <a:pt x="100" y="132"/>
                  <a:pt x="108" y="137"/>
                </a:cubicBezTo>
                <a:cubicBezTo>
                  <a:pt x="110" y="139"/>
                  <a:pt x="112" y="140"/>
                  <a:pt x="115" y="141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20" y="144"/>
                  <a:pt x="121" y="144"/>
                </a:cubicBezTo>
                <a:cubicBezTo>
                  <a:pt x="123" y="145"/>
                  <a:pt x="125" y="147"/>
                  <a:pt x="127" y="148"/>
                </a:cubicBezTo>
                <a:cubicBezTo>
                  <a:pt x="129" y="149"/>
                  <a:pt x="132" y="150"/>
                  <a:pt x="134" y="151"/>
                </a:cubicBezTo>
                <a:cubicBezTo>
                  <a:pt x="135" y="151"/>
                  <a:pt x="136" y="152"/>
                  <a:pt x="137" y="152"/>
                </a:cubicBezTo>
                <a:cubicBezTo>
                  <a:pt x="140" y="154"/>
                  <a:pt x="140" y="154"/>
                  <a:pt x="140" y="154"/>
                </a:cubicBezTo>
                <a:cubicBezTo>
                  <a:pt x="142" y="154"/>
                  <a:pt x="144" y="155"/>
                  <a:pt x="147" y="156"/>
                </a:cubicBezTo>
                <a:cubicBezTo>
                  <a:pt x="151" y="158"/>
                  <a:pt x="155" y="160"/>
                  <a:pt x="160" y="161"/>
                </a:cubicBezTo>
                <a:cubicBezTo>
                  <a:pt x="169" y="164"/>
                  <a:pt x="178" y="166"/>
                  <a:pt x="186" y="169"/>
                </a:cubicBezTo>
                <a:cubicBezTo>
                  <a:pt x="204" y="173"/>
                  <a:pt x="222" y="175"/>
                  <a:pt x="239" y="176"/>
                </a:cubicBezTo>
                <a:cubicBezTo>
                  <a:pt x="244" y="176"/>
                  <a:pt x="248" y="176"/>
                  <a:pt x="252" y="176"/>
                </a:cubicBezTo>
                <a:cubicBezTo>
                  <a:pt x="254" y="176"/>
                  <a:pt x="256" y="176"/>
                  <a:pt x="259" y="176"/>
                </a:cubicBezTo>
                <a:cubicBezTo>
                  <a:pt x="260" y="176"/>
                  <a:pt x="261" y="176"/>
                  <a:pt x="262" y="176"/>
                </a:cubicBezTo>
                <a:cubicBezTo>
                  <a:pt x="263" y="176"/>
                  <a:pt x="264" y="176"/>
                  <a:pt x="265" y="176"/>
                </a:cubicBezTo>
                <a:cubicBezTo>
                  <a:pt x="267" y="176"/>
                  <a:pt x="269" y="176"/>
                  <a:pt x="271" y="175"/>
                </a:cubicBezTo>
                <a:cubicBezTo>
                  <a:pt x="273" y="175"/>
                  <a:pt x="275" y="175"/>
                  <a:pt x="277" y="175"/>
                </a:cubicBezTo>
                <a:cubicBezTo>
                  <a:pt x="282" y="175"/>
                  <a:pt x="286" y="174"/>
                  <a:pt x="290" y="174"/>
                </a:cubicBezTo>
                <a:cubicBezTo>
                  <a:pt x="306" y="172"/>
                  <a:pt x="321" y="168"/>
                  <a:pt x="336" y="164"/>
                </a:cubicBezTo>
                <a:cubicBezTo>
                  <a:pt x="365" y="155"/>
                  <a:pt x="390" y="142"/>
                  <a:pt x="410" y="128"/>
                </a:cubicBezTo>
                <a:cubicBezTo>
                  <a:pt x="420" y="121"/>
                  <a:pt x="429" y="113"/>
                  <a:pt x="437" y="106"/>
                </a:cubicBezTo>
                <a:cubicBezTo>
                  <a:pt x="445" y="99"/>
                  <a:pt x="452" y="91"/>
                  <a:pt x="457" y="85"/>
                </a:cubicBezTo>
                <a:cubicBezTo>
                  <a:pt x="469" y="71"/>
                  <a:pt x="476" y="59"/>
                  <a:pt x="481" y="50"/>
                </a:cubicBezTo>
                <a:cubicBezTo>
                  <a:pt x="482" y="48"/>
                  <a:pt x="483" y="46"/>
                  <a:pt x="484" y="45"/>
                </a:cubicBezTo>
                <a:cubicBezTo>
                  <a:pt x="485" y="43"/>
                  <a:pt x="485" y="42"/>
                  <a:pt x="486" y="41"/>
                </a:cubicBezTo>
                <a:cubicBezTo>
                  <a:pt x="487" y="38"/>
                  <a:pt x="487" y="37"/>
                  <a:pt x="487" y="37"/>
                </a:cubicBezTo>
                <a:cubicBezTo>
                  <a:pt x="471" y="30"/>
                  <a:pt x="471" y="30"/>
                  <a:pt x="471" y="30"/>
                </a:cubicBezTo>
                <a:cubicBezTo>
                  <a:pt x="471" y="30"/>
                  <a:pt x="471" y="31"/>
                  <a:pt x="470" y="33"/>
                </a:cubicBezTo>
                <a:cubicBezTo>
                  <a:pt x="469" y="34"/>
                  <a:pt x="468" y="35"/>
                  <a:pt x="468" y="37"/>
                </a:cubicBezTo>
                <a:cubicBezTo>
                  <a:pt x="467" y="38"/>
                  <a:pt x="466" y="40"/>
                  <a:pt x="465" y="42"/>
                </a:cubicBezTo>
                <a:cubicBezTo>
                  <a:pt x="461" y="50"/>
                  <a:pt x="454" y="61"/>
                  <a:pt x="443" y="73"/>
                </a:cubicBezTo>
                <a:cubicBezTo>
                  <a:pt x="433" y="86"/>
                  <a:pt x="418" y="100"/>
                  <a:pt x="399" y="114"/>
                </a:cubicBezTo>
                <a:cubicBezTo>
                  <a:pt x="389" y="120"/>
                  <a:pt x="379" y="126"/>
                  <a:pt x="367" y="132"/>
                </a:cubicBezTo>
                <a:cubicBezTo>
                  <a:pt x="361" y="135"/>
                  <a:pt x="355" y="138"/>
                  <a:pt x="349" y="140"/>
                </a:cubicBezTo>
                <a:cubicBezTo>
                  <a:pt x="347" y="141"/>
                  <a:pt x="345" y="141"/>
                  <a:pt x="344" y="142"/>
                </a:cubicBezTo>
                <a:cubicBezTo>
                  <a:pt x="342" y="143"/>
                  <a:pt x="340" y="143"/>
                  <a:pt x="339" y="144"/>
                </a:cubicBezTo>
                <a:cubicBezTo>
                  <a:pt x="335" y="145"/>
                  <a:pt x="332" y="146"/>
                  <a:pt x="329" y="147"/>
                </a:cubicBezTo>
                <a:cubicBezTo>
                  <a:pt x="315" y="151"/>
                  <a:pt x="300" y="154"/>
                  <a:pt x="285" y="156"/>
                </a:cubicBezTo>
                <a:cubicBezTo>
                  <a:pt x="283" y="156"/>
                  <a:pt x="281" y="156"/>
                  <a:pt x="279" y="157"/>
                </a:cubicBezTo>
                <a:cubicBezTo>
                  <a:pt x="277" y="157"/>
                  <a:pt x="275" y="157"/>
                  <a:pt x="273" y="157"/>
                </a:cubicBezTo>
                <a:cubicBezTo>
                  <a:pt x="272" y="157"/>
                  <a:pt x="271" y="157"/>
                  <a:pt x="270" y="157"/>
                </a:cubicBezTo>
                <a:cubicBezTo>
                  <a:pt x="269" y="157"/>
                  <a:pt x="268" y="158"/>
                  <a:pt x="267" y="158"/>
                </a:cubicBezTo>
                <a:cubicBezTo>
                  <a:pt x="265" y="158"/>
                  <a:pt x="263" y="158"/>
                  <a:pt x="261" y="158"/>
                </a:cubicBezTo>
                <a:cubicBezTo>
                  <a:pt x="253" y="158"/>
                  <a:pt x="245" y="158"/>
                  <a:pt x="237" y="158"/>
                </a:cubicBezTo>
                <a:cubicBezTo>
                  <a:pt x="221" y="157"/>
                  <a:pt x="204" y="154"/>
                  <a:pt x="187" y="150"/>
                </a:cubicBezTo>
                <a:cubicBezTo>
                  <a:pt x="185" y="150"/>
                  <a:pt x="183" y="149"/>
                  <a:pt x="181" y="149"/>
                </a:cubicBezTo>
                <a:cubicBezTo>
                  <a:pt x="179" y="148"/>
                  <a:pt x="176" y="147"/>
                  <a:pt x="174" y="147"/>
                </a:cubicBezTo>
                <a:cubicBezTo>
                  <a:pt x="171" y="146"/>
                  <a:pt x="171" y="146"/>
                  <a:pt x="171" y="146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6" y="144"/>
                  <a:pt x="164" y="143"/>
                  <a:pt x="162" y="143"/>
                </a:cubicBezTo>
                <a:cubicBezTo>
                  <a:pt x="160" y="142"/>
                  <a:pt x="158" y="141"/>
                  <a:pt x="156" y="140"/>
                </a:cubicBezTo>
                <a:cubicBezTo>
                  <a:pt x="153" y="139"/>
                  <a:pt x="153" y="139"/>
                  <a:pt x="153" y="139"/>
                </a:cubicBezTo>
                <a:cubicBezTo>
                  <a:pt x="150" y="138"/>
                  <a:pt x="150" y="138"/>
                  <a:pt x="150" y="138"/>
                </a:cubicBezTo>
                <a:cubicBezTo>
                  <a:pt x="148" y="137"/>
                  <a:pt x="145" y="136"/>
                  <a:pt x="143" y="135"/>
                </a:cubicBezTo>
                <a:cubicBezTo>
                  <a:pt x="141" y="134"/>
                  <a:pt x="139" y="133"/>
                  <a:pt x="137" y="132"/>
                </a:cubicBezTo>
                <a:cubicBezTo>
                  <a:pt x="129" y="128"/>
                  <a:pt x="121" y="124"/>
                  <a:pt x="114" y="119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0" y="117"/>
                  <a:pt x="109" y="116"/>
                  <a:pt x="108" y="116"/>
                </a:cubicBezTo>
                <a:cubicBezTo>
                  <a:pt x="106" y="114"/>
                  <a:pt x="104" y="113"/>
                  <a:pt x="102" y="112"/>
                </a:cubicBezTo>
                <a:cubicBezTo>
                  <a:pt x="99" y="109"/>
                  <a:pt x="95" y="106"/>
                  <a:pt x="91" y="104"/>
                </a:cubicBezTo>
                <a:cubicBezTo>
                  <a:pt x="88" y="101"/>
                  <a:pt x="84" y="98"/>
                  <a:pt x="81" y="95"/>
                </a:cubicBezTo>
                <a:cubicBezTo>
                  <a:pt x="79" y="93"/>
                  <a:pt x="77" y="91"/>
                  <a:pt x="76" y="90"/>
                </a:cubicBezTo>
                <a:cubicBezTo>
                  <a:pt x="75" y="89"/>
                  <a:pt x="75" y="89"/>
                  <a:pt x="75" y="89"/>
                </a:cubicBezTo>
                <a:cubicBezTo>
                  <a:pt x="73" y="87"/>
                  <a:pt x="73" y="87"/>
                  <a:pt x="73" y="87"/>
                </a:cubicBezTo>
                <a:cubicBezTo>
                  <a:pt x="71" y="85"/>
                  <a:pt x="71" y="85"/>
                  <a:pt x="71" y="85"/>
                </a:cubicBezTo>
                <a:cubicBezTo>
                  <a:pt x="64" y="78"/>
                  <a:pt x="58" y="71"/>
                  <a:pt x="53" y="64"/>
                </a:cubicBezTo>
                <a:cubicBezTo>
                  <a:pt x="47" y="56"/>
                  <a:pt x="42" y="48"/>
                  <a:pt x="38" y="40"/>
                </a:cubicBezTo>
                <a:cubicBezTo>
                  <a:pt x="38" y="40"/>
                  <a:pt x="37" y="39"/>
                  <a:pt x="37" y="39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7"/>
                  <a:pt x="37" y="37"/>
                  <a:pt x="37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5" y="35"/>
                  <a:pt x="34" y="33"/>
                  <a:pt x="34" y="32"/>
                </a:cubicBezTo>
                <a:cubicBezTo>
                  <a:pt x="33" y="30"/>
                  <a:pt x="32" y="29"/>
                  <a:pt x="32" y="28"/>
                </a:cubicBezTo>
                <a:cubicBezTo>
                  <a:pt x="31" y="26"/>
                  <a:pt x="30" y="24"/>
                  <a:pt x="30" y="24"/>
                </a:cubicBezTo>
                <a:cubicBezTo>
                  <a:pt x="34" y="23"/>
                  <a:pt x="37" y="23"/>
                  <a:pt x="41" y="23"/>
                </a:cubicBezTo>
                <a:cubicBezTo>
                  <a:pt x="43" y="23"/>
                  <a:pt x="45" y="24"/>
                  <a:pt x="48" y="24"/>
                </a:cubicBezTo>
                <a:cubicBezTo>
                  <a:pt x="50" y="24"/>
                  <a:pt x="52" y="24"/>
                  <a:pt x="54" y="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grpSp>
        <p:nvGrpSpPr>
          <p:cNvPr id="16" name="Group 18出自【趣你的PPT】(微信:qunideppt)：最优质的PPT资源库"/>
          <p:cNvGrpSpPr/>
          <p:nvPr/>
        </p:nvGrpSpPr>
        <p:grpSpPr>
          <a:xfrm>
            <a:off x="1981155" y="3506902"/>
            <a:ext cx="478826" cy="438923"/>
            <a:chOff x="7816850" y="1350963"/>
            <a:chExt cx="895350" cy="820737"/>
          </a:xfrm>
          <a:solidFill>
            <a:schemeClr val="accent1"/>
          </a:solidFill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0188" y="1792288"/>
              <a:ext cx="828675" cy="379412"/>
            </a:xfrm>
            <a:custGeom>
              <a:avLst/>
              <a:gdLst>
                <a:gd name="T0" fmla="*/ 119 w 218"/>
                <a:gd name="T1" fmla="*/ 26 h 100"/>
                <a:gd name="T2" fmla="*/ 99 w 218"/>
                <a:gd name="T3" fmla="*/ 26 h 100"/>
                <a:gd name="T4" fmla="*/ 73 w 218"/>
                <a:gd name="T5" fmla="*/ 0 h 100"/>
                <a:gd name="T6" fmla="*/ 0 w 218"/>
                <a:gd name="T7" fmla="*/ 0 h 100"/>
                <a:gd name="T8" fmla="*/ 0 w 218"/>
                <a:gd name="T9" fmla="*/ 70 h 100"/>
                <a:gd name="T10" fmla="*/ 29 w 218"/>
                <a:gd name="T11" fmla="*/ 100 h 100"/>
                <a:gd name="T12" fmla="*/ 189 w 218"/>
                <a:gd name="T13" fmla="*/ 100 h 100"/>
                <a:gd name="T14" fmla="*/ 218 w 218"/>
                <a:gd name="T15" fmla="*/ 70 h 100"/>
                <a:gd name="T16" fmla="*/ 218 w 218"/>
                <a:gd name="T17" fmla="*/ 0 h 100"/>
                <a:gd name="T18" fmla="*/ 145 w 218"/>
                <a:gd name="T19" fmla="*/ 0 h 100"/>
                <a:gd name="T20" fmla="*/ 119 w 218"/>
                <a:gd name="T21" fmla="*/ 2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100">
                  <a:moveTo>
                    <a:pt x="119" y="26"/>
                  </a:moveTo>
                  <a:cubicBezTo>
                    <a:pt x="99" y="26"/>
                    <a:pt x="99" y="26"/>
                    <a:pt x="99" y="26"/>
                  </a:cubicBezTo>
                  <a:cubicBezTo>
                    <a:pt x="85" y="26"/>
                    <a:pt x="73" y="14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6"/>
                    <a:pt x="13" y="100"/>
                    <a:pt x="29" y="100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205" y="100"/>
                    <a:pt x="218" y="86"/>
                    <a:pt x="218" y="7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14"/>
                    <a:pt x="133" y="26"/>
                    <a:pt x="1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16850" y="1350963"/>
              <a:ext cx="895350" cy="498475"/>
            </a:xfrm>
            <a:custGeom>
              <a:avLst/>
              <a:gdLst>
                <a:gd name="T0" fmla="*/ 204 w 236"/>
                <a:gd name="T1" fmla="*/ 44 h 131"/>
                <a:gd name="T2" fmla="*/ 163 w 236"/>
                <a:gd name="T3" fmla="*/ 44 h 131"/>
                <a:gd name="T4" fmla="*/ 163 w 236"/>
                <a:gd name="T5" fmla="*/ 30 h 131"/>
                <a:gd name="T6" fmla="*/ 133 w 236"/>
                <a:gd name="T7" fmla="*/ 0 h 131"/>
                <a:gd name="T8" fmla="*/ 103 w 236"/>
                <a:gd name="T9" fmla="*/ 0 h 131"/>
                <a:gd name="T10" fmla="*/ 73 w 236"/>
                <a:gd name="T11" fmla="*/ 30 h 131"/>
                <a:gd name="T12" fmla="*/ 73 w 236"/>
                <a:gd name="T13" fmla="*/ 44 h 131"/>
                <a:gd name="T14" fmla="*/ 32 w 236"/>
                <a:gd name="T15" fmla="*/ 44 h 131"/>
                <a:gd name="T16" fmla="*/ 0 w 236"/>
                <a:gd name="T17" fmla="*/ 75 h 131"/>
                <a:gd name="T18" fmla="*/ 0 w 236"/>
                <a:gd name="T19" fmla="*/ 106 h 131"/>
                <a:gd name="T20" fmla="*/ 92 w 236"/>
                <a:gd name="T21" fmla="*/ 106 h 131"/>
                <a:gd name="T22" fmla="*/ 92 w 236"/>
                <a:gd name="T23" fmla="*/ 115 h 131"/>
                <a:gd name="T24" fmla="*/ 108 w 236"/>
                <a:gd name="T25" fmla="*/ 131 h 131"/>
                <a:gd name="T26" fmla="*/ 128 w 236"/>
                <a:gd name="T27" fmla="*/ 131 h 131"/>
                <a:gd name="T28" fmla="*/ 144 w 236"/>
                <a:gd name="T29" fmla="*/ 115 h 131"/>
                <a:gd name="T30" fmla="*/ 144 w 236"/>
                <a:gd name="T31" fmla="*/ 106 h 131"/>
                <a:gd name="T32" fmla="*/ 236 w 236"/>
                <a:gd name="T33" fmla="*/ 106 h 131"/>
                <a:gd name="T34" fmla="*/ 236 w 236"/>
                <a:gd name="T35" fmla="*/ 75 h 131"/>
                <a:gd name="T36" fmla="*/ 204 w 236"/>
                <a:gd name="T37" fmla="*/ 44 h 131"/>
                <a:gd name="T38" fmla="*/ 92 w 236"/>
                <a:gd name="T39" fmla="*/ 30 h 131"/>
                <a:gd name="T40" fmla="*/ 103 w 236"/>
                <a:gd name="T41" fmla="*/ 19 h 131"/>
                <a:gd name="T42" fmla="*/ 133 w 236"/>
                <a:gd name="T43" fmla="*/ 19 h 131"/>
                <a:gd name="T44" fmla="*/ 144 w 236"/>
                <a:gd name="T45" fmla="*/ 30 h 131"/>
                <a:gd name="T46" fmla="*/ 144 w 236"/>
                <a:gd name="T47" fmla="*/ 44 h 131"/>
                <a:gd name="T48" fmla="*/ 92 w 236"/>
                <a:gd name="T49" fmla="*/ 44 h 131"/>
                <a:gd name="T50" fmla="*/ 92 w 236"/>
                <a:gd name="T51" fmla="*/ 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6" h="131">
                  <a:moveTo>
                    <a:pt x="204" y="44"/>
                  </a:moveTo>
                  <a:cubicBezTo>
                    <a:pt x="163" y="44"/>
                    <a:pt x="163" y="44"/>
                    <a:pt x="163" y="44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14"/>
                    <a:pt x="150" y="0"/>
                    <a:pt x="13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86" y="0"/>
                    <a:pt x="73" y="14"/>
                    <a:pt x="73" y="30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15" y="44"/>
                    <a:pt x="0" y="58"/>
                    <a:pt x="0" y="7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24"/>
                    <a:pt x="99" y="131"/>
                    <a:pt x="108" y="131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37" y="131"/>
                    <a:pt x="144" y="124"/>
                    <a:pt x="144" y="115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58"/>
                    <a:pt x="221" y="44"/>
                    <a:pt x="204" y="44"/>
                  </a:cubicBezTo>
                  <a:close/>
                  <a:moveTo>
                    <a:pt x="92" y="30"/>
                  </a:moveTo>
                  <a:cubicBezTo>
                    <a:pt x="92" y="24"/>
                    <a:pt x="97" y="19"/>
                    <a:pt x="103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9" y="19"/>
                    <a:pt x="144" y="24"/>
                    <a:pt x="144" y="30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92" y="44"/>
                    <a:pt x="92" y="44"/>
                    <a:pt x="92" y="44"/>
                  </a:cubicBezTo>
                  <a:lnTo>
                    <a:pt x="9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Group 21出自【趣你的PPT】(微信:qunideppt)：最优质的PPT资源库"/>
          <p:cNvGrpSpPr/>
          <p:nvPr/>
        </p:nvGrpSpPr>
        <p:grpSpPr>
          <a:xfrm>
            <a:off x="4557455" y="3766765"/>
            <a:ext cx="474586" cy="458186"/>
            <a:chOff x="4064000" y="5461000"/>
            <a:chExt cx="735013" cy="709613"/>
          </a:xfrm>
          <a:solidFill>
            <a:schemeClr val="accent2"/>
          </a:solidFill>
        </p:grpSpPr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64000" y="5461000"/>
              <a:ext cx="708025" cy="709613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52925" y="5691188"/>
              <a:ext cx="446088" cy="44608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3888" y="5754688"/>
              <a:ext cx="190500" cy="141288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Group 26出自【趣你的PPT】(微信:qunideppt)：最优质的PPT资源库"/>
          <p:cNvGrpSpPr/>
          <p:nvPr/>
        </p:nvGrpSpPr>
        <p:grpSpPr>
          <a:xfrm>
            <a:off x="7132970" y="3456148"/>
            <a:ext cx="509549" cy="540431"/>
            <a:chOff x="7404100" y="3633788"/>
            <a:chExt cx="628651" cy="666751"/>
          </a:xfrm>
          <a:solidFill>
            <a:schemeClr val="accent3"/>
          </a:solidFill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04100" y="3870326"/>
              <a:ext cx="427038" cy="430213"/>
            </a:xfrm>
            <a:custGeom>
              <a:avLst/>
              <a:gdLst>
                <a:gd name="T0" fmla="*/ 115 w 136"/>
                <a:gd name="T1" fmla="*/ 94 h 137"/>
                <a:gd name="T2" fmla="*/ 119 w 136"/>
                <a:gd name="T3" fmla="*/ 83 h 137"/>
                <a:gd name="T4" fmla="*/ 136 w 136"/>
                <a:gd name="T5" fmla="*/ 77 h 137"/>
                <a:gd name="T6" fmla="*/ 136 w 136"/>
                <a:gd name="T7" fmla="*/ 68 h 137"/>
                <a:gd name="T8" fmla="*/ 136 w 136"/>
                <a:gd name="T9" fmla="*/ 60 h 137"/>
                <a:gd name="T10" fmla="*/ 119 w 136"/>
                <a:gd name="T11" fmla="*/ 54 h 137"/>
                <a:gd name="T12" fmla="*/ 115 w 136"/>
                <a:gd name="T13" fmla="*/ 43 h 137"/>
                <a:gd name="T14" fmla="*/ 122 w 136"/>
                <a:gd name="T15" fmla="*/ 27 h 137"/>
                <a:gd name="T16" fmla="*/ 110 w 136"/>
                <a:gd name="T17" fmla="*/ 14 h 137"/>
                <a:gd name="T18" fmla="*/ 94 w 136"/>
                <a:gd name="T19" fmla="*/ 22 h 137"/>
                <a:gd name="T20" fmla="*/ 83 w 136"/>
                <a:gd name="T21" fmla="*/ 18 h 137"/>
                <a:gd name="T22" fmla="*/ 77 w 136"/>
                <a:gd name="T23" fmla="*/ 1 h 137"/>
                <a:gd name="T24" fmla="*/ 68 w 136"/>
                <a:gd name="T25" fmla="*/ 0 h 137"/>
                <a:gd name="T26" fmla="*/ 59 w 136"/>
                <a:gd name="T27" fmla="*/ 1 h 137"/>
                <a:gd name="T28" fmla="*/ 53 w 136"/>
                <a:gd name="T29" fmla="*/ 18 h 137"/>
                <a:gd name="T30" fmla="*/ 43 w 136"/>
                <a:gd name="T31" fmla="*/ 22 h 137"/>
                <a:gd name="T32" fmla="*/ 26 w 136"/>
                <a:gd name="T33" fmla="*/ 14 h 137"/>
                <a:gd name="T34" fmla="*/ 14 w 136"/>
                <a:gd name="T35" fmla="*/ 27 h 137"/>
                <a:gd name="T36" fmla="*/ 22 w 136"/>
                <a:gd name="T37" fmla="*/ 43 h 137"/>
                <a:gd name="T38" fmla="*/ 17 w 136"/>
                <a:gd name="T39" fmla="*/ 54 h 137"/>
                <a:gd name="T40" fmla="*/ 0 w 136"/>
                <a:gd name="T41" fmla="*/ 60 h 137"/>
                <a:gd name="T42" fmla="*/ 0 w 136"/>
                <a:gd name="T43" fmla="*/ 68 h 137"/>
                <a:gd name="T44" fmla="*/ 0 w 136"/>
                <a:gd name="T45" fmla="*/ 77 h 137"/>
                <a:gd name="T46" fmla="*/ 17 w 136"/>
                <a:gd name="T47" fmla="*/ 83 h 137"/>
                <a:gd name="T48" fmla="*/ 22 w 136"/>
                <a:gd name="T49" fmla="*/ 94 h 137"/>
                <a:gd name="T50" fmla="*/ 14 w 136"/>
                <a:gd name="T51" fmla="*/ 110 h 137"/>
                <a:gd name="T52" fmla="*/ 26 w 136"/>
                <a:gd name="T53" fmla="*/ 123 h 137"/>
                <a:gd name="T54" fmla="*/ 43 w 136"/>
                <a:gd name="T55" fmla="*/ 115 h 137"/>
                <a:gd name="T56" fmla="*/ 53 w 136"/>
                <a:gd name="T57" fmla="*/ 119 h 137"/>
                <a:gd name="T58" fmla="*/ 59 w 136"/>
                <a:gd name="T59" fmla="*/ 136 h 137"/>
                <a:gd name="T60" fmla="*/ 68 w 136"/>
                <a:gd name="T61" fmla="*/ 137 h 137"/>
                <a:gd name="T62" fmla="*/ 77 w 136"/>
                <a:gd name="T63" fmla="*/ 136 h 137"/>
                <a:gd name="T64" fmla="*/ 83 w 136"/>
                <a:gd name="T65" fmla="*/ 119 h 137"/>
                <a:gd name="T66" fmla="*/ 94 w 136"/>
                <a:gd name="T67" fmla="*/ 115 h 137"/>
                <a:gd name="T68" fmla="*/ 110 w 136"/>
                <a:gd name="T69" fmla="*/ 123 h 137"/>
                <a:gd name="T70" fmla="*/ 122 w 136"/>
                <a:gd name="T71" fmla="*/ 110 h 137"/>
                <a:gd name="T72" fmla="*/ 115 w 136"/>
                <a:gd name="T73" fmla="*/ 94 h 137"/>
                <a:gd name="T74" fmla="*/ 68 w 136"/>
                <a:gd name="T75" fmla="*/ 92 h 137"/>
                <a:gd name="T76" fmla="*/ 44 w 136"/>
                <a:gd name="T77" fmla="*/ 68 h 137"/>
                <a:gd name="T78" fmla="*/ 68 w 136"/>
                <a:gd name="T79" fmla="*/ 45 h 137"/>
                <a:gd name="T80" fmla="*/ 92 w 136"/>
                <a:gd name="T81" fmla="*/ 68 h 137"/>
                <a:gd name="T82" fmla="*/ 68 w 136"/>
                <a:gd name="T83" fmla="*/ 9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" h="137">
                  <a:moveTo>
                    <a:pt x="115" y="94"/>
                  </a:moveTo>
                  <a:cubicBezTo>
                    <a:pt x="116" y="91"/>
                    <a:pt x="118" y="87"/>
                    <a:pt x="119" y="83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4"/>
                    <a:pt x="136" y="71"/>
                    <a:pt x="136" y="68"/>
                  </a:cubicBezTo>
                  <a:cubicBezTo>
                    <a:pt x="136" y="65"/>
                    <a:pt x="136" y="63"/>
                    <a:pt x="136" y="60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8" y="50"/>
                    <a:pt x="116" y="46"/>
                    <a:pt x="115" y="43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9" y="22"/>
                    <a:pt x="115" y="18"/>
                    <a:pt x="110" y="1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0" y="20"/>
                    <a:pt x="87" y="19"/>
                    <a:pt x="83" y="18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4" y="0"/>
                    <a:pt x="71" y="0"/>
                    <a:pt x="68" y="0"/>
                  </a:cubicBezTo>
                  <a:cubicBezTo>
                    <a:pt x="65" y="0"/>
                    <a:pt x="62" y="0"/>
                    <a:pt x="59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0" y="19"/>
                    <a:pt x="46" y="20"/>
                    <a:pt x="43" y="2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2" y="18"/>
                    <a:pt x="18" y="22"/>
                    <a:pt x="14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6"/>
                    <a:pt x="18" y="50"/>
                    <a:pt x="17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3"/>
                    <a:pt x="0" y="65"/>
                    <a:pt x="0" y="68"/>
                  </a:cubicBezTo>
                  <a:cubicBezTo>
                    <a:pt x="0" y="71"/>
                    <a:pt x="0" y="74"/>
                    <a:pt x="0" y="77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7"/>
                    <a:pt x="20" y="91"/>
                    <a:pt x="22" y="94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8" y="115"/>
                    <a:pt x="22" y="119"/>
                    <a:pt x="26" y="12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6" y="117"/>
                    <a:pt x="50" y="118"/>
                    <a:pt x="53" y="119"/>
                  </a:cubicBezTo>
                  <a:cubicBezTo>
                    <a:pt x="59" y="136"/>
                    <a:pt x="59" y="136"/>
                    <a:pt x="59" y="136"/>
                  </a:cubicBezTo>
                  <a:cubicBezTo>
                    <a:pt x="62" y="137"/>
                    <a:pt x="65" y="137"/>
                    <a:pt x="68" y="137"/>
                  </a:cubicBezTo>
                  <a:cubicBezTo>
                    <a:pt x="71" y="137"/>
                    <a:pt x="74" y="137"/>
                    <a:pt x="77" y="136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7" y="118"/>
                    <a:pt x="90" y="117"/>
                    <a:pt x="94" y="115"/>
                  </a:cubicBezTo>
                  <a:cubicBezTo>
                    <a:pt x="110" y="123"/>
                    <a:pt x="110" y="123"/>
                    <a:pt x="110" y="123"/>
                  </a:cubicBezTo>
                  <a:cubicBezTo>
                    <a:pt x="115" y="119"/>
                    <a:pt x="119" y="115"/>
                    <a:pt x="122" y="110"/>
                  </a:cubicBezTo>
                  <a:lnTo>
                    <a:pt x="115" y="94"/>
                  </a:lnTo>
                  <a:close/>
                  <a:moveTo>
                    <a:pt x="68" y="92"/>
                  </a:moveTo>
                  <a:cubicBezTo>
                    <a:pt x="55" y="92"/>
                    <a:pt x="44" y="82"/>
                    <a:pt x="44" y="68"/>
                  </a:cubicBezTo>
                  <a:cubicBezTo>
                    <a:pt x="44" y="55"/>
                    <a:pt x="55" y="45"/>
                    <a:pt x="68" y="45"/>
                  </a:cubicBezTo>
                  <a:cubicBezTo>
                    <a:pt x="81" y="45"/>
                    <a:pt x="92" y="55"/>
                    <a:pt x="92" y="68"/>
                  </a:cubicBezTo>
                  <a:cubicBezTo>
                    <a:pt x="92" y="82"/>
                    <a:pt x="81" y="92"/>
                    <a:pt x="6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08888" y="3633788"/>
              <a:ext cx="282575" cy="282575"/>
            </a:xfrm>
            <a:custGeom>
              <a:avLst/>
              <a:gdLst>
                <a:gd name="T0" fmla="*/ 4 w 90"/>
                <a:gd name="T1" fmla="*/ 67 h 90"/>
                <a:gd name="T2" fmla="*/ 16 w 90"/>
                <a:gd name="T3" fmla="*/ 67 h 90"/>
                <a:gd name="T4" fmla="*/ 22 w 90"/>
                <a:gd name="T5" fmla="*/ 73 h 90"/>
                <a:gd name="T6" fmla="*/ 21 w 90"/>
                <a:gd name="T7" fmla="*/ 85 h 90"/>
                <a:gd name="T8" fmla="*/ 26 w 90"/>
                <a:gd name="T9" fmla="*/ 88 h 90"/>
                <a:gd name="T10" fmla="*/ 32 w 90"/>
                <a:gd name="T11" fmla="*/ 90 h 90"/>
                <a:gd name="T12" fmla="*/ 40 w 90"/>
                <a:gd name="T13" fmla="*/ 81 h 90"/>
                <a:gd name="T14" fmla="*/ 48 w 90"/>
                <a:gd name="T15" fmla="*/ 81 h 90"/>
                <a:gd name="T16" fmla="*/ 56 w 90"/>
                <a:gd name="T17" fmla="*/ 90 h 90"/>
                <a:gd name="T18" fmla="*/ 67 w 90"/>
                <a:gd name="T19" fmla="*/ 86 h 90"/>
                <a:gd name="T20" fmla="*/ 67 w 90"/>
                <a:gd name="T21" fmla="*/ 74 h 90"/>
                <a:gd name="T22" fmla="*/ 73 w 90"/>
                <a:gd name="T23" fmla="*/ 68 h 90"/>
                <a:gd name="T24" fmla="*/ 85 w 90"/>
                <a:gd name="T25" fmla="*/ 69 h 90"/>
                <a:gd name="T26" fmla="*/ 87 w 90"/>
                <a:gd name="T27" fmla="*/ 64 h 90"/>
                <a:gd name="T28" fmla="*/ 89 w 90"/>
                <a:gd name="T29" fmla="*/ 58 h 90"/>
                <a:gd name="T30" fmla="*/ 81 w 90"/>
                <a:gd name="T31" fmla="*/ 50 h 90"/>
                <a:gd name="T32" fmla="*/ 81 w 90"/>
                <a:gd name="T33" fmla="*/ 42 h 90"/>
                <a:gd name="T34" fmla="*/ 90 w 90"/>
                <a:gd name="T35" fmla="*/ 34 h 90"/>
                <a:gd name="T36" fmla="*/ 86 w 90"/>
                <a:gd name="T37" fmla="*/ 23 h 90"/>
                <a:gd name="T38" fmla="*/ 73 w 90"/>
                <a:gd name="T39" fmla="*/ 23 h 90"/>
                <a:gd name="T40" fmla="*/ 68 w 90"/>
                <a:gd name="T41" fmla="*/ 17 h 90"/>
                <a:gd name="T42" fmla="*/ 69 w 90"/>
                <a:gd name="T43" fmla="*/ 5 h 90"/>
                <a:gd name="T44" fmla="*/ 63 w 90"/>
                <a:gd name="T45" fmla="*/ 3 h 90"/>
                <a:gd name="T46" fmla="*/ 58 w 90"/>
                <a:gd name="T47" fmla="*/ 0 h 90"/>
                <a:gd name="T48" fmla="*/ 49 w 90"/>
                <a:gd name="T49" fmla="*/ 9 h 90"/>
                <a:gd name="T50" fmla="*/ 41 w 90"/>
                <a:gd name="T51" fmla="*/ 9 h 90"/>
                <a:gd name="T52" fmla="*/ 33 w 90"/>
                <a:gd name="T53" fmla="*/ 0 h 90"/>
                <a:gd name="T54" fmla="*/ 22 w 90"/>
                <a:gd name="T55" fmla="*/ 4 h 90"/>
                <a:gd name="T56" fmla="*/ 23 w 90"/>
                <a:gd name="T57" fmla="*/ 17 h 90"/>
                <a:gd name="T58" fmla="*/ 17 w 90"/>
                <a:gd name="T59" fmla="*/ 22 h 90"/>
                <a:gd name="T60" fmla="*/ 5 w 90"/>
                <a:gd name="T61" fmla="*/ 21 h 90"/>
                <a:gd name="T62" fmla="*/ 2 w 90"/>
                <a:gd name="T63" fmla="*/ 27 h 90"/>
                <a:gd name="T64" fmla="*/ 0 w 90"/>
                <a:gd name="T65" fmla="*/ 32 h 90"/>
                <a:gd name="T66" fmla="*/ 9 w 90"/>
                <a:gd name="T67" fmla="*/ 40 h 90"/>
                <a:gd name="T68" fmla="*/ 9 w 90"/>
                <a:gd name="T69" fmla="*/ 48 h 90"/>
                <a:gd name="T70" fmla="*/ 0 w 90"/>
                <a:gd name="T71" fmla="*/ 56 h 90"/>
                <a:gd name="T72" fmla="*/ 4 w 90"/>
                <a:gd name="T73" fmla="*/ 67 h 90"/>
                <a:gd name="T74" fmla="*/ 30 w 90"/>
                <a:gd name="T75" fmla="*/ 39 h 90"/>
                <a:gd name="T76" fmla="*/ 51 w 90"/>
                <a:gd name="T77" fmla="*/ 30 h 90"/>
                <a:gd name="T78" fmla="*/ 60 w 90"/>
                <a:gd name="T79" fmla="*/ 52 h 90"/>
                <a:gd name="T80" fmla="*/ 38 w 90"/>
                <a:gd name="T81" fmla="*/ 60 h 90"/>
                <a:gd name="T82" fmla="*/ 30 w 90"/>
                <a:gd name="T83" fmla="*/ 3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" h="90">
                  <a:moveTo>
                    <a:pt x="4" y="67"/>
                  </a:moveTo>
                  <a:cubicBezTo>
                    <a:pt x="16" y="67"/>
                    <a:pt x="16" y="67"/>
                    <a:pt x="16" y="67"/>
                  </a:cubicBezTo>
                  <a:cubicBezTo>
                    <a:pt x="18" y="69"/>
                    <a:pt x="20" y="71"/>
                    <a:pt x="22" y="73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3" y="86"/>
                    <a:pt x="25" y="87"/>
                    <a:pt x="26" y="88"/>
                  </a:cubicBezTo>
                  <a:cubicBezTo>
                    <a:pt x="28" y="88"/>
                    <a:pt x="30" y="89"/>
                    <a:pt x="32" y="9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3" y="81"/>
                    <a:pt x="46" y="81"/>
                    <a:pt x="48" y="81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0" y="89"/>
                    <a:pt x="64" y="88"/>
                    <a:pt x="67" y="86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9" y="72"/>
                    <a:pt x="71" y="70"/>
                    <a:pt x="73" y="68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6" y="67"/>
                    <a:pt x="87" y="65"/>
                    <a:pt x="87" y="64"/>
                  </a:cubicBezTo>
                  <a:cubicBezTo>
                    <a:pt x="88" y="62"/>
                    <a:pt x="89" y="60"/>
                    <a:pt x="89" y="58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1" y="47"/>
                    <a:pt x="81" y="44"/>
                    <a:pt x="81" y="42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89" y="30"/>
                    <a:pt x="87" y="26"/>
                    <a:pt x="86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1"/>
                    <a:pt x="70" y="19"/>
                    <a:pt x="68" y="1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7" y="4"/>
                    <a:pt x="65" y="3"/>
                    <a:pt x="63" y="3"/>
                  </a:cubicBezTo>
                  <a:cubicBezTo>
                    <a:pt x="62" y="2"/>
                    <a:pt x="60" y="1"/>
                    <a:pt x="58" y="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9"/>
                    <a:pt x="44" y="9"/>
                    <a:pt x="41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26" y="3"/>
                    <a:pt x="22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1" y="18"/>
                    <a:pt x="19" y="20"/>
                    <a:pt x="17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3"/>
                    <a:pt x="3" y="25"/>
                    <a:pt x="2" y="27"/>
                  </a:cubicBezTo>
                  <a:cubicBezTo>
                    <a:pt x="2" y="28"/>
                    <a:pt x="1" y="30"/>
                    <a:pt x="0" y="32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3"/>
                    <a:pt x="9" y="46"/>
                    <a:pt x="9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60"/>
                    <a:pt x="2" y="64"/>
                    <a:pt x="4" y="67"/>
                  </a:cubicBezTo>
                  <a:close/>
                  <a:moveTo>
                    <a:pt x="30" y="39"/>
                  </a:moveTo>
                  <a:cubicBezTo>
                    <a:pt x="34" y="30"/>
                    <a:pt x="43" y="27"/>
                    <a:pt x="51" y="30"/>
                  </a:cubicBezTo>
                  <a:cubicBezTo>
                    <a:pt x="60" y="34"/>
                    <a:pt x="63" y="43"/>
                    <a:pt x="60" y="52"/>
                  </a:cubicBezTo>
                  <a:cubicBezTo>
                    <a:pt x="56" y="60"/>
                    <a:pt x="47" y="63"/>
                    <a:pt x="38" y="60"/>
                  </a:cubicBezTo>
                  <a:cubicBezTo>
                    <a:pt x="30" y="56"/>
                    <a:pt x="26" y="47"/>
                    <a:pt x="3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05738" y="3832226"/>
              <a:ext cx="227013" cy="228600"/>
            </a:xfrm>
            <a:custGeom>
              <a:avLst/>
              <a:gdLst>
                <a:gd name="T0" fmla="*/ 63 w 72"/>
                <a:gd name="T1" fmla="*/ 44 h 73"/>
                <a:gd name="T2" fmla="*/ 72 w 72"/>
                <a:gd name="T3" fmla="*/ 41 h 73"/>
                <a:gd name="T4" fmla="*/ 72 w 72"/>
                <a:gd name="T5" fmla="*/ 36 h 73"/>
                <a:gd name="T6" fmla="*/ 72 w 72"/>
                <a:gd name="T7" fmla="*/ 31 h 73"/>
                <a:gd name="T8" fmla="*/ 63 w 72"/>
                <a:gd name="T9" fmla="*/ 28 h 73"/>
                <a:gd name="T10" fmla="*/ 60 w 72"/>
                <a:gd name="T11" fmla="*/ 23 h 73"/>
                <a:gd name="T12" fmla="*/ 64 w 72"/>
                <a:gd name="T13" fmla="*/ 14 h 73"/>
                <a:gd name="T14" fmla="*/ 58 w 72"/>
                <a:gd name="T15" fmla="*/ 8 h 73"/>
                <a:gd name="T16" fmla="*/ 49 w 72"/>
                <a:gd name="T17" fmla="*/ 12 h 73"/>
                <a:gd name="T18" fmla="*/ 43 w 72"/>
                <a:gd name="T19" fmla="*/ 10 h 73"/>
                <a:gd name="T20" fmla="*/ 40 w 72"/>
                <a:gd name="T21" fmla="*/ 1 h 73"/>
                <a:gd name="T22" fmla="*/ 35 w 72"/>
                <a:gd name="T23" fmla="*/ 0 h 73"/>
                <a:gd name="T24" fmla="*/ 31 w 72"/>
                <a:gd name="T25" fmla="*/ 1 h 73"/>
                <a:gd name="T26" fmla="*/ 28 w 72"/>
                <a:gd name="T27" fmla="*/ 10 h 73"/>
                <a:gd name="T28" fmla="*/ 22 w 72"/>
                <a:gd name="T29" fmla="*/ 12 h 73"/>
                <a:gd name="T30" fmla="*/ 13 w 72"/>
                <a:gd name="T31" fmla="*/ 8 h 73"/>
                <a:gd name="T32" fmla="*/ 7 w 72"/>
                <a:gd name="T33" fmla="*/ 15 h 73"/>
                <a:gd name="T34" fmla="*/ 11 w 72"/>
                <a:gd name="T35" fmla="*/ 24 h 73"/>
                <a:gd name="T36" fmla="*/ 9 w 72"/>
                <a:gd name="T37" fmla="*/ 29 h 73"/>
                <a:gd name="T38" fmla="*/ 0 w 72"/>
                <a:gd name="T39" fmla="*/ 33 h 73"/>
                <a:gd name="T40" fmla="*/ 0 w 72"/>
                <a:gd name="T41" fmla="*/ 37 h 73"/>
                <a:gd name="T42" fmla="*/ 0 w 72"/>
                <a:gd name="T43" fmla="*/ 42 h 73"/>
                <a:gd name="T44" fmla="*/ 9 w 72"/>
                <a:gd name="T45" fmla="*/ 45 h 73"/>
                <a:gd name="T46" fmla="*/ 12 w 72"/>
                <a:gd name="T47" fmla="*/ 51 h 73"/>
                <a:gd name="T48" fmla="*/ 8 w 72"/>
                <a:gd name="T49" fmla="*/ 59 h 73"/>
                <a:gd name="T50" fmla="*/ 15 w 72"/>
                <a:gd name="T51" fmla="*/ 66 h 73"/>
                <a:gd name="T52" fmla="*/ 23 w 72"/>
                <a:gd name="T53" fmla="*/ 62 h 73"/>
                <a:gd name="T54" fmla="*/ 29 w 72"/>
                <a:gd name="T55" fmla="*/ 64 h 73"/>
                <a:gd name="T56" fmla="*/ 32 w 72"/>
                <a:gd name="T57" fmla="*/ 73 h 73"/>
                <a:gd name="T58" fmla="*/ 37 w 72"/>
                <a:gd name="T59" fmla="*/ 73 h 73"/>
                <a:gd name="T60" fmla="*/ 41 w 72"/>
                <a:gd name="T61" fmla="*/ 72 h 73"/>
                <a:gd name="T62" fmla="*/ 44 w 72"/>
                <a:gd name="T63" fmla="*/ 63 h 73"/>
                <a:gd name="T64" fmla="*/ 50 w 72"/>
                <a:gd name="T65" fmla="*/ 61 h 73"/>
                <a:gd name="T66" fmla="*/ 59 w 72"/>
                <a:gd name="T67" fmla="*/ 65 h 73"/>
                <a:gd name="T68" fmla="*/ 65 w 72"/>
                <a:gd name="T69" fmla="*/ 58 h 73"/>
                <a:gd name="T70" fmla="*/ 61 w 72"/>
                <a:gd name="T71" fmla="*/ 50 h 73"/>
                <a:gd name="T72" fmla="*/ 63 w 72"/>
                <a:gd name="T73" fmla="*/ 44 h 73"/>
                <a:gd name="T74" fmla="*/ 36 w 72"/>
                <a:gd name="T75" fmla="*/ 49 h 73"/>
                <a:gd name="T76" fmla="*/ 23 w 72"/>
                <a:gd name="T77" fmla="*/ 37 h 73"/>
                <a:gd name="T78" fmla="*/ 36 w 72"/>
                <a:gd name="T79" fmla="*/ 24 h 73"/>
                <a:gd name="T80" fmla="*/ 49 w 72"/>
                <a:gd name="T81" fmla="*/ 36 h 73"/>
                <a:gd name="T82" fmla="*/ 36 w 72"/>
                <a:gd name="T83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73">
                  <a:moveTo>
                    <a:pt x="63" y="44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39"/>
                    <a:pt x="72" y="37"/>
                    <a:pt x="72" y="36"/>
                  </a:cubicBezTo>
                  <a:cubicBezTo>
                    <a:pt x="72" y="34"/>
                    <a:pt x="72" y="33"/>
                    <a:pt x="72" y="31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6"/>
                    <a:pt x="61" y="24"/>
                    <a:pt x="60" y="23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2" y="12"/>
                    <a:pt x="60" y="9"/>
                    <a:pt x="58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1"/>
                    <a:pt x="45" y="10"/>
                    <a:pt x="43" y="1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4" y="0"/>
                    <a:pt x="32" y="1"/>
                    <a:pt x="31" y="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10"/>
                    <a:pt x="24" y="11"/>
                    <a:pt x="22" y="1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1" y="10"/>
                    <a:pt x="9" y="13"/>
                    <a:pt x="7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10" y="27"/>
                    <a:pt x="9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0" y="39"/>
                    <a:pt x="0" y="41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7"/>
                    <a:pt x="11" y="49"/>
                    <a:pt x="12" y="51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0" y="62"/>
                    <a:pt x="12" y="64"/>
                    <a:pt x="15" y="6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2"/>
                    <a:pt x="27" y="63"/>
                    <a:pt x="29" y="64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4" y="73"/>
                    <a:pt x="35" y="73"/>
                    <a:pt x="37" y="73"/>
                  </a:cubicBezTo>
                  <a:cubicBezTo>
                    <a:pt x="38" y="73"/>
                    <a:pt x="40" y="73"/>
                    <a:pt x="41" y="7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6" y="63"/>
                    <a:pt x="48" y="62"/>
                    <a:pt x="50" y="61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1" y="63"/>
                    <a:pt x="63" y="61"/>
                    <a:pt x="65" y="58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2" y="48"/>
                    <a:pt x="63" y="46"/>
                    <a:pt x="63" y="44"/>
                  </a:cubicBezTo>
                  <a:close/>
                  <a:moveTo>
                    <a:pt x="36" y="49"/>
                  </a:moveTo>
                  <a:cubicBezTo>
                    <a:pt x="29" y="49"/>
                    <a:pt x="24" y="44"/>
                    <a:pt x="23" y="37"/>
                  </a:cubicBezTo>
                  <a:cubicBezTo>
                    <a:pt x="23" y="30"/>
                    <a:pt x="29" y="24"/>
                    <a:pt x="36" y="24"/>
                  </a:cubicBezTo>
                  <a:cubicBezTo>
                    <a:pt x="43" y="24"/>
                    <a:pt x="49" y="29"/>
                    <a:pt x="49" y="36"/>
                  </a:cubicBezTo>
                  <a:cubicBezTo>
                    <a:pt x="49" y="43"/>
                    <a:pt x="43" y="49"/>
                    <a:pt x="36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36出自【趣你的PPT】(微信:qunideppt)：最优质的PPT资源库"/>
          <p:cNvGrpSpPr/>
          <p:nvPr/>
        </p:nvGrpSpPr>
        <p:grpSpPr>
          <a:xfrm>
            <a:off x="9728513" y="3772706"/>
            <a:ext cx="449262" cy="446305"/>
            <a:chOff x="2611438" y="6434138"/>
            <a:chExt cx="241301" cy="239713"/>
          </a:xfrm>
          <a:solidFill>
            <a:schemeClr val="accent4"/>
          </a:solidFill>
        </p:grpSpPr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82876" y="6434138"/>
              <a:ext cx="169863" cy="168275"/>
            </a:xfrm>
            <a:custGeom>
              <a:avLst/>
              <a:gdLst>
                <a:gd name="T0" fmla="*/ 31 w 45"/>
                <a:gd name="T1" fmla="*/ 5 h 45"/>
                <a:gd name="T2" fmla="*/ 18 w 45"/>
                <a:gd name="T3" fmla="*/ 13 h 45"/>
                <a:gd name="T4" fmla="*/ 1 w 45"/>
                <a:gd name="T5" fmla="*/ 30 h 45"/>
                <a:gd name="T6" fmla="*/ 1 w 45"/>
                <a:gd name="T7" fmla="*/ 35 h 45"/>
                <a:gd name="T8" fmla="*/ 10 w 45"/>
                <a:gd name="T9" fmla="*/ 44 h 45"/>
                <a:gd name="T10" fmla="*/ 15 w 45"/>
                <a:gd name="T11" fmla="*/ 44 h 45"/>
                <a:gd name="T12" fmla="*/ 32 w 45"/>
                <a:gd name="T13" fmla="*/ 27 h 45"/>
                <a:gd name="T14" fmla="*/ 40 w 45"/>
                <a:gd name="T15" fmla="*/ 14 h 45"/>
                <a:gd name="T16" fmla="*/ 45 w 45"/>
                <a:gd name="T17" fmla="*/ 0 h 45"/>
                <a:gd name="T18" fmla="*/ 31 w 45"/>
                <a:gd name="T19" fmla="*/ 5 h 45"/>
                <a:gd name="T20" fmla="*/ 20 w 45"/>
                <a:gd name="T21" fmla="*/ 34 h 45"/>
                <a:gd name="T22" fmla="*/ 11 w 45"/>
                <a:gd name="T23" fmla="*/ 34 h 45"/>
                <a:gd name="T24" fmla="*/ 11 w 45"/>
                <a:gd name="T25" fmla="*/ 25 h 45"/>
                <a:gd name="T26" fmla="*/ 20 w 45"/>
                <a:gd name="T27" fmla="*/ 25 h 45"/>
                <a:gd name="T28" fmla="*/ 20 w 45"/>
                <a:gd name="T29" fmla="*/ 34 h 45"/>
                <a:gd name="T30" fmla="*/ 31 w 45"/>
                <a:gd name="T31" fmla="*/ 23 h 45"/>
                <a:gd name="T32" fmla="*/ 22 w 45"/>
                <a:gd name="T33" fmla="*/ 23 h 45"/>
                <a:gd name="T34" fmla="*/ 22 w 45"/>
                <a:gd name="T35" fmla="*/ 14 h 45"/>
                <a:gd name="T36" fmla="*/ 31 w 45"/>
                <a:gd name="T37" fmla="*/ 14 h 45"/>
                <a:gd name="T38" fmla="*/ 31 w 45"/>
                <a:gd name="T3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45">
                  <a:moveTo>
                    <a:pt x="31" y="5"/>
                  </a:moveTo>
                  <a:cubicBezTo>
                    <a:pt x="27" y="6"/>
                    <a:pt x="21" y="10"/>
                    <a:pt x="18" y="1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4"/>
                    <a:pt x="1" y="3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4" y="45"/>
                    <a:pt x="15" y="4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24"/>
                    <a:pt x="39" y="18"/>
                    <a:pt x="40" y="14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31" y="5"/>
                  </a:lnTo>
                  <a:close/>
                  <a:moveTo>
                    <a:pt x="20" y="34"/>
                  </a:moveTo>
                  <a:cubicBezTo>
                    <a:pt x="17" y="36"/>
                    <a:pt x="13" y="36"/>
                    <a:pt x="11" y="34"/>
                  </a:cubicBezTo>
                  <a:cubicBezTo>
                    <a:pt x="9" y="32"/>
                    <a:pt x="9" y="28"/>
                    <a:pt x="11" y="25"/>
                  </a:cubicBezTo>
                  <a:cubicBezTo>
                    <a:pt x="13" y="23"/>
                    <a:pt x="17" y="23"/>
                    <a:pt x="20" y="25"/>
                  </a:cubicBezTo>
                  <a:cubicBezTo>
                    <a:pt x="22" y="28"/>
                    <a:pt x="22" y="32"/>
                    <a:pt x="20" y="34"/>
                  </a:cubicBezTo>
                  <a:close/>
                  <a:moveTo>
                    <a:pt x="31" y="23"/>
                  </a:moveTo>
                  <a:cubicBezTo>
                    <a:pt x="29" y="25"/>
                    <a:pt x="25" y="25"/>
                    <a:pt x="22" y="23"/>
                  </a:cubicBezTo>
                  <a:cubicBezTo>
                    <a:pt x="20" y="20"/>
                    <a:pt x="20" y="16"/>
                    <a:pt x="22" y="14"/>
                  </a:cubicBezTo>
                  <a:cubicBezTo>
                    <a:pt x="25" y="12"/>
                    <a:pt x="29" y="12"/>
                    <a:pt x="31" y="14"/>
                  </a:cubicBezTo>
                  <a:cubicBezTo>
                    <a:pt x="33" y="16"/>
                    <a:pt x="33" y="20"/>
                    <a:pt x="3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9376" y="6500813"/>
              <a:ext cx="79375" cy="71438"/>
            </a:xfrm>
            <a:custGeom>
              <a:avLst/>
              <a:gdLst>
                <a:gd name="T0" fmla="*/ 7 w 21"/>
                <a:gd name="T1" fmla="*/ 17 h 19"/>
                <a:gd name="T2" fmla="*/ 21 w 21"/>
                <a:gd name="T3" fmla="*/ 3 h 19"/>
                <a:gd name="T4" fmla="*/ 10 w 21"/>
                <a:gd name="T5" fmla="*/ 3 h 19"/>
                <a:gd name="T6" fmla="*/ 1 w 21"/>
                <a:gd name="T7" fmla="*/ 12 h 19"/>
                <a:gd name="T8" fmla="*/ 1 w 21"/>
                <a:gd name="T9" fmla="*/ 17 h 19"/>
                <a:gd name="T10" fmla="*/ 7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7" y="17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8" y="0"/>
                    <a:pt x="13" y="0"/>
                    <a:pt x="10" y="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6"/>
                    <a:pt x="1" y="17"/>
                  </a:cubicBezTo>
                  <a:cubicBezTo>
                    <a:pt x="3" y="19"/>
                    <a:pt x="5" y="19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3038" y="6588126"/>
              <a:ext cx="71438" cy="77788"/>
            </a:xfrm>
            <a:custGeom>
              <a:avLst/>
              <a:gdLst>
                <a:gd name="T0" fmla="*/ 2 w 19"/>
                <a:gd name="T1" fmla="*/ 14 h 21"/>
                <a:gd name="T2" fmla="*/ 2 w 19"/>
                <a:gd name="T3" fmla="*/ 20 h 21"/>
                <a:gd name="T4" fmla="*/ 7 w 19"/>
                <a:gd name="T5" fmla="*/ 20 h 21"/>
                <a:gd name="T6" fmla="*/ 16 w 19"/>
                <a:gd name="T7" fmla="*/ 11 h 21"/>
                <a:gd name="T8" fmla="*/ 16 w 19"/>
                <a:gd name="T9" fmla="*/ 0 h 21"/>
                <a:gd name="T10" fmla="*/ 2 w 19"/>
                <a:gd name="T11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1">
                  <a:moveTo>
                    <a:pt x="2" y="14"/>
                  </a:moveTo>
                  <a:cubicBezTo>
                    <a:pt x="0" y="16"/>
                    <a:pt x="0" y="18"/>
                    <a:pt x="2" y="20"/>
                  </a:cubicBezTo>
                  <a:cubicBezTo>
                    <a:pt x="3" y="21"/>
                    <a:pt x="6" y="21"/>
                    <a:pt x="7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9" y="8"/>
                    <a:pt x="19" y="3"/>
                    <a:pt x="16" y="0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68588" y="6577013"/>
              <a:ext cx="41275" cy="41275"/>
            </a:xfrm>
            <a:custGeom>
              <a:avLst/>
              <a:gdLst>
                <a:gd name="T0" fmla="*/ 1 w 11"/>
                <a:gd name="T1" fmla="*/ 2 h 11"/>
                <a:gd name="T2" fmla="*/ 1 w 11"/>
                <a:gd name="T3" fmla="*/ 4 h 11"/>
                <a:gd name="T4" fmla="*/ 7 w 11"/>
                <a:gd name="T5" fmla="*/ 10 h 11"/>
                <a:gd name="T6" fmla="*/ 9 w 11"/>
                <a:gd name="T7" fmla="*/ 10 h 11"/>
                <a:gd name="T8" fmla="*/ 11 w 11"/>
                <a:gd name="T9" fmla="*/ 9 h 11"/>
                <a:gd name="T10" fmla="*/ 2 w 11"/>
                <a:gd name="T11" fmla="*/ 0 h 11"/>
                <a:gd name="T12" fmla="*/ 1 w 11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" y="2"/>
                  </a:moveTo>
                  <a:cubicBezTo>
                    <a:pt x="0" y="2"/>
                    <a:pt x="0" y="4"/>
                    <a:pt x="1" y="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9" y="11"/>
                    <a:pt x="9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1438" y="6599238"/>
              <a:ext cx="76200" cy="74613"/>
            </a:xfrm>
            <a:custGeom>
              <a:avLst/>
              <a:gdLst>
                <a:gd name="T0" fmla="*/ 0 w 20"/>
                <a:gd name="T1" fmla="*/ 20 h 20"/>
                <a:gd name="T2" fmla="*/ 16 w 20"/>
                <a:gd name="T3" fmla="*/ 4 h 20"/>
                <a:gd name="T4" fmla="*/ 0 w 2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0">
                  <a:moveTo>
                    <a:pt x="0" y="20"/>
                  </a:moveTo>
                  <a:cubicBezTo>
                    <a:pt x="8" y="16"/>
                    <a:pt x="20" y="8"/>
                    <a:pt x="16" y="4"/>
                  </a:cubicBezTo>
                  <a:cubicBezTo>
                    <a:pt x="12" y="0"/>
                    <a:pt x="4" y="1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35" name="出自【趣你的PPT】(微信:qunideppt)：最优质的PPT资源库"/>
          <p:cNvSpPr txBox="1"/>
          <p:nvPr/>
        </p:nvSpPr>
        <p:spPr>
          <a:xfrm>
            <a:off x="1911439" y="4083537"/>
            <a:ext cx="61825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104350" y="4085735"/>
            <a:ext cx="61825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9644015" y="3380412"/>
            <a:ext cx="61825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4476906" y="3380412"/>
            <a:ext cx="61825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585290" y="5628424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764816" y="5628424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5095164" y="135611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675867" y="1663826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065933" y="5982315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329492" y="5982315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09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 rot="10800000">
            <a:off x="4788206" y="4698265"/>
            <a:ext cx="2816171" cy="1657111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10800000">
            <a:off x="6339486" y="3118460"/>
            <a:ext cx="2738741" cy="1606311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601003" y="1774250"/>
            <a:ext cx="2785633" cy="1657111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3060875" y="3471589"/>
            <a:ext cx="2759942" cy="155591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" name="Group 15出自【趣你的PPT】(微信:qunideppt)：最优质的PPT资源库"/>
          <p:cNvGrpSpPr/>
          <p:nvPr/>
        </p:nvGrpSpPr>
        <p:grpSpPr>
          <a:xfrm rot="18810804">
            <a:off x="5123447" y="4123296"/>
            <a:ext cx="1122786" cy="720924"/>
            <a:chOff x="4481513" y="3678059"/>
            <a:chExt cx="1614487" cy="1036638"/>
          </a:xfrm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3678059"/>
              <a:ext cx="16144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022546"/>
              <a:ext cx="1614487" cy="344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367034"/>
              <a:ext cx="1614487" cy="3476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" name="Group 19出自【趣你的PPT】(微信:qunideppt)：最优质的PPT资源库"/>
          <p:cNvGrpSpPr/>
          <p:nvPr/>
        </p:nvGrpSpPr>
        <p:grpSpPr>
          <a:xfrm rot="18810804">
            <a:off x="5894068" y="3312676"/>
            <a:ext cx="1122786" cy="717613"/>
            <a:chOff x="6096000" y="3187521"/>
            <a:chExt cx="1614487" cy="1031876"/>
          </a:xfrm>
        </p:grpSpPr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23出自【趣你的PPT】(微信:qunideppt)：最优质的PPT资源库"/>
          <p:cNvGrpSpPr/>
          <p:nvPr/>
        </p:nvGrpSpPr>
        <p:grpSpPr>
          <a:xfrm rot="18810804">
            <a:off x="6628604" y="2446339"/>
            <a:ext cx="1290597" cy="720924"/>
            <a:chOff x="7700963" y="3678059"/>
            <a:chExt cx="1855787" cy="1036638"/>
          </a:xfrm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24963" y="3678059"/>
              <a:ext cx="331787" cy="1036638"/>
            </a:xfrm>
            <a:custGeom>
              <a:avLst/>
              <a:gdLst>
                <a:gd name="T0" fmla="*/ 0 w 209"/>
                <a:gd name="T1" fmla="*/ 162 h 653"/>
                <a:gd name="T2" fmla="*/ 135 w 209"/>
                <a:gd name="T3" fmla="*/ 0 h 653"/>
                <a:gd name="T4" fmla="*/ 209 w 209"/>
                <a:gd name="T5" fmla="*/ 210 h 653"/>
                <a:gd name="T6" fmla="*/ 209 w 209"/>
                <a:gd name="T7" fmla="*/ 443 h 653"/>
                <a:gd name="T8" fmla="*/ 135 w 209"/>
                <a:gd name="T9" fmla="*/ 653 h 653"/>
                <a:gd name="T10" fmla="*/ 0 w 209"/>
                <a:gd name="T11" fmla="*/ 488 h 653"/>
                <a:gd name="T12" fmla="*/ 0 w 209"/>
                <a:gd name="T13" fmla="*/ 16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653">
                  <a:moveTo>
                    <a:pt x="0" y="162"/>
                  </a:moveTo>
                  <a:lnTo>
                    <a:pt x="135" y="0"/>
                  </a:lnTo>
                  <a:lnTo>
                    <a:pt x="209" y="210"/>
                  </a:lnTo>
                  <a:lnTo>
                    <a:pt x="209" y="443"/>
                  </a:lnTo>
                  <a:lnTo>
                    <a:pt x="135" y="653"/>
                  </a:lnTo>
                  <a:lnTo>
                    <a:pt x="0" y="488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BA17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3678059"/>
              <a:ext cx="1738312" cy="344488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00963" y="4022546"/>
              <a:ext cx="1619250" cy="3444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4367034"/>
              <a:ext cx="1738312" cy="347663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98000" y="4049534"/>
              <a:ext cx="82550" cy="293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3039377" y="2678112"/>
            <a:ext cx="6038850" cy="2151062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06419" y="5286915"/>
            <a:ext cx="478181" cy="479814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rgbClr val="06070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9" name="Group 42出自【趣你的PPT】(微信:qunideppt)：最优质的PPT资源库"/>
          <p:cNvGrpSpPr/>
          <p:nvPr/>
        </p:nvGrpSpPr>
        <p:grpSpPr>
          <a:xfrm>
            <a:off x="7047004" y="3696920"/>
            <a:ext cx="424724" cy="404172"/>
            <a:chOff x="6719888" y="887413"/>
            <a:chExt cx="492125" cy="468312"/>
          </a:xfrm>
          <a:solidFill>
            <a:srgbClr val="06070C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0000"/>
                </a:solidFill>
              </a:endParaRPr>
            </a:p>
          </p:txBody>
        </p:sp>
      </p:grp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50720" y="3988273"/>
            <a:ext cx="448161" cy="448959"/>
          </a:xfrm>
          <a:custGeom>
            <a:avLst/>
            <a:gdLst>
              <a:gd name="T0" fmla="*/ 1124 w 1124"/>
              <a:gd name="T1" fmla="*/ 369 h 1126"/>
              <a:gd name="T2" fmla="*/ 754 w 1124"/>
              <a:gd name="T3" fmla="*/ 0 h 1126"/>
              <a:gd name="T4" fmla="*/ 108 w 1124"/>
              <a:gd name="T5" fmla="*/ 646 h 1126"/>
              <a:gd name="T6" fmla="*/ 0 w 1124"/>
              <a:gd name="T7" fmla="*/ 1126 h 1126"/>
              <a:gd name="T8" fmla="*/ 477 w 1124"/>
              <a:gd name="T9" fmla="*/ 1015 h 1126"/>
              <a:gd name="T10" fmla="*/ 1124 w 1124"/>
              <a:gd name="T11" fmla="*/ 369 h 1126"/>
              <a:gd name="T12" fmla="*/ 446 w 1124"/>
              <a:gd name="T13" fmla="*/ 944 h 1126"/>
              <a:gd name="T14" fmla="*/ 387 w 1124"/>
              <a:gd name="T15" fmla="*/ 885 h 1126"/>
              <a:gd name="T16" fmla="*/ 962 w 1124"/>
              <a:gd name="T17" fmla="*/ 310 h 1126"/>
              <a:gd name="T18" fmla="*/ 1022 w 1124"/>
              <a:gd name="T19" fmla="*/ 369 h 1126"/>
              <a:gd name="T20" fmla="*/ 446 w 1124"/>
              <a:gd name="T21" fmla="*/ 944 h 1126"/>
              <a:gd name="T22" fmla="*/ 232 w 1124"/>
              <a:gd name="T23" fmla="*/ 997 h 1126"/>
              <a:gd name="T24" fmla="*/ 127 w 1124"/>
              <a:gd name="T25" fmla="*/ 892 h 1126"/>
              <a:gd name="T26" fmla="*/ 167 w 1124"/>
              <a:gd name="T27" fmla="*/ 715 h 1126"/>
              <a:gd name="T28" fmla="*/ 227 w 1124"/>
              <a:gd name="T29" fmla="*/ 775 h 1126"/>
              <a:gd name="T30" fmla="*/ 226 w 1124"/>
              <a:gd name="T31" fmla="*/ 775 h 1126"/>
              <a:gd name="T32" fmla="*/ 362 w 1124"/>
              <a:gd name="T33" fmla="*/ 911 h 1126"/>
              <a:gd name="T34" fmla="*/ 362 w 1124"/>
              <a:gd name="T35" fmla="*/ 910 h 1126"/>
              <a:gd name="T36" fmla="*/ 408 w 1124"/>
              <a:gd name="T37" fmla="*/ 957 h 1126"/>
              <a:gd name="T38" fmla="*/ 232 w 1124"/>
              <a:gd name="T39" fmla="*/ 997 h 1126"/>
              <a:gd name="T40" fmla="*/ 937 w 1124"/>
              <a:gd name="T41" fmla="*/ 284 h 1126"/>
              <a:gd name="T42" fmla="*/ 362 w 1124"/>
              <a:gd name="T43" fmla="*/ 859 h 1126"/>
              <a:gd name="T44" fmla="*/ 278 w 1124"/>
              <a:gd name="T45" fmla="*/ 775 h 1126"/>
              <a:gd name="T46" fmla="*/ 853 w 1124"/>
              <a:gd name="T47" fmla="*/ 200 h 1126"/>
              <a:gd name="T48" fmla="*/ 937 w 1124"/>
              <a:gd name="T49" fmla="*/ 284 h 1126"/>
              <a:gd name="T50" fmla="*/ 754 w 1124"/>
              <a:gd name="T51" fmla="*/ 102 h 1126"/>
              <a:gd name="T52" fmla="*/ 827 w 1124"/>
              <a:gd name="T53" fmla="*/ 175 h 1126"/>
              <a:gd name="T54" fmla="*/ 252 w 1124"/>
              <a:gd name="T55" fmla="*/ 750 h 1126"/>
              <a:gd name="T56" fmla="*/ 179 w 1124"/>
              <a:gd name="T57" fmla="*/ 677 h 1126"/>
              <a:gd name="T58" fmla="*/ 754 w 1124"/>
              <a:gd name="T59" fmla="*/ 102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24" h="1126">
                <a:moveTo>
                  <a:pt x="1124" y="369"/>
                </a:moveTo>
                <a:lnTo>
                  <a:pt x="754" y="0"/>
                </a:lnTo>
                <a:lnTo>
                  <a:pt x="108" y="646"/>
                </a:lnTo>
                <a:lnTo>
                  <a:pt x="0" y="1126"/>
                </a:lnTo>
                <a:lnTo>
                  <a:pt x="477" y="1015"/>
                </a:lnTo>
                <a:lnTo>
                  <a:pt x="1124" y="369"/>
                </a:lnTo>
                <a:close/>
                <a:moveTo>
                  <a:pt x="446" y="944"/>
                </a:moveTo>
                <a:lnTo>
                  <a:pt x="387" y="885"/>
                </a:lnTo>
                <a:lnTo>
                  <a:pt x="962" y="310"/>
                </a:lnTo>
                <a:lnTo>
                  <a:pt x="1022" y="369"/>
                </a:lnTo>
                <a:lnTo>
                  <a:pt x="446" y="944"/>
                </a:lnTo>
                <a:close/>
                <a:moveTo>
                  <a:pt x="232" y="997"/>
                </a:moveTo>
                <a:lnTo>
                  <a:pt x="127" y="892"/>
                </a:lnTo>
                <a:lnTo>
                  <a:pt x="167" y="715"/>
                </a:lnTo>
                <a:lnTo>
                  <a:pt x="227" y="775"/>
                </a:lnTo>
                <a:lnTo>
                  <a:pt x="226" y="775"/>
                </a:lnTo>
                <a:lnTo>
                  <a:pt x="362" y="911"/>
                </a:lnTo>
                <a:lnTo>
                  <a:pt x="362" y="910"/>
                </a:lnTo>
                <a:lnTo>
                  <a:pt x="408" y="957"/>
                </a:lnTo>
                <a:lnTo>
                  <a:pt x="232" y="997"/>
                </a:lnTo>
                <a:close/>
                <a:moveTo>
                  <a:pt x="937" y="284"/>
                </a:moveTo>
                <a:lnTo>
                  <a:pt x="362" y="859"/>
                </a:lnTo>
                <a:lnTo>
                  <a:pt x="278" y="775"/>
                </a:lnTo>
                <a:lnTo>
                  <a:pt x="853" y="200"/>
                </a:lnTo>
                <a:lnTo>
                  <a:pt x="937" y="284"/>
                </a:lnTo>
                <a:close/>
                <a:moveTo>
                  <a:pt x="754" y="102"/>
                </a:moveTo>
                <a:lnTo>
                  <a:pt x="827" y="175"/>
                </a:lnTo>
                <a:lnTo>
                  <a:pt x="252" y="750"/>
                </a:lnTo>
                <a:lnTo>
                  <a:pt x="179" y="677"/>
                </a:lnTo>
                <a:lnTo>
                  <a:pt x="754" y="102"/>
                </a:lnTo>
                <a:close/>
              </a:path>
            </a:pathLst>
          </a:custGeom>
          <a:solidFill>
            <a:srgbClr val="06070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37" name="Group 50出自【趣你的PPT】(微信:qunideppt)：最优质的PPT资源库"/>
          <p:cNvGrpSpPr/>
          <p:nvPr/>
        </p:nvGrpSpPr>
        <p:grpSpPr>
          <a:xfrm rot="2700000">
            <a:off x="6385715" y="2291378"/>
            <a:ext cx="316524" cy="551595"/>
            <a:chOff x="4732338" y="4783138"/>
            <a:chExt cx="703263" cy="1225550"/>
          </a:xfrm>
          <a:solidFill>
            <a:srgbClr val="06070C"/>
          </a:solidFill>
        </p:grpSpPr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1" name="出自【趣你的PPT】(微信:qunideppt)：最优质的PPT资源库"/>
          <p:cNvSpPr txBox="1"/>
          <p:nvPr/>
        </p:nvSpPr>
        <p:spPr>
          <a:xfrm>
            <a:off x="4953389" y="245131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513928" y="377554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5984630" y="537604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3408356" y="410109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9259213" y="352296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7668160" y="513918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1637500" y="3898321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3138128" y="22432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7" name="Group 19出自【趣你的PPT】(微信:qunideppt)：最优质的PPT资源库"/>
          <p:cNvGrpSpPr/>
          <p:nvPr/>
        </p:nvGrpSpPr>
        <p:grpSpPr>
          <a:xfrm rot="18810804">
            <a:off x="4347414" y="4939782"/>
            <a:ext cx="1122786" cy="717613"/>
            <a:chOff x="6096000" y="3187521"/>
            <a:chExt cx="1614487" cy="1031876"/>
          </a:xfrm>
        </p:grpSpPr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5" name="出自【趣你的PPT】(微信:qunideppt)：最优质的PPT资源库"/>
          <p:cNvSpPr txBox="1"/>
          <p:nvPr/>
        </p:nvSpPr>
        <p:spPr>
          <a:xfrm>
            <a:off x="9155650" y="38887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7661955" y="549571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101316" y="269437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607621" y="4301359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66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0800000">
            <a:off x="6459738" y="3690174"/>
            <a:ext cx="781785" cy="295450"/>
          </a:xfrm>
          <a:custGeom>
            <a:avLst/>
            <a:gdLst>
              <a:gd name="connsiteX0" fmla="*/ 0 w 917252"/>
              <a:gd name="connsiteY0" fmla="*/ 0 h 295450"/>
              <a:gd name="connsiteX1" fmla="*/ 917252 w 917252"/>
              <a:gd name="connsiteY1" fmla="*/ 0 h 295450"/>
              <a:gd name="connsiteX2" fmla="*/ 917252 w 917252"/>
              <a:gd name="connsiteY2" fmla="*/ 295450 h 295450"/>
              <a:gd name="connsiteX3" fmla="*/ 0 w 917252"/>
              <a:gd name="connsiteY3" fmla="*/ 295450 h 295450"/>
              <a:gd name="connsiteX4" fmla="*/ 0 w 917252"/>
              <a:gd name="connsiteY4" fmla="*/ 0 h 295450"/>
              <a:gd name="connsiteX0" fmla="*/ 0 w 917252"/>
              <a:gd name="connsiteY0" fmla="*/ 0 h 295450"/>
              <a:gd name="connsiteX1" fmla="*/ 917252 w 917252"/>
              <a:gd name="connsiteY1" fmla="*/ 67734 h 295450"/>
              <a:gd name="connsiteX2" fmla="*/ 917252 w 917252"/>
              <a:gd name="connsiteY2" fmla="*/ 295450 h 295450"/>
              <a:gd name="connsiteX3" fmla="*/ 0 w 917252"/>
              <a:gd name="connsiteY3" fmla="*/ 295450 h 295450"/>
              <a:gd name="connsiteX4" fmla="*/ 0 w 917252"/>
              <a:gd name="connsiteY4" fmla="*/ 0 h 295450"/>
              <a:gd name="connsiteX0" fmla="*/ 0 w 917252"/>
              <a:gd name="connsiteY0" fmla="*/ 0 h 295450"/>
              <a:gd name="connsiteX1" fmla="*/ 917252 w 917252"/>
              <a:gd name="connsiteY1" fmla="*/ 67734 h 295450"/>
              <a:gd name="connsiteX2" fmla="*/ 781785 w 917252"/>
              <a:gd name="connsiteY2" fmla="*/ 193850 h 295450"/>
              <a:gd name="connsiteX3" fmla="*/ 0 w 917252"/>
              <a:gd name="connsiteY3" fmla="*/ 295450 h 295450"/>
              <a:gd name="connsiteX4" fmla="*/ 0 w 917252"/>
              <a:gd name="connsiteY4" fmla="*/ 0 h 295450"/>
              <a:gd name="connsiteX0" fmla="*/ 0 w 781785"/>
              <a:gd name="connsiteY0" fmla="*/ 0 h 295450"/>
              <a:gd name="connsiteX1" fmla="*/ 781785 w 781785"/>
              <a:gd name="connsiteY1" fmla="*/ 59268 h 295450"/>
              <a:gd name="connsiteX2" fmla="*/ 781785 w 781785"/>
              <a:gd name="connsiteY2" fmla="*/ 193850 h 295450"/>
              <a:gd name="connsiteX3" fmla="*/ 0 w 781785"/>
              <a:gd name="connsiteY3" fmla="*/ 295450 h 295450"/>
              <a:gd name="connsiteX4" fmla="*/ 0 w 781785"/>
              <a:gd name="connsiteY4" fmla="*/ 0 h 2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85" h="295450">
                <a:moveTo>
                  <a:pt x="0" y="0"/>
                </a:moveTo>
                <a:lnTo>
                  <a:pt x="781785" y="59268"/>
                </a:lnTo>
                <a:lnTo>
                  <a:pt x="781785" y="193850"/>
                </a:lnTo>
                <a:lnTo>
                  <a:pt x="0" y="295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FFFF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973451" y="3424900"/>
            <a:ext cx="781785" cy="295450"/>
          </a:xfrm>
          <a:custGeom>
            <a:avLst/>
            <a:gdLst>
              <a:gd name="connsiteX0" fmla="*/ 0 w 917252"/>
              <a:gd name="connsiteY0" fmla="*/ 0 h 295450"/>
              <a:gd name="connsiteX1" fmla="*/ 917252 w 917252"/>
              <a:gd name="connsiteY1" fmla="*/ 0 h 295450"/>
              <a:gd name="connsiteX2" fmla="*/ 917252 w 917252"/>
              <a:gd name="connsiteY2" fmla="*/ 295450 h 295450"/>
              <a:gd name="connsiteX3" fmla="*/ 0 w 917252"/>
              <a:gd name="connsiteY3" fmla="*/ 295450 h 295450"/>
              <a:gd name="connsiteX4" fmla="*/ 0 w 917252"/>
              <a:gd name="connsiteY4" fmla="*/ 0 h 295450"/>
              <a:gd name="connsiteX0" fmla="*/ 0 w 917252"/>
              <a:gd name="connsiteY0" fmla="*/ 0 h 295450"/>
              <a:gd name="connsiteX1" fmla="*/ 917252 w 917252"/>
              <a:gd name="connsiteY1" fmla="*/ 67734 h 295450"/>
              <a:gd name="connsiteX2" fmla="*/ 917252 w 917252"/>
              <a:gd name="connsiteY2" fmla="*/ 295450 h 295450"/>
              <a:gd name="connsiteX3" fmla="*/ 0 w 917252"/>
              <a:gd name="connsiteY3" fmla="*/ 295450 h 295450"/>
              <a:gd name="connsiteX4" fmla="*/ 0 w 917252"/>
              <a:gd name="connsiteY4" fmla="*/ 0 h 295450"/>
              <a:gd name="connsiteX0" fmla="*/ 0 w 917252"/>
              <a:gd name="connsiteY0" fmla="*/ 0 h 295450"/>
              <a:gd name="connsiteX1" fmla="*/ 917252 w 917252"/>
              <a:gd name="connsiteY1" fmla="*/ 67734 h 295450"/>
              <a:gd name="connsiteX2" fmla="*/ 781785 w 917252"/>
              <a:gd name="connsiteY2" fmla="*/ 193850 h 295450"/>
              <a:gd name="connsiteX3" fmla="*/ 0 w 917252"/>
              <a:gd name="connsiteY3" fmla="*/ 295450 h 295450"/>
              <a:gd name="connsiteX4" fmla="*/ 0 w 917252"/>
              <a:gd name="connsiteY4" fmla="*/ 0 h 295450"/>
              <a:gd name="connsiteX0" fmla="*/ 0 w 781785"/>
              <a:gd name="connsiteY0" fmla="*/ 0 h 295450"/>
              <a:gd name="connsiteX1" fmla="*/ 781785 w 781785"/>
              <a:gd name="connsiteY1" fmla="*/ 59268 h 295450"/>
              <a:gd name="connsiteX2" fmla="*/ 781785 w 781785"/>
              <a:gd name="connsiteY2" fmla="*/ 193850 h 295450"/>
              <a:gd name="connsiteX3" fmla="*/ 0 w 781785"/>
              <a:gd name="connsiteY3" fmla="*/ 295450 h 295450"/>
              <a:gd name="connsiteX4" fmla="*/ 0 w 781785"/>
              <a:gd name="connsiteY4" fmla="*/ 0 h 2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85" h="295450">
                <a:moveTo>
                  <a:pt x="0" y="0"/>
                </a:moveTo>
                <a:lnTo>
                  <a:pt x="781785" y="59268"/>
                </a:lnTo>
                <a:lnTo>
                  <a:pt x="781785" y="193850"/>
                </a:lnTo>
                <a:lnTo>
                  <a:pt x="0" y="295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FFFF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flipH="1">
            <a:off x="5072785" y="2108476"/>
            <a:ext cx="757238" cy="849313"/>
          </a:xfrm>
          <a:custGeom>
            <a:avLst/>
            <a:gdLst>
              <a:gd name="T0" fmla="*/ 477 w 477"/>
              <a:gd name="T1" fmla="*/ 0 h 535"/>
              <a:gd name="T2" fmla="*/ 0 w 477"/>
              <a:gd name="T3" fmla="*/ 464 h 535"/>
              <a:gd name="T4" fmla="*/ 53 w 477"/>
              <a:gd name="T5" fmla="*/ 535 h 535"/>
              <a:gd name="T6" fmla="*/ 477 w 477"/>
              <a:gd name="T7" fmla="*/ 191 h 535"/>
              <a:gd name="T8" fmla="*/ 477 w 477"/>
              <a:gd name="T9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535">
                <a:moveTo>
                  <a:pt x="477" y="0"/>
                </a:moveTo>
                <a:lnTo>
                  <a:pt x="0" y="464"/>
                </a:lnTo>
                <a:lnTo>
                  <a:pt x="53" y="535"/>
                </a:lnTo>
                <a:lnTo>
                  <a:pt x="477" y="191"/>
                </a:lnTo>
                <a:lnTo>
                  <a:pt x="47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rot="10800000">
            <a:off x="5131825" y="4272725"/>
            <a:ext cx="757238" cy="849313"/>
          </a:xfrm>
          <a:custGeom>
            <a:avLst/>
            <a:gdLst>
              <a:gd name="T0" fmla="*/ 477 w 477"/>
              <a:gd name="T1" fmla="*/ 0 h 535"/>
              <a:gd name="T2" fmla="*/ 0 w 477"/>
              <a:gd name="T3" fmla="*/ 464 h 535"/>
              <a:gd name="T4" fmla="*/ 53 w 477"/>
              <a:gd name="T5" fmla="*/ 535 h 535"/>
              <a:gd name="T6" fmla="*/ 477 w 477"/>
              <a:gd name="T7" fmla="*/ 191 h 535"/>
              <a:gd name="T8" fmla="*/ 477 w 477"/>
              <a:gd name="T9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535">
                <a:moveTo>
                  <a:pt x="477" y="0"/>
                </a:moveTo>
                <a:lnTo>
                  <a:pt x="0" y="464"/>
                </a:lnTo>
                <a:lnTo>
                  <a:pt x="53" y="535"/>
                </a:lnTo>
                <a:lnTo>
                  <a:pt x="477" y="191"/>
                </a:lnTo>
                <a:lnTo>
                  <a:pt x="477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480676" y="2252169"/>
            <a:ext cx="757238" cy="849313"/>
          </a:xfrm>
          <a:custGeom>
            <a:avLst/>
            <a:gdLst>
              <a:gd name="T0" fmla="*/ 477 w 477"/>
              <a:gd name="T1" fmla="*/ 0 h 535"/>
              <a:gd name="T2" fmla="*/ 0 w 477"/>
              <a:gd name="T3" fmla="*/ 464 h 535"/>
              <a:gd name="T4" fmla="*/ 53 w 477"/>
              <a:gd name="T5" fmla="*/ 535 h 535"/>
              <a:gd name="T6" fmla="*/ 477 w 477"/>
              <a:gd name="T7" fmla="*/ 191 h 535"/>
              <a:gd name="T8" fmla="*/ 477 w 477"/>
              <a:gd name="T9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535">
                <a:moveTo>
                  <a:pt x="477" y="0"/>
                </a:moveTo>
                <a:lnTo>
                  <a:pt x="0" y="464"/>
                </a:lnTo>
                <a:lnTo>
                  <a:pt x="53" y="535"/>
                </a:lnTo>
                <a:lnTo>
                  <a:pt x="477" y="191"/>
                </a:lnTo>
                <a:lnTo>
                  <a:pt x="47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 rot="10800000" flipH="1">
            <a:off x="6357110" y="4376592"/>
            <a:ext cx="757238" cy="849313"/>
          </a:xfrm>
          <a:custGeom>
            <a:avLst/>
            <a:gdLst>
              <a:gd name="T0" fmla="*/ 477 w 477"/>
              <a:gd name="T1" fmla="*/ 0 h 535"/>
              <a:gd name="T2" fmla="*/ 0 w 477"/>
              <a:gd name="T3" fmla="*/ 464 h 535"/>
              <a:gd name="T4" fmla="*/ 53 w 477"/>
              <a:gd name="T5" fmla="*/ 535 h 535"/>
              <a:gd name="T6" fmla="*/ 477 w 477"/>
              <a:gd name="T7" fmla="*/ 191 h 535"/>
              <a:gd name="T8" fmla="*/ 477 w 477"/>
              <a:gd name="T9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535">
                <a:moveTo>
                  <a:pt x="477" y="0"/>
                </a:moveTo>
                <a:lnTo>
                  <a:pt x="0" y="464"/>
                </a:lnTo>
                <a:lnTo>
                  <a:pt x="53" y="535"/>
                </a:lnTo>
                <a:lnTo>
                  <a:pt x="477" y="191"/>
                </a:lnTo>
                <a:lnTo>
                  <a:pt x="477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7242870" y="2156919"/>
            <a:ext cx="1440000" cy="460375"/>
          </a:xfrm>
          <a:custGeom>
            <a:avLst/>
            <a:gdLst>
              <a:gd name="T0" fmla="*/ 876 w 1020"/>
              <a:gd name="T1" fmla="*/ 0 h 290"/>
              <a:gd name="T2" fmla="*/ 876 w 1020"/>
              <a:gd name="T3" fmla="*/ 58 h 290"/>
              <a:gd name="T4" fmla="*/ 0 w 1020"/>
              <a:gd name="T5" fmla="*/ 58 h 290"/>
              <a:gd name="T6" fmla="*/ 0 w 1020"/>
              <a:gd name="T7" fmla="*/ 249 h 290"/>
              <a:gd name="T8" fmla="*/ 873 w 1020"/>
              <a:gd name="T9" fmla="*/ 249 h 290"/>
              <a:gd name="T10" fmla="*/ 876 w 1020"/>
              <a:gd name="T11" fmla="*/ 290 h 290"/>
              <a:gd name="T12" fmla="*/ 1020 w 1020"/>
              <a:gd name="T13" fmla="*/ 146 h 290"/>
              <a:gd name="T14" fmla="*/ 876 w 1020"/>
              <a:gd name="T15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290">
                <a:moveTo>
                  <a:pt x="876" y="0"/>
                </a:moveTo>
                <a:lnTo>
                  <a:pt x="876" y="58"/>
                </a:lnTo>
                <a:lnTo>
                  <a:pt x="0" y="58"/>
                </a:lnTo>
                <a:lnTo>
                  <a:pt x="0" y="249"/>
                </a:lnTo>
                <a:lnTo>
                  <a:pt x="873" y="249"/>
                </a:lnTo>
                <a:lnTo>
                  <a:pt x="876" y="290"/>
                </a:lnTo>
                <a:lnTo>
                  <a:pt x="1020" y="146"/>
                </a:lnTo>
                <a:lnTo>
                  <a:pt x="8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 rot="10800000" flipH="1">
            <a:off x="7241359" y="3619046"/>
            <a:ext cx="1440000" cy="460375"/>
          </a:xfrm>
          <a:custGeom>
            <a:avLst/>
            <a:gdLst>
              <a:gd name="T0" fmla="*/ 876 w 1020"/>
              <a:gd name="T1" fmla="*/ 0 h 290"/>
              <a:gd name="T2" fmla="*/ 876 w 1020"/>
              <a:gd name="T3" fmla="*/ 58 h 290"/>
              <a:gd name="T4" fmla="*/ 0 w 1020"/>
              <a:gd name="T5" fmla="*/ 58 h 290"/>
              <a:gd name="T6" fmla="*/ 0 w 1020"/>
              <a:gd name="T7" fmla="*/ 249 h 290"/>
              <a:gd name="T8" fmla="*/ 873 w 1020"/>
              <a:gd name="T9" fmla="*/ 249 h 290"/>
              <a:gd name="T10" fmla="*/ 876 w 1020"/>
              <a:gd name="T11" fmla="*/ 290 h 290"/>
              <a:gd name="T12" fmla="*/ 1020 w 1020"/>
              <a:gd name="T13" fmla="*/ 146 h 290"/>
              <a:gd name="T14" fmla="*/ 876 w 1020"/>
              <a:gd name="T15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290">
                <a:moveTo>
                  <a:pt x="876" y="0"/>
                </a:moveTo>
                <a:lnTo>
                  <a:pt x="876" y="58"/>
                </a:lnTo>
                <a:lnTo>
                  <a:pt x="0" y="58"/>
                </a:lnTo>
                <a:lnTo>
                  <a:pt x="0" y="249"/>
                </a:lnTo>
                <a:lnTo>
                  <a:pt x="873" y="249"/>
                </a:lnTo>
                <a:lnTo>
                  <a:pt x="876" y="290"/>
                </a:lnTo>
                <a:lnTo>
                  <a:pt x="1020" y="146"/>
                </a:lnTo>
                <a:lnTo>
                  <a:pt x="8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 rot="10800000" flipH="1">
            <a:off x="7117793" y="4860780"/>
            <a:ext cx="1440000" cy="460375"/>
          </a:xfrm>
          <a:custGeom>
            <a:avLst/>
            <a:gdLst>
              <a:gd name="T0" fmla="*/ 876 w 1020"/>
              <a:gd name="T1" fmla="*/ 0 h 290"/>
              <a:gd name="T2" fmla="*/ 876 w 1020"/>
              <a:gd name="T3" fmla="*/ 58 h 290"/>
              <a:gd name="T4" fmla="*/ 0 w 1020"/>
              <a:gd name="T5" fmla="*/ 58 h 290"/>
              <a:gd name="T6" fmla="*/ 0 w 1020"/>
              <a:gd name="T7" fmla="*/ 249 h 290"/>
              <a:gd name="T8" fmla="*/ 873 w 1020"/>
              <a:gd name="T9" fmla="*/ 249 h 290"/>
              <a:gd name="T10" fmla="*/ 876 w 1020"/>
              <a:gd name="T11" fmla="*/ 290 h 290"/>
              <a:gd name="T12" fmla="*/ 1020 w 1020"/>
              <a:gd name="T13" fmla="*/ 146 h 290"/>
              <a:gd name="T14" fmla="*/ 876 w 1020"/>
              <a:gd name="T15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290">
                <a:moveTo>
                  <a:pt x="876" y="0"/>
                </a:moveTo>
                <a:lnTo>
                  <a:pt x="876" y="58"/>
                </a:lnTo>
                <a:lnTo>
                  <a:pt x="0" y="58"/>
                </a:lnTo>
                <a:lnTo>
                  <a:pt x="0" y="249"/>
                </a:lnTo>
                <a:lnTo>
                  <a:pt x="873" y="249"/>
                </a:lnTo>
                <a:lnTo>
                  <a:pt x="876" y="290"/>
                </a:lnTo>
                <a:lnTo>
                  <a:pt x="1020" y="146"/>
                </a:lnTo>
                <a:lnTo>
                  <a:pt x="87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 flipH="1">
            <a:off x="3639970" y="2013226"/>
            <a:ext cx="1440000" cy="460375"/>
          </a:xfrm>
          <a:custGeom>
            <a:avLst/>
            <a:gdLst>
              <a:gd name="T0" fmla="*/ 876 w 1020"/>
              <a:gd name="T1" fmla="*/ 0 h 290"/>
              <a:gd name="T2" fmla="*/ 876 w 1020"/>
              <a:gd name="T3" fmla="*/ 58 h 290"/>
              <a:gd name="T4" fmla="*/ 0 w 1020"/>
              <a:gd name="T5" fmla="*/ 58 h 290"/>
              <a:gd name="T6" fmla="*/ 0 w 1020"/>
              <a:gd name="T7" fmla="*/ 249 h 290"/>
              <a:gd name="T8" fmla="*/ 873 w 1020"/>
              <a:gd name="T9" fmla="*/ 249 h 290"/>
              <a:gd name="T10" fmla="*/ 876 w 1020"/>
              <a:gd name="T11" fmla="*/ 290 h 290"/>
              <a:gd name="T12" fmla="*/ 1020 w 1020"/>
              <a:gd name="T13" fmla="*/ 146 h 290"/>
              <a:gd name="T14" fmla="*/ 876 w 1020"/>
              <a:gd name="T15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290">
                <a:moveTo>
                  <a:pt x="876" y="0"/>
                </a:moveTo>
                <a:lnTo>
                  <a:pt x="876" y="58"/>
                </a:lnTo>
                <a:lnTo>
                  <a:pt x="0" y="58"/>
                </a:lnTo>
                <a:lnTo>
                  <a:pt x="0" y="249"/>
                </a:lnTo>
                <a:lnTo>
                  <a:pt x="873" y="249"/>
                </a:lnTo>
                <a:lnTo>
                  <a:pt x="876" y="290"/>
                </a:lnTo>
                <a:lnTo>
                  <a:pt x="1020" y="146"/>
                </a:lnTo>
                <a:lnTo>
                  <a:pt x="8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 rot="10800000">
            <a:off x="3455766" y="3352156"/>
            <a:ext cx="1526112" cy="460375"/>
          </a:xfrm>
          <a:custGeom>
            <a:avLst/>
            <a:gdLst>
              <a:gd name="T0" fmla="*/ 876 w 1020"/>
              <a:gd name="T1" fmla="*/ 0 h 290"/>
              <a:gd name="T2" fmla="*/ 876 w 1020"/>
              <a:gd name="T3" fmla="*/ 58 h 290"/>
              <a:gd name="T4" fmla="*/ 0 w 1020"/>
              <a:gd name="T5" fmla="*/ 58 h 290"/>
              <a:gd name="T6" fmla="*/ 0 w 1020"/>
              <a:gd name="T7" fmla="*/ 249 h 290"/>
              <a:gd name="T8" fmla="*/ 873 w 1020"/>
              <a:gd name="T9" fmla="*/ 249 h 290"/>
              <a:gd name="T10" fmla="*/ 876 w 1020"/>
              <a:gd name="T11" fmla="*/ 290 h 290"/>
              <a:gd name="T12" fmla="*/ 1020 w 1020"/>
              <a:gd name="T13" fmla="*/ 146 h 290"/>
              <a:gd name="T14" fmla="*/ 876 w 1020"/>
              <a:gd name="T15" fmla="*/ 0 h 290"/>
              <a:gd name="connsiteX0" fmla="*/ 9186 w 10598"/>
              <a:gd name="connsiteY0" fmla="*/ 0 h 10000"/>
              <a:gd name="connsiteX1" fmla="*/ 9186 w 10598"/>
              <a:gd name="connsiteY1" fmla="*/ 2000 h 10000"/>
              <a:gd name="connsiteX2" fmla="*/ 598 w 10598"/>
              <a:gd name="connsiteY2" fmla="*/ 2000 h 10000"/>
              <a:gd name="connsiteX3" fmla="*/ 0 w 10598"/>
              <a:gd name="connsiteY3" fmla="*/ 8675 h 10000"/>
              <a:gd name="connsiteX4" fmla="*/ 9157 w 10598"/>
              <a:gd name="connsiteY4" fmla="*/ 8586 h 10000"/>
              <a:gd name="connsiteX5" fmla="*/ 9186 w 10598"/>
              <a:gd name="connsiteY5" fmla="*/ 10000 h 10000"/>
              <a:gd name="connsiteX6" fmla="*/ 10598 w 10598"/>
              <a:gd name="connsiteY6" fmla="*/ 5034 h 10000"/>
              <a:gd name="connsiteX7" fmla="*/ 9186 w 10598"/>
              <a:gd name="connsiteY7" fmla="*/ 0 h 10000"/>
              <a:gd name="connsiteX0" fmla="*/ 9186 w 10598"/>
              <a:gd name="connsiteY0" fmla="*/ 0 h 10000"/>
              <a:gd name="connsiteX1" fmla="*/ 9186 w 10598"/>
              <a:gd name="connsiteY1" fmla="*/ 2000 h 10000"/>
              <a:gd name="connsiteX2" fmla="*/ 598 w 10598"/>
              <a:gd name="connsiteY2" fmla="*/ 2000 h 10000"/>
              <a:gd name="connsiteX3" fmla="*/ 0 w 10598"/>
              <a:gd name="connsiteY3" fmla="*/ 8408 h 10000"/>
              <a:gd name="connsiteX4" fmla="*/ 9157 w 10598"/>
              <a:gd name="connsiteY4" fmla="*/ 8586 h 10000"/>
              <a:gd name="connsiteX5" fmla="*/ 9186 w 10598"/>
              <a:gd name="connsiteY5" fmla="*/ 10000 h 10000"/>
              <a:gd name="connsiteX6" fmla="*/ 10598 w 10598"/>
              <a:gd name="connsiteY6" fmla="*/ 5034 h 10000"/>
              <a:gd name="connsiteX7" fmla="*/ 9186 w 10598"/>
              <a:gd name="connsiteY7" fmla="*/ 0 h 10000"/>
              <a:gd name="connsiteX0" fmla="*/ 9186 w 10598"/>
              <a:gd name="connsiteY0" fmla="*/ 0 h 10000"/>
              <a:gd name="connsiteX1" fmla="*/ 9186 w 10598"/>
              <a:gd name="connsiteY1" fmla="*/ 2000 h 10000"/>
              <a:gd name="connsiteX2" fmla="*/ 598 w 10598"/>
              <a:gd name="connsiteY2" fmla="*/ 2000 h 10000"/>
              <a:gd name="connsiteX3" fmla="*/ 0 w 10598"/>
              <a:gd name="connsiteY3" fmla="*/ 8586 h 10000"/>
              <a:gd name="connsiteX4" fmla="*/ 9157 w 10598"/>
              <a:gd name="connsiteY4" fmla="*/ 8586 h 10000"/>
              <a:gd name="connsiteX5" fmla="*/ 9186 w 10598"/>
              <a:gd name="connsiteY5" fmla="*/ 10000 h 10000"/>
              <a:gd name="connsiteX6" fmla="*/ 10598 w 10598"/>
              <a:gd name="connsiteY6" fmla="*/ 5034 h 10000"/>
              <a:gd name="connsiteX7" fmla="*/ 9186 w 10598"/>
              <a:gd name="connsiteY7" fmla="*/ 0 h 10000"/>
              <a:gd name="connsiteX0" fmla="*/ 9193 w 10605"/>
              <a:gd name="connsiteY0" fmla="*/ 0 h 10000"/>
              <a:gd name="connsiteX1" fmla="*/ 9193 w 10605"/>
              <a:gd name="connsiteY1" fmla="*/ 2000 h 10000"/>
              <a:gd name="connsiteX2" fmla="*/ 64 w 10605"/>
              <a:gd name="connsiteY2" fmla="*/ 2000 h 10000"/>
              <a:gd name="connsiteX3" fmla="*/ 7 w 10605"/>
              <a:gd name="connsiteY3" fmla="*/ 8586 h 10000"/>
              <a:gd name="connsiteX4" fmla="*/ 9164 w 10605"/>
              <a:gd name="connsiteY4" fmla="*/ 8586 h 10000"/>
              <a:gd name="connsiteX5" fmla="*/ 9193 w 10605"/>
              <a:gd name="connsiteY5" fmla="*/ 10000 h 10000"/>
              <a:gd name="connsiteX6" fmla="*/ 10605 w 10605"/>
              <a:gd name="connsiteY6" fmla="*/ 5034 h 10000"/>
              <a:gd name="connsiteX7" fmla="*/ 9193 w 10605"/>
              <a:gd name="connsiteY7" fmla="*/ 0 h 10000"/>
              <a:gd name="connsiteX0" fmla="*/ 9186 w 10598"/>
              <a:gd name="connsiteY0" fmla="*/ 0 h 10000"/>
              <a:gd name="connsiteX1" fmla="*/ 9186 w 10598"/>
              <a:gd name="connsiteY1" fmla="*/ 2000 h 10000"/>
              <a:gd name="connsiteX2" fmla="*/ 57 w 10598"/>
              <a:gd name="connsiteY2" fmla="*/ 2000 h 10000"/>
              <a:gd name="connsiteX3" fmla="*/ 0 w 10598"/>
              <a:gd name="connsiteY3" fmla="*/ 8586 h 10000"/>
              <a:gd name="connsiteX4" fmla="*/ 9157 w 10598"/>
              <a:gd name="connsiteY4" fmla="*/ 8586 h 10000"/>
              <a:gd name="connsiteX5" fmla="*/ 9186 w 10598"/>
              <a:gd name="connsiteY5" fmla="*/ 10000 h 10000"/>
              <a:gd name="connsiteX6" fmla="*/ 10598 w 10598"/>
              <a:gd name="connsiteY6" fmla="*/ 5034 h 10000"/>
              <a:gd name="connsiteX7" fmla="*/ 9186 w 10598"/>
              <a:gd name="connsiteY7" fmla="*/ 0 h 10000"/>
              <a:gd name="connsiteX0" fmla="*/ 9186 w 10598"/>
              <a:gd name="connsiteY0" fmla="*/ 0 h 10000"/>
              <a:gd name="connsiteX1" fmla="*/ 9186 w 10598"/>
              <a:gd name="connsiteY1" fmla="*/ 2000 h 10000"/>
              <a:gd name="connsiteX2" fmla="*/ 57 w 10598"/>
              <a:gd name="connsiteY2" fmla="*/ 2000 h 10000"/>
              <a:gd name="connsiteX3" fmla="*/ 0 w 10598"/>
              <a:gd name="connsiteY3" fmla="*/ 8586 h 10000"/>
              <a:gd name="connsiteX4" fmla="*/ 9157 w 10598"/>
              <a:gd name="connsiteY4" fmla="*/ 8586 h 10000"/>
              <a:gd name="connsiteX5" fmla="*/ 9186 w 10598"/>
              <a:gd name="connsiteY5" fmla="*/ 10000 h 10000"/>
              <a:gd name="connsiteX6" fmla="*/ 10598 w 10598"/>
              <a:gd name="connsiteY6" fmla="*/ 5034 h 10000"/>
              <a:gd name="connsiteX7" fmla="*/ 9186 w 10598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98" h="10000">
                <a:moveTo>
                  <a:pt x="9186" y="0"/>
                </a:moveTo>
                <a:lnTo>
                  <a:pt x="9186" y="2000"/>
                </a:lnTo>
                <a:lnTo>
                  <a:pt x="57" y="2000"/>
                </a:lnTo>
                <a:cubicBezTo>
                  <a:pt x="29" y="4403"/>
                  <a:pt x="57" y="6183"/>
                  <a:pt x="0" y="8586"/>
                </a:cubicBezTo>
                <a:lnTo>
                  <a:pt x="9157" y="8586"/>
                </a:lnTo>
                <a:cubicBezTo>
                  <a:pt x="9167" y="9057"/>
                  <a:pt x="9176" y="9529"/>
                  <a:pt x="9186" y="10000"/>
                </a:cubicBezTo>
                <a:lnTo>
                  <a:pt x="10598" y="5034"/>
                </a:lnTo>
                <a:lnTo>
                  <a:pt x="9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 rot="10800000">
            <a:off x="3697502" y="4756913"/>
            <a:ext cx="1440000" cy="460375"/>
          </a:xfrm>
          <a:custGeom>
            <a:avLst/>
            <a:gdLst>
              <a:gd name="T0" fmla="*/ 876 w 1020"/>
              <a:gd name="T1" fmla="*/ 0 h 290"/>
              <a:gd name="T2" fmla="*/ 876 w 1020"/>
              <a:gd name="T3" fmla="*/ 58 h 290"/>
              <a:gd name="T4" fmla="*/ 0 w 1020"/>
              <a:gd name="T5" fmla="*/ 58 h 290"/>
              <a:gd name="T6" fmla="*/ 0 w 1020"/>
              <a:gd name="T7" fmla="*/ 249 h 290"/>
              <a:gd name="T8" fmla="*/ 873 w 1020"/>
              <a:gd name="T9" fmla="*/ 249 h 290"/>
              <a:gd name="T10" fmla="*/ 876 w 1020"/>
              <a:gd name="T11" fmla="*/ 290 h 290"/>
              <a:gd name="T12" fmla="*/ 1020 w 1020"/>
              <a:gd name="T13" fmla="*/ 146 h 290"/>
              <a:gd name="T14" fmla="*/ 876 w 1020"/>
              <a:gd name="T15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290">
                <a:moveTo>
                  <a:pt x="876" y="0"/>
                </a:moveTo>
                <a:lnTo>
                  <a:pt x="876" y="58"/>
                </a:lnTo>
                <a:lnTo>
                  <a:pt x="0" y="58"/>
                </a:lnTo>
                <a:lnTo>
                  <a:pt x="0" y="249"/>
                </a:lnTo>
                <a:lnTo>
                  <a:pt x="873" y="249"/>
                </a:lnTo>
                <a:lnTo>
                  <a:pt x="876" y="290"/>
                </a:lnTo>
                <a:lnTo>
                  <a:pt x="1020" y="146"/>
                </a:lnTo>
                <a:lnTo>
                  <a:pt x="8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10358" y="2150626"/>
            <a:ext cx="2644310" cy="3828062"/>
          </a:xfrm>
          <a:custGeom>
            <a:avLst/>
            <a:gdLst>
              <a:gd name="T0" fmla="*/ 200 w 205"/>
              <a:gd name="T1" fmla="*/ 119 h 298"/>
              <a:gd name="T2" fmla="*/ 177 w 205"/>
              <a:gd name="T3" fmla="*/ 115 h 298"/>
              <a:gd name="T4" fmla="*/ 151 w 205"/>
              <a:gd name="T5" fmla="*/ 86 h 298"/>
              <a:gd name="T6" fmla="*/ 137 w 205"/>
              <a:gd name="T7" fmla="*/ 48 h 298"/>
              <a:gd name="T8" fmla="*/ 114 w 205"/>
              <a:gd name="T9" fmla="*/ 39 h 298"/>
              <a:gd name="T10" fmla="*/ 121 w 205"/>
              <a:gd name="T11" fmla="*/ 21 h 298"/>
              <a:gd name="T12" fmla="*/ 119 w 205"/>
              <a:gd name="T13" fmla="*/ 14 h 298"/>
              <a:gd name="T14" fmla="*/ 111 w 205"/>
              <a:gd name="T15" fmla="*/ 3 h 298"/>
              <a:gd name="T16" fmla="*/ 109 w 205"/>
              <a:gd name="T17" fmla="*/ 3 h 298"/>
              <a:gd name="T18" fmla="*/ 109 w 205"/>
              <a:gd name="T19" fmla="*/ 3 h 298"/>
              <a:gd name="T20" fmla="*/ 101 w 205"/>
              <a:gd name="T21" fmla="*/ 1 h 298"/>
              <a:gd name="T22" fmla="*/ 99 w 205"/>
              <a:gd name="T23" fmla="*/ 1 h 298"/>
              <a:gd name="T24" fmla="*/ 93 w 205"/>
              <a:gd name="T25" fmla="*/ 10 h 298"/>
              <a:gd name="T26" fmla="*/ 93 w 205"/>
              <a:gd name="T27" fmla="*/ 13 h 298"/>
              <a:gd name="T28" fmla="*/ 92 w 205"/>
              <a:gd name="T29" fmla="*/ 14 h 298"/>
              <a:gd name="T30" fmla="*/ 91 w 205"/>
              <a:gd name="T31" fmla="*/ 27 h 298"/>
              <a:gd name="T32" fmla="*/ 90 w 205"/>
              <a:gd name="T33" fmla="*/ 42 h 298"/>
              <a:gd name="T34" fmla="*/ 63 w 205"/>
              <a:gd name="T35" fmla="*/ 58 h 298"/>
              <a:gd name="T36" fmla="*/ 52 w 205"/>
              <a:gd name="T37" fmla="*/ 88 h 298"/>
              <a:gd name="T38" fmla="*/ 25 w 205"/>
              <a:gd name="T39" fmla="*/ 121 h 298"/>
              <a:gd name="T40" fmla="*/ 6 w 205"/>
              <a:gd name="T41" fmla="*/ 125 h 298"/>
              <a:gd name="T42" fmla="*/ 4 w 205"/>
              <a:gd name="T43" fmla="*/ 142 h 298"/>
              <a:gd name="T44" fmla="*/ 11 w 205"/>
              <a:gd name="T45" fmla="*/ 145 h 298"/>
              <a:gd name="T46" fmla="*/ 24 w 205"/>
              <a:gd name="T47" fmla="*/ 135 h 298"/>
              <a:gd name="T48" fmla="*/ 60 w 205"/>
              <a:gd name="T49" fmla="*/ 113 h 298"/>
              <a:gd name="T50" fmla="*/ 69 w 205"/>
              <a:gd name="T51" fmla="*/ 127 h 298"/>
              <a:gd name="T52" fmla="*/ 74 w 205"/>
              <a:gd name="T53" fmla="*/ 228 h 298"/>
              <a:gd name="T54" fmla="*/ 69 w 205"/>
              <a:gd name="T55" fmla="*/ 277 h 298"/>
              <a:gd name="T56" fmla="*/ 64 w 205"/>
              <a:gd name="T57" fmla="*/ 284 h 298"/>
              <a:gd name="T58" fmla="*/ 86 w 205"/>
              <a:gd name="T59" fmla="*/ 291 h 298"/>
              <a:gd name="T60" fmla="*/ 94 w 205"/>
              <a:gd name="T61" fmla="*/ 266 h 298"/>
              <a:gd name="T62" fmla="*/ 99 w 205"/>
              <a:gd name="T63" fmla="*/ 192 h 298"/>
              <a:gd name="T64" fmla="*/ 115 w 205"/>
              <a:gd name="T65" fmla="*/ 266 h 298"/>
              <a:gd name="T66" fmla="*/ 118 w 205"/>
              <a:gd name="T67" fmla="*/ 289 h 298"/>
              <a:gd name="T68" fmla="*/ 135 w 205"/>
              <a:gd name="T69" fmla="*/ 289 h 298"/>
              <a:gd name="T70" fmla="*/ 134 w 205"/>
              <a:gd name="T71" fmla="*/ 251 h 298"/>
              <a:gd name="T72" fmla="*/ 130 w 205"/>
              <a:gd name="T73" fmla="*/ 173 h 298"/>
              <a:gd name="T74" fmla="*/ 128 w 205"/>
              <a:gd name="T75" fmla="*/ 130 h 298"/>
              <a:gd name="T76" fmla="*/ 139 w 205"/>
              <a:gd name="T77" fmla="*/ 101 h 298"/>
              <a:gd name="T78" fmla="*/ 180 w 205"/>
              <a:gd name="T79" fmla="*/ 133 h 298"/>
              <a:gd name="T80" fmla="*/ 187 w 205"/>
              <a:gd name="T81" fmla="*/ 137 h 298"/>
              <a:gd name="T82" fmla="*/ 196 w 205"/>
              <a:gd name="T83" fmla="*/ 141 h 298"/>
              <a:gd name="T84" fmla="*/ 203 w 205"/>
              <a:gd name="T85" fmla="*/ 138 h 298"/>
              <a:gd name="T86" fmla="*/ 121 w 205"/>
              <a:gd name="T87" fmla="*/ 20 h 298"/>
              <a:gd name="T88" fmla="*/ 119 w 205"/>
              <a:gd name="T89" fmla="*/ 15 h 298"/>
              <a:gd name="T90" fmla="*/ 117 w 205"/>
              <a:gd name="T91" fmla="*/ 11 h 298"/>
              <a:gd name="T92" fmla="*/ 94 w 205"/>
              <a:gd name="T93" fmla="*/ 12 h 298"/>
              <a:gd name="T94" fmla="*/ 95 w 205"/>
              <a:gd name="T95" fmla="*/ 9 h 298"/>
              <a:gd name="T96" fmla="*/ 97 w 205"/>
              <a:gd name="T97" fmla="*/ 5 h 298"/>
              <a:gd name="T98" fmla="*/ 98 w 205"/>
              <a:gd name="T99" fmla="*/ 4 h 298"/>
              <a:gd name="T100" fmla="*/ 107 w 205"/>
              <a:gd name="T101" fmla="*/ 2 h 298"/>
              <a:gd name="T102" fmla="*/ 105 w 205"/>
              <a:gd name="T103" fmla="*/ 1 h 298"/>
              <a:gd name="T104" fmla="*/ 104 w 205"/>
              <a:gd name="T105" fmla="*/ 2 h 298"/>
              <a:gd name="T106" fmla="*/ 105 w 205"/>
              <a:gd name="T107" fmla="*/ 3 h 298"/>
              <a:gd name="T108" fmla="*/ 104 w 205"/>
              <a:gd name="T109" fmla="*/ 0 h 298"/>
              <a:gd name="T110" fmla="*/ 107 w 205"/>
              <a:gd name="T111" fmla="*/ 3 h 298"/>
              <a:gd name="T112" fmla="*/ 114 w 205"/>
              <a:gd name="T113" fmla="*/ 7 h 298"/>
              <a:gd name="T114" fmla="*/ 111 w 205"/>
              <a:gd name="T115" fmla="*/ 3 h 298"/>
              <a:gd name="T116" fmla="*/ 109 w 205"/>
              <a:gd name="T117" fmla="*/ 5 h 298"/>
              <a:gd name="T118" fmla="*/ 110 w 205"/>
              <a:gd name="T119" fmla="*/ 5 h 298"/>
              <a:gd name="T120" fmla="*/ 114 w 205"/>
              <a:gd name="T121" fmla="*/ 9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5" h="298">
                <a:moveTo>
                  <a:pt x="204" y="136"/>
                </a:moveTo>
                <a:cubicBezTo>
                  <a:pt x="204" y="136"/>
                  <a:pt x="203" y="135"/>
                  <a:pt x="202" y="134"/>
                </a:cubicBezTo>
                <a:cubicBezTo>
                  <a:pt x="201" y="134"/>
                  <a:pt x="200" y="133"/>
                  <a:pt x="199" y="132"/>
                </a:cubicBezTo>
                <a:cubicBezTo>
                  <a:pt x="199" y="132"/>
                  <a:pt x="197" y="131"/>
                  <a:pt x="196" y="131"/>
                </a:cubicBezTo>
                <a:cubicBezTo>
                  <a:pt x="196" y="130"/>
                  <a:pt x="195" y="130"/>
                  <a:pt x="194" y="129"/>
                </a:cubicBezTo>
                <a:cubicBezTo>
                  <a:pt x="193" y="128"/>
                  <a:pt x="192" y="128"/>
                  <a:pt x="192" y="127"/>
                </a:cubicBezTo>
                <a:cubicBezTo>
                  <a:pt x="192" y="126"/>
                  <a:pt x="191" y="125"/>
                  <a:pt x="191" y="124"/>
                </a:cubicBezTo>
                <a:cubicBezTo>
                  <a:pt x="191" y="123"/>
                  <a:pt x="192" y="123"/>
                  <a:pt x="193" y="122"/>
                </a:cubicBezTo>
                <a:cubicBezTo>
                  <a:pt x="193" y="122"/>
                  <a:pt x="196" y="122"/>
                  <a:pt x="197" y="121"/>
                </a:cubicBezTo>
                <a:cubicBezTo>
                  <a:pt x="199" y="121"/>
                  <a:pt x="200" y="120"/>
                  <a:pt x="200" y="119"/>
                </a:cubicBezTo>
                <a:cubicBezTo>
                  <a:pt x="200" y="118"/>
                  <a:pt x="200" y="118"/>
                  <a:pt x="200" y="118"/>
                </a:cubicBezTo>
                <a:cubicBezTo>
                  <a:pt x="199" y="118"/>
                  <a:pt x="197" y="118"/>
                  <a:pt x="196" y="118"/>
                </a:cubicBezTo>
                <a:cubicBezTo>
                  <a:pt x="196" y="119"/>
                  <a:pt x="194" y="119"/>
                  <a:pt x="193" y="119"/>
                </a:cubicBezTo>
                <a:cubicBezTo>
                  <a:pt x="192" y="119"/>
                  <a:pt x="189" y="119"/>
                  <a:pt x="189" y="119"/>
                </a:cubicBezTo>
                <a:cubicBezTo>
                  <a:pt x="188" y="119"/>
                  <a:pt x="187" y="119"/>
                  <a:pt x="187" y="119"/>
                </a:cubicBezTo>
                <a:cubicBezTo>
                  <a:pt x="186" y="119"/>
                  <a:pt x="186" y="119"/>
                  <a:pt x="186" y="119"/>
                </a:cubicBezTo>
                <a:cubicBezTo>
                  <a:pt x="186" y="119"/>
                  <a:pt x="185" y="119"/>
                  <a:pt x="184" y="119"/>
                </a:cubicBezTo>
                <a:cubicBezTo>
                  <a:pt x="184" y="118"/>
                  <a:pt x="183" y="118"/>
                  <a:pt x="182" y="118"/>
                </a:cubicBezTo>
                <a:cubicBezTo>
                  <a:pt x="182" y="118"/>
                  <a:pt x="180" y="117"/>
                  <a:pt x="179" y="116"/>
                </a:cubicBezTo>
                <a:cubicBezTo>
                  <a:pt x="179" y="116"/>
                  <a:pt x="177" y="115"/>
                  <a:pt x="177" y="115"/>
                </a:cubicBezTo>
                <a:cubicBezTo>
                  <a:pt x="176" y="115"/>
                  <a:pt x="175" y="114"/>
                  <a:pt x="174" y="112"/>
                </a:cubicBezTo>
                <a:cubicBezTo>
                  <a:pt x="173" y="110"/>
                  <a:pt x="170" y="109"/>
                  <a:pt x="170" y="108"/>
                </a:cubicBezTo>
                <a:cubicBezTo>
                  <a:pt x="169" y="108"/>
                  <a:pt x="168" y="107"/>
                  <a:pt x="168" y="107"/>
                </a:cubicBezTo>
                <a:cubicBezTo>
                  <a:pt x="168" y="107"/>
                  <a:pt x="167" y="107"/>
                  <a:pt x="167" y="105"/>
                </a:cubicBezTo>
                <a:cubicBezTo>
                  <a:pt x="166" y="104"/>
                  <a:pt x="166" y="104"/>
                  <a:pt x="165" y="103"/>
                </a:cubicBezTo>
                <a:cubicBezTo>
                  <a:pt x="164" y="102"/>
                  <a:pt x="162" y="100"/>
                  <a:pt x="161" y="100"/>
                </a:cubicBezTo>
                <a:cubicBezTo>
                  <a:pt x="160" y="99"/>
                  <a:pt x="160" y="99"/>
                  <a:pt x="160" y="98"/>
                </a:cubicBezTo>
                <a:cubicBezTo>
                  <a:pt x="159" y="97"/>
                  <a:pt x="157" y="94"/>
                  <a:pt x="157" y="93"/>
                </a:cubicBezTo>
                <a:cubicBezTo>
                  <a:pt x="156" y="93"/>
                  <a:pt x="154" y="90"/>
                  <a:pt x="153" y="89"/>
                </a:cubicBezTo>
                <a:cubicBezTo>
                  <a:pt x="153" y="88"/>
                  <a:pt x="152" y="88"/>
                  <a:pt x="151" y="86"/>
                </a:cubicBezTo>
                <a:cubicBezTo>
                  <a:pt x="151" y="84"/>
                  <a:pt x="151" y="84"/>
                  <a:pt x="150" y="83"/>
                </a:cubicBezTo>
                <a:cubicBezTo>
                  <a:pt x="150" y="82"/>
                  <a:pt x="149" y="82"/>
                  <a:pt x="149" y="82"/>
                </a:cubicBezTo>
                <a:cubicBezTo>
                  <a:pt x="149" y="82"/>
                  <a:pt x="149" y="79"/>
                  <a:pt x="149" y="77"/>
                </a:cubicBezTo>
                <a:cubicBezTo>
                  <a:pt x="149" y="75"/>
                  <a:pt x="148" y="70"/>
                  <a:pt x="147" y="69"/>
                </a:cubicBezTo>
                <a:cubicBezTo>
                  <a:pt x="147" y="68"/>
                  <a:pt x="146" y="64"/>
                  <a:pt x="145" y="63"/>
                </a:cubicBezTo>
                <a:cubicBezTo>
                  <a:pt x="145" y="63"/>
                  <a:pt x="145" y="61"/>
                  <a:pt x="145" y="60"/>
                </a:cubicBezTo>
                <a:cubicBezTo>
                  <a:pt x="145" y="59"/>
                  <a:pt x="144" y="54"/>
                  <a:pt x="144" y="53"/>
                </a:cubicBezTo>
                <a:cubicBezTo>
                  <a:pt x="144" y="52"/>
                  <a:pt x="143" y="51"/>
                  <a:pt x="143" y="51"/>
                </a:cubicBezTo>
                <a:cubicBezTo>
                  <a:pt x="143" y="51"/>
                  <a:pt x="142" y="51"/>
                  <a:pt x="141" y="50"/>
                </a:cubicBezTo>
                <a:cubicBezTo>
                  <a:pt x="141" y="50"/>
                  <a:pt x="138" y="49"/>
                  <a:pt x="137" y="48"/>
                </a:cubicBezTo>
                <a:cubicBezTo>
                  <a:pt x="136" y="48"/>
                  <a:pt x="134" y="47"/>
                  <a:pt x="134" y="47"/>
                </a:cubicBezTo>
                <a:cubicBezTo>
                  <a:pt x="133" y="47"/>
                  <a:pt x="131" y="46"/>
                  <a:pt x="129" y="46"/>
                </a:cubicBezTo>
                <a:cubicBezTo>
                  <a:pt x="128" y="45"/>
                  <a:pt x="123" y="44"/>
                  <a:pt x="122" y="44"/>
                </a:cubicBezTo>
                <a:cubicBezTo>
                  <a:pt x="121" y="44"/>
                  <a:pt x="121" y="44"/>
                  <a:pt x="121" y="43"/>
                </a:cubicBezTo>
                <a:cubicBezTo>
                  <a:pt x="121" y="43"/>
                  <a:pt x="120" y="43"/>
                  <a:pt x="120" y="43"/>
                </a:cubicBezTo>
                <a:cubicBezTo>
                  <a:pt x="120" y="43"/>
                  <a:pt x="119" y="43"/>
                  <a:pt x="119" y="42"/>
                </a:cubicBezTo>
                <a:cubicBezTo>
                  <a:pt x="118" y="42"/>
                  <a:pt x="118" y="42"/>
                  <a:pt x="118" y="41"/>
                </a:cubicBezTo>
                <a:cubicBezTo>
                  <a:pt x="117" y="41"/>
                  <a:pt x="117" y="41"/>
                  <a:pt x="116" y="41"/>
                </a:cubicBezTo>
                <a:cubicBezTo>
                  <a:pt x="116" y="41"/>
                  <a:pt x="116" y="40"/>
                  <a:pt x="115" y="40"/>
                </a:cubicBezTo>
                <a:cubicBezTo>
                  <a:pt x="115" y="39"/>
                  <a:pt x="114" y="39"/>
                  <a:pt x="114" y="39"/>
                </a:cubicBezTo>
                <a:cubicBezTo>
                  <a:pt x="114" y="39"/>
                  <a:pt x="113" y="39"/>
                  <a:pt x="113" y="39"/>
                </a:cubicBezTo>
                <a:cubicBezTo>
                  <a:pt x="113" y="39"/>
                  <a:pt x="113" y="38"/>
                  <a:pt x="113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5" y="37"/>
                  <a:pt x="116" y="36"/>
                  <a:pt x="116" y="35"/>
                </a:cubicBezTo>
                <a:cubicBezTo>
                  <a:pt x="116" y="35"/>
                  <a:pt x="116" y="35"/>
                  <a:pt x="117" y="35"/>
                </a:cubicBezTo>
                <a:cubicBezTo>
                  <a:pt x="117" y="34"/>
                  <a:pt x="117" y="34"/>
                  <a:pt x="118" y="33"/>
                </a:cubicBezTo>
                <a:cubicBezTo>
                  <a:pt x="118" y="32"/>
                  <a:pt x="119" y="30"/>
                  <a:pt x="119" y="29"/>
                </a:cubicBezTo>
                <a:cubicBezTo>
                  <a:pt x="119" y="29"/>
                  <a:pt x="120" y="27"/>
                  <a:pt x="120" y="26"/>
                </a:cubicBezTo>
                <a:cubicBezTo>
                  <a:pt x="120" y="26"/>
                  <a:pt x="121" y="25"/>
                  <a:pt x="121" y="24"/>
                </a:cubicBezTo>
                <a:cubicBezTo>
                  <a:pt x="121" y="22"/>
                  <a:pt x="121" y="22"/>
                  <a:pt x="121" y="21"/>
                </a:cubicBezTo>
                <a:cubicBezTo>
                  <a:pt x="121" y="20"/>
                  <a:pt x="121" y="20"/>
                  <a:pt x="121" y="19"/>
                </a:cubicBezTo>
                <a:cubicBezTo>
                  <a:pt x="121" y="19"/>
                  <a:pt x="120" y="18"/>
                  <a:pt x="120" y="18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1" y="18"/>
                  <a:pt x="121" y="18"/>
                </a:cubicBezTo>
                <a:cubicBezTo>
                  <a:pt x="121" y="19"/>
                  <a:pt x="121" y="19"/>
                  <a:pt x="121" y="19"/>
                </a:cubicBezTo>
                <a:cubicBezTo>
                  <a:pt x="121" y="19"/>
                  <a:pt x="121" y="18"/>
                  <a:pt x="121" y="18"/>
                </a:cubicBezTo>
                <a:cubicBezTo>
                  <a:pt x="120" y="17"/>
                  <a:pt x="120" y="17"/>
                  <a:pt x="120" y="16"/>
                </a:cubicBezTo>
                <a:cubicBezTo>
                  <a:pt x="120" y="16"/>
                  <a:pt x="120" y="15"/>
                  <a:pt x="120" y="15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20" y="14"/>
                  <a:pt x="120" y="14"/>
                  <a:pt x="120" y="14"/>
                </a:cubicBezTo>
                <a:cubicBezTo>
                  <a:pt x="120" y="14"/>
                  <a:pt x="120" y="14"/>
                  <a:pt x="119" y="13"/>
                </a:cubicBezTo>
                <a:cubicBezTo>
                  <a:pt x="119" y="13"/>
                  <a:pt x="118" y="12"/>
                  <a:pt x="118" y="11"/>
                </a:cubicBezTo>
                <a:cubicBezTo>
                  <a:pt x="118" y="11"/>
                  <a:pt x="118" y="10"/>
                  <a:pt x="117" y="10"/>
                </a:cubicBezTo>
                <a:cubicBezTo>
                  <a:pt x="117" y="9"/>
                  <a:pt x="116" y="9"/>
                  <a:pt x="116" y="8"/>
                </a:cubicBezTo>
                <a:cubicBezTo>
                  <a:pt x="115" y="8"/>
                  <a:pt x="114" y="8"/>
                  <a:pt x="114" y="8"/>
                </a:cubicBezTo>
                <a:cubicBezTo>
                  <a:pt x="114" y="8"/>
                  <a:pt x="114" y="7"/>
                  <a:pt x="114" y="6"/>
                </a:cubicBezTo>
                <a:cubicBezTo>
                  <a:pt x="114" y="6"/>
                  <a:pt x="114" y="5"/>
                  <a:pt x="113" y="5"/>
                </a:cubicBezTo>
                <a:cubicBezTo>
                  <a:pt x="113" y="4"/>
                  <a:pt x="113" y="4"/>
                  <a:pt x="112" y="4"/>
                </a:cubicBezTo>
                <a:cubicBezTo>
                  <a:pt x="111" y="4"/>
                  <a:pt x="111" y="3"/>
                  <a:pt x="111" y="3"/>
                </a:cubicBezTo>
                <a:cubicBezTo>
                  <a:pt x="111" y="3"/>
                  <a:pt x="111" y="3"/>
                  <a:pt x="112" y="2"/>
                </a:cubicBezTo>
                <a:cubicBezTo>
                  <a:pt x="112" y="2"/>
                  <a:pt x="112" y="2"/>
                  <a:pt x="112" y="2"/>
                </a:cubicBezTo>
                <a:cubicBezTo>
                  <a:pt x="112" y="1"/>
                  <a:pt x="113" y="2"/>
                  <a:pt x="113" y="2"/>
                </a:cubicBezTo>
                <a:cubicBezTo>
                  <a:pt x="113" y="2"/>
                  <a:pt x="114" y="2"/>
                  <a:pt x="114" y="2"/>
                </a:cubicBezTo>
                <a:cubicBezTo>
                  <a:pt x="114" y="2"/>
                  <a:pt x="113" y="2"/>
                  <a:pt x="113" y="1"/>
                </a:cubicBezTo>
                <a:cubicBezTo>
                  <a:pt x="113" y="1"/>
                  <a:pt x="113" y="1"/>
                  <a:pt x="112" y="1"/>
                </a:cubicBezTo>
                <a:cubicBezTo>
                  <a:pt x="112" y="1"/>
                  <a:pt x="112" y="2"/>
                  <a:pt x="112" y="2"/>
                </a:cubicBezTo>
                <a:cubicBezTo>
                  <a:pt x="111" y="2"/>
                  <a:pt x="111" y="2"/>
                  <a:pt x="111" y="2"/>
                </a:cubicBezTo>
                <a:cubicBezTo>
                  <a:pt x="110" y="2"/>
                  <a:pt x="110" y="2"/>
                  <a:pt x="110" y="2"/>
                </a:cubicBezTo>
                <a:cubicBezTo>
                  <a:pt x="110" y="3"/>
                  <a:pt x="109" y="3"/>
                  <a:pt x="109" y="3"/>
                </a:cubicBezTo>
                <a:cubicBezTo>
                  <a:pt x="109" y="3"/>
                  <a:pt x="109" y="3"/>
                  <a:pt x="109" y="3"/>
                </a:cubicBezTo>
                <a:cubicBezTo>
                  <a:pt x="109" y="3"/>
                  <a:pt x="110" y="2"/>
                  <a:pt x="110" y="2"/>
                </a:cubicBezTo>
                <a:cubicBezTo>
                  <a:pt x="110" y="2"/>
                  <a:pt x="110" y="2"/>
                  <a:pt x="109" y="3"/>
                </a:cubicBezTo>
                <a:cubicBezTo>
                  <a:pt x="109" y="3"/>
                  <a:pt x="109" y="4"/>
                  <a:pt x="109" y="4"/>
                </a:cubicBezTo>
                <a:cubicBezTo>
                  <a:pt x="109" y="4"/>
                  <a:pt x="109" y="4"/>
                  <a:pt x="109" y="3"/>
                </a:cubicBezTo>
                <a:cubicBezTo>
                  <a:pt x="109" y="3"/>
                  <a:pt x="110" y="2"/>
                  <a:pt x="111" y="2"/>
                </a:cubicBezTo>
                <a:cubicBezTo>
                  <a:pt x="111" y="1"/>
                  <a:pt x="112" y="1"/>
                  <a:pt x="112" y="1"/>
                </a:cubicBezTo>
                <a:cubicBezTo>
                  <a:pt x="112" y="1"/>
                  <a:pt x="112" y="1"/>
                  <a:pt x="112" y="1"/>
                </a:cubicBezTo>
                <a:cubicBezTo>
                  <a:pt x="111" y="1"/>
                  <a:pt x="111" y="1"/>
                  <a:pt x="110" y="2"/>
                </a:cubicBezTo>
                <a:cubicBezTo>
                  <a:pt x="110" y="2"/>
                  <a:pt x="109" y="3"/>
                  <a:pt x="109" y="3"/>
                </a:cubicBezTo>
                <a:cubicBezTo>
                  <a:pt x="108" y="4"/>
                  <a:pt x="108" y="4"/>
                  <a:pt x="108" y="4"/>
                </a:cubicBezTo>
                <a:cubicBezTo>
                  <a:pt x="108" y="4"/>
                  <a:pt x="108" y="4"/>
                  <a:pt x="108" y="4"/>
                </a:cubicBezTo>
                <a:cubicBezTo>
                  <a:pt x="108" y="4"/>
                  <a:pt x="108" y="4"/>
                  <a:pt x="108" y="3"/>
                </a:cubicBezTo>
                <a:cubicBezTo>
                  <a:pt x="108" y="2"/>
                  <a:pt x="108" y="2"/>
                  <a:pt x="107" y="1"/>
                </a:cubicBezTo>
                <a:cubicBezTo>
                  <a:pt x="107" y="1"/>
                  <a:pt x="106" y="0"/>
                  <a:pt x="106" y="0"/>
                </a:cubicBezTo>
                <a:cubicBezTo>
                  <a:pt x="106" y="0"/>
                  <a:pt x="105" y="0"/>
                  <a:pt x="104" y="0"/>
                </a:cubicBezTo>
                <a:cubicBezTo>
                  <a:pt x="104" y="0"/>
                  <a:pt x="103" y="0"/>
                  <a:pt x="103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1" y="0"/>
                  <a:pt x="101" y="0"/>
                  <a:pt x="101" y="1"/>
                </a:cubicBezTo>
                <a:cubicBezTo>
                  <a:pt x="101" y="1"/>
                  <a:pt x="101" y="1"/>
                  <a:pt x="101" y="1"/>
                </a:cubicBezTo>
                <a:cubicBezTo>
                  <a:pt x="101" y="1"/>
                  <a:pt x="101" y="1"/>
                  <a:pt x="101" y="1"/>
                </a:cubicBezTo>
                <a:cubicBezTo>
                  <a:pt x="102" y="1"/>
                  <a:pt x="102" y="2"/>
                  <a:pt x="102" y="2"/>
                </a:cubicBezTo>
                <a:cubicBezTo>
                  <a:pt x="102" y="2"/>
                  <a:pt x="102" y="2"/>
                  <a:pt x="102" y="2"/>
                </a:cubicBezTo>
                <a:cubicBezTo>
                  <a:pt x="102" y="2"/>
                  <a:pt x="101" y="2"/>
                  <a:pt x="101" y="2"/>
                </a:cubicBezTo>
                <a:cubicBezTo>
                  <a:pt x="101" y="1"/>
                  <a:pt x="100" y="1"/>
                  <a:pt x="100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8" y="1"/>
                  <a:pt x="98" y="1"/>
                  <a:pt x="98" y="1"/>
                </a:cubicBezTo>
                <a:cubicBezTo>
                  <a:pt x="97" y="1"/>
                  <a:pt x="97" y="2"/>
                  <a:pt x="97" y="1"/>
                </a:cubicBezTo>
                <a:cubicBezTo>
                  <a:pt x="98" y="1"/>
                  <a:pt x="98" y="1"/>
                  <a:pt x="98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1"/>
                  <a:pt x="99" y="2"/>
                  <a:pt x="98" y="2"/>
                </a:cubicBezTo>
                <a:cubicBezTo>
                  <a:pt x="98" y="2"/>
                  <a:pt x="98" y="2"/>
                  <a:pt x="97" y="2"/>
                </a:cubicBezTo>
                <a:cubicBezTo>
                  <a:pt x="97" y="2"/>
                  <a:pt x="97" y="2"/>
                  <a:pt x="97" y="2"/>
                </a:cubicBezTo>
                <a:cubicBezTo>
                  <a:pt x="96" y="3"/>
                  <a:pt x="96" y="3"/>
                  <a:pt x="96" y="3"/>
                </a:cubicBezTo>
                <a:cubicBezTo>
                  <a:pt x="96" y="4"/>
                  <a:pt x="96" y="4"/>
                  <a:pt x="95" y="4"/>
                </a:cubicBezTo>
                <a:cubicBezTo>
                  <a:pt x="95" y="5"/>
                  <a:pt x="95" y="5"/>
                  <a:pt x="95" y="5"/>
                </a:cubicBezTo>
                <a:cubicBezTo>
                  <a:pt x="95" y="6"/>
                  <a:pt x="95" y="6"/>
                  <a:pt x="95" y="7"/>
                </a:cubicBezTo>
                <a:cubicBezTo>
                  <a:pt x="95" y="7"/>
                  <a:pt x="94" y="7"/>
                  <a:pt x="94" y="8"/>
                </a:cubicBezTo>
                <a:cubicBezTo>
                  <a:pt x="94" y="8"/>
                  <a:pt x="94" y="9"/>
                  <a:pt x="94" y="9"/>
                </a:cubicBezTo>
                <a:cubicBezTo>
                  <a:pt x="94" y="9"/>
                  <a:pt x="93" y="10"/>
                  <a:pt x="93" y="10"/>
                </a:cubicBez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4" y="9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9"/>
                  <a:pt x="94" y="9"/>
                  <a:pt x="94" y="10"/>
                </a:cubicBezTo>
                <a:cubicBezTo>
                  <a:pt x="94" y="10"/>
                  <a:pt x="94" y="10"/>
                  <a:pt x="93" y="11"/>
                </a:cubicBezTo>
                <a:cubicBezTo>
                  <a:pt x="93" y="11"/>
                  <a:pt x="93" y="11"/>
                  <a:pt x="93" y="11"/>
                </a:cubicBezTo>
                <a:cubicBezTo>
                  <a:pt x="93" y="12"/>
                  <a:pt x="92" y="12"/>
                  <a:pt x="92" y="12"/>
                </a:cubicBezTo>
                <a:cubicBezTo>
                  <a:pt x="92" y="12"/>
                  <a:pt x="93" y="12"/>
                  <a:pt x="93" y="12"/>
                </a:cubicBezTo>
                <a:cubicBezTo>
                  <a:pt x="93" y="12"/>
                  <a:pt x="93" y="12"/>
                  <a:pt x="93" y="12"/>
                </a:cubicBezTo>
                <a:cubicBezTo>
                  <a:pt x="93" y="12"/>
                  <a:pt x="93" y="12"/>
                  <a:pt x="93" y="13"/>
                </a:cubicBezTo>
                <a:cubicBezTo>
                  <a:pt x="92" y="13"/>
                  <a:pt x="92" y="13"/>
                  <a:pt x="92" y="13"/>
                </a:cubicBezTo>
                <a:cubicBezTo>
                  <a:pt x="92" y="14"/>
                  <a:pt x="91" y="14"/>
                  <a:pt x="91" y="14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4"/>
                  <a:pt x="92" y="14"/>
                  <a:pt x="92" y="13"/>
                </a:cubicBezTo>
                <a:cubicBezTo>
                  <a:pt x="92" y="13"/>
                  <a:pt x="93" y="12"/>
                  <a:pt x="93" y="12"/>
                </a:cubicBezTo>
                <a:cubicBezTo>
                  <a:pt x="93" y="12"/>
                  <a:pt x="94" y="12"/>
                  <a:pt x="94" y="12"/>
                </a:cubicBezTo>
                <a:cubicBezTo>
                  <a:pt x="94" y="12"/>
                  <a:pt x="93" y="12"/>
                  <a:pt x="93" y="12"/>
                </a:cubicBezTo>
                <a:cubicBezTo>
                  <a:pt x="93" y="13"/>
                  <a:pt x="93" y="13"/>
                  <a:pt x="93" y="13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5"/>
                  <a:pt x="91" y="16"/>
                  <a:pt x="92" y="15"/>
                </a:cubicBezTo>
                <a:cubicBezTo>
                  <a:pt x="92" y="15"/>
                  <a:pt x="92" y="14"/>
                  <a:pt x="92" y="14"/>
                </a:cubicBezTo>
                <a:cubicBezTo>
                  <a:pt x="93" y="13"/>
                  <a:pt x="93" y="13"/>
                  <a:pt x="93" y="13"/>
                </a:cubicBezTo>
                <a:cubicBezTo>
                  <a:pt x="93" y="13"/>
                  <a:pt x="94" y="13"/>
                  <a:pt x="94" y="13"/>
                </a:cubicBezTo>
                <a:cubicBezTo>
                  <a:pt x="94" y="13"/>
                  <a:pt x="93" y="13"/>
                  <a:pt x="93" y="14"/>
                </a:cubicBezTo>
                <a:cubicBezTo>
                  <a:pt x="93" y="14"/>
                  <a:pt x="92" y="15"/>
                  <a:pt x="92" y="15"/>
                </a:cubicBezTo>
                <a:cubicBezTo>
                  <a:pt x="92" y="16"/>
                  <a:pt x="92" y="16"/>
                  <a:pt x="92" y="17"/>
                </a:cubicBezTo>
                <a:cubicBezTo>
                  <a:pt x="92" y="17"/>
                  <a:pt x="92" y="18"/>
                  <a:pt x="92" y="19"/>
                </a:cubicBezTo>
                <a:cubicBezTo>
                  <a:pt x="92" y="20"/>
                  <a:pt x="92" y="20"/>
                  <a:pt x="91" y="21"/>
                </a:cubicBezTo>
                <a:cubicBezTo>
                  <a:pt x="90" y="24"/>
                  <a:pt x="91" y="26"/>
                  <a:pt x="91" y="27"/>
                </a:cubicBezTo>
                <a:cubicBezTo>
                  <a:pt x="91" y="28"/>
                  <a:pt x="92" y="28"/>
                  <a:pt x="91" y="29"/>
                </a:cubicBezTo>
                <a:cubicBezTo>
                  <a:pt x="91" y="29"/>
                  <a:pt x="92" y="29"/>
                  <a:pt x="92" y="29"/>
                </a:cubicBezTo>
                <a:cubicBezTo>
                  <a:pt x="92" y="30"/>
                  <a:pt x="92" y="29"/>
                  <a:pt x="93" y="30"/>
                </a:cubicBezTo>
                <a:cubicBezTo>
                  <a:pt x="93" y="31"/>
                  <a:pt x="93" y="32"/>
                  <a:pt x="93" y="33"/>
                </a:cubicBezTo>
                <a:cubicBezTo>
                  <a:pt x="92" y="34"/>
                  <a:pt x="92" y="37"/>
                  <a:pt x="92" y="37"/>
                </a:cubicBezTo>
                <a:cubicBezTo>
                  <a:pt x="92" y="37"/>
                  <a:pt x="92" y="38"/>
                  <a:pt x="92" y="38"/>
                </a:cubicBezTo>
                <a:cubicBezTo>
                  <a:pt x="92" y="39"/>
                  <a:pt x="92" y="39"/>
                  <a:pt x="92" y="39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40"/>
                  <a:pt x="91" y="40"/>
                  <a:pt x="91" y="41"/>
                </a:cubicBezTo>
                <a:cubicBezTo>
                  <a:pt x="90" y="41"/>
                  <a:pt x="90" y="42"/>
                  <a:pt x="90" y="42"/>
                </a:cubicBezTo>
                <a:cubicBezTo>
                  <a:pt x="89" y="42"/>
                  <a:pt x="87" y="44"/>
                  <a:pt x="87" y="44"/>
                </a:cubicBezTo>
                <a:cubicBezTo>
                  <a:pt x="86" y="44"/>
                  <a:pt x="85" y="45"/>
                  <a:pt x="84" y="45"/>
                </a:cubicBezTo>
                <a:cubicBezTo>
                  <a:pt x="83" y="45"/>
                  <a:pt x="77" y="47"/>
                  <a:pt x="75" y="48"/>
                </a:cubicBezTo>
                <a:cubicBezTo>
                  <a:pt x="73" y="49"/>
                  <a:pt x="70" y="50"/>
                  <a:pt x="69" y="50"/>
                </a:cubicBezTo>
                <a:cubicBezTo>
                  <a:pt x="68" y="51"/>
                  <a:pt x="67" y="51"/>
                  <a:pt x="67" y="51"/>
                </a:cubicBezTo>
                <a:cubicBezTo>
                  <a:pt x="67" y="51"/>
                  <a:pt x="66" y="51"/>
                  <a:pt x="66" y="51"/>
                </a:cubicBezTo>
                <a:cubicBezTo>
                  <a:pt x="66" y="51"/>
                  <a:pt x="65" y="52"/>
                  <a:pt x="65" y="53"/>
                </a:cubicBezTo>
                <a:cubicBezTo>
                  <a:pt x="65" y="53"/>
                  <a:pt x="65" y="54"/>
                  <a:pt x="64" y="54"/>
                </a:cubicBezTo>
                <a:cubicBezTo>
                  <a:pt x="64" y="54"/>
                  <a:pt x="64" y="55"/>
                  <a:pt x="64" y="56"/>
                </a:cubicBezTo>
                <a:cubicBezTo>
                  <a:pt x="63" y="57"/>
                  <a:pt x="63" y="58"/>
                  <a:pt x="63" y="58"/>
                </a:cubicBezTo>
                <a:cubicBezTo>
                  <a:pt x="63" y="59"/>
                  <a:pt x="63" y="59"/>
                  <a:pt x="62" y="59"/>
                </a:cubicBezTo>
                <a:cubicBezTo>
                  <a:pt x="62" y="60"/>
                  <a:pt x="62" y="60"/>
                  <a:pt x="62" y="60"/>
                </a:cubicBezTo>
                <a:cubicBezTo>
                  <a:pt x="62" y="61"/>
                  <a:pt x="62" y="62"/>
                  <a:pt x="62" y="63"/>
                </a:cubicBezTo>
                <a:cubicBezTo>
                  <a:pt x="62" y="63"/>
                  <a:pt x="61" y="65"/>
                  <a:pt x="60" y="68"/>
                </a:cubicBezTo>
                <a:cubicBezTo>
                  <a:pt x="59" y="70"/>
                  <a:pt x="59" y="71"/>
                  <a:pt x="59" y="72"/>
                </a:cubicBezTo>
                <a:cubicBezTo>
                  <a:pt x="59" y="73"/>
                  <a:pt x="57" y="75"/>
                  <a:pt x="56" y="77"/>
                </a:cubicBezTo>
                <a:cubicBezTo>
                  <a:pt x="55" y="79"/>
                  <a:pt x="54" y="82"/>
                  <a:pt x="54" y="82"/>
                </a:cubicBezTo>
                <a:cubicBezTo>
                  <a:pt x="54" y="83"/>
                  <a:pt x="54" y="85"/>
                  <a:pt x="54" y="85"/>
                </a:cubicBezTo>
                <a:cubicBezTo>
                  <a:pt x="53" y="85"/>
                  <a:pt x="53" y="86"/>
                  <a:pt x="53" y="86"/>
                </a:cubicBezTo>
                <a:cubicBezTo>
                  <a:pt x="52" y="87"/>
                  <a:pt x="52" y="87"/>
                  <a:pt x="52" y="88"/>
                </a:cubicBezTo>
                <a:cubicBezTo>
                  <a:pt x="51" y="89"/>
                  <a:pt x="49" y="90"/>
                  <a:pt x="49" y="91"/>
                </a:cubicBezTo>
                <a:cubicBezTo>
                  <a:pt x="48" y="92"/>
                  <a:pt x="47" y="94"/>
                  <a:pt x="47" y="95"/>
                </a:cubicBezTo>
                <a:cubicBezTo>
                  <a:pt x="46" y="96"/>
                  <a:pt x="45" y="97"/>
                  <a:pt x="45" y="97"/>
                </a:cubicBezTo>
                <a:cubicBezTo>
                  <a:pt x="44" y="97"/>
                  <a:pt x="41" y="102"/>
                  <a:pt x="41" y="102"/>
                </a:cubicBezTo>
                <a:cubicBezTo>
                  <a:pt x="40" y="103"/>
                  <a:pt x="39" y="105"/>
                  <a:pt x="38" y="106"/>
                </a:cubicBezTo>
                <a:cubicBezTo>
                  <a:pt x="37" y="106"/>
                  <a:pt x="36" y="108"/>
                  <a:pt x="35" y="109"/>
                </a:cubicBezTo>
                <a:cubicBezTo>
                  <a:pt x="34" y="110"/>
                  <a:pt x="33" y="112"/>
                  <a:pt x="32" y="113"/>
                </a:cubicBezTo>
                <a:cubicBezTo>
                  <a:pt x="31" y="115"/>
                  <a:pt x="29" y="118"/>
                  <a:pt x="29" y="118"/>
                </a:cubicBezTo>
                <a:cubicBezTo>
                  <a:pt x="29" y="118"/>
                  <a:pt x="29" y="118"/>
                  <a:pt x="28" y="119"/>
                </a:cubicBezTo>
                <a:cubicBezTo>
                  <a:pt x="26" y="119"/>
                  <a:pt x="25" y="121"/>
                  <a:pt x="25" y="121"/>
                </a:cubicBezTo>
                <a:cubicBezTo>
                  <a:pt x="24" y="121"/>
                  <a:pt x="23" y="123"/>
                  <a:pt x="22" y="124"/>
                </a:cubicBezTo>
                <a:cubicBezTo>
                  <a:pt x="22" y="124"/>
                  <a:pt x="21" y="125"/>
                  <a:pt x="21" y="125"/>
                </a:cubicBezTo>
                <a:cubicBezTo>
                  <a:pt x="21" y="125"/>
                  <a:pt x="21" y="125"/>
                  <a:pt x="21" y="125"/>
                </a:cubicBezTo>
                <a:cubicBezTo>
                  <a:pt x="21" y="125"/>
                  <a:pt x="21" y="125"/>
                  <a:pt x="20" y="125"/>
                </a:cubicBezTo>
                <a:cubicBezTo>
                  <a:pt x="20" y="125"/>
                  <a:pt x="18" y="125"/>
                  <a:pt x="18" y="125"/>
                </a:cubicBezTo>
                <a:cubicBezTo>
                  <a:pt x="17" y="125"/>
                  <a:pt x="16" y="125"/>
                  <a:pt x="15" y="125"/>
                </a:cubicBezTo>
                <a:cubicBezTo>
                  <a:pt x="14" y="124"/>
                  <a:pt x="14" y="124"/>
                  <a:pt x="13" y="124"/>
                </a:cubicBezTo>
                <a:cubicBezTo>
                  <a:pt x="13" y="124"/>
                  <a:pt x="11" y="124"/>
                  <a:pt x="10" y="124"/>
                </a:cubicBezTo>
                <a:cubicBezTo>
                  <a:pt x="9" y="123"/>
                  <a:pt x="9" y="123"/>
                  <a:pt x="7" y="123"/>
                </a:cubicBezTo>
                <a:cubicBezTo>
                  <a:pt x="6" y="122"/>
                  <a:pt x="6" y="124"/>
                  <a:pt x="6" y="125"/>
                </a:cubicBezTo>
                <a:cubicBezTo>
                  <a:pt x="6" y="125"/>
                  <a:pt x="6" y="125"/>
                  <a:pt x="7" y="125"/>
                </a:cubicBezTo>
                <a:cubicBezTo>
                  <a:pt x="7" y="126"/>
                  <a:pt x="8" y="126"/>
                  <a:pt x="9" y="127"/>
                </a:cubicBezTo>
                <a:cubicBezTo>
                  <a:pt x="10" y="127"/>
                  <a:pt x="12" y="128"/>
                  <a:pt x="12" y="128"/>
                </a:cubicBezTo>
                <a:cubicBezTo>
                  <a:pt x="13" y="129"/>
                  <a:pt x="13" y="130"/>
                  <a:pt x="13" y="131"/>
                </a:cubicBezTo>
                <a:cubicBezTo>
                  <a:pt x="13" y="133"/>
                  <a:pt x="12" y="133"/>
                  <a:pt x="11" y="134"/>
                </a:cubicBezTo>
                <a:cubicBezTo>
                  <a:pt x="10" y="135"/>
                  <a:pt x="9" y="136"/>
                  <a:pt x="8" y="136"/>
                </a:cubicBezTo>
                <a:cubicBezTo>
                  <a:pt x="8" y="137"/>
                  <a:pt x="6" y="138"/>
                  <a:pt x="6" y="138"/>
                </a:cubicBezTo>
                <a:cubicBezTo>
                  <a:pt x="5" y="139"/>
                  <a:pt x="3" y="140"/>
                  <a:pt x="1" y="142"/>
                </a:cubicBezTo>
                <a:cubicBezTo>
                  <a:pt x="0" y="143"/>
                  <a:pt x="1" y="144"/>
                  <a:pt x="1" y="144"/>
                </a:cubicBezTo>
                <a:cubicBezTo>
                  <a:pt x="1" y="144"/>
                  <a:pt x="3" y="143"/>
                  <a:pt x="4" y="142"/>
                </a:cubicBezTo>
                <a:cubicBezTo>
                  <a:pt x="5" y="142"/>
                  <a:pt x="8" y="141"/>
                  <a:pt x="8" y="140"/>
                </a:cubicBezTo>
                <a:cubicBezTo>
                  <a:pt x="8" y="140"/>
                  <a:pt x="9" y="140"/>
                  <a:pt x="9" y="139"/>
                </a:cubicBezTo>
                <a:cubicBezTo>
                  <a:pt x="10" y="139"/>
                  <a:pt x="11" y="138"/>
                  <a:pt x="11" y="139"/>
                </a:cubicBezTo>
                <a:cubicBezTo>
                  <a:pt x="11" y="139"/>
                  <a:pt x="11" y="140"/>
                  <a:pt x="11" y="140"/>
                </a:cubicBezTo>
                <a:cubicBezTo>
                  <a:pt x="11" y="140"/>
                  <a:pt x="9" y="142"/>
                  <a:pt x="9" y="142"/>
                </a:cubicBezTo>
                <a:cubicBezTo>
                  <a:pt x="8" y="143"/>
                  <a:pt x="7" y="144"/>
                  <a:pt x="7" y="144"/>
                </a:cubicBezTo>
                <a:cubicBezTo>
                  <a:pt x="6" y="144"/>
                  <a:pt x="5" y="146"/>
                  <a:pt x="3" y="148"/>
                </a:cubicBezTo>
                <a:cubicBezTo>
                  <a:pt x="2" y="149"/>
                  <a:pt x="4" y="150"/>
                  <a:pt x="4" y="150"/>
                </a:cubicBezTo>
                <a:cubicBezTo>
                  <a:pt x="4" y="150"/>
                  <a:pt x="5" y="149"/>
                  <a:pt x="6" y="148"/>
                </a:cubicBezTo>
                <a:cubicBezTo>
                  <a:pt x="7" y="147"/>
                  <a:pt x="10" y="145"/>
                  <a:pt x="11" y="145"/>
                </a:cubicBezTo>
                <a:cubicBezTo>
                  <a:pt x="11" y="144"/>
                  <a:pt x="11" y="145"/>
                  <a:pt x="11" y="145"/>
                </a:cubicBezTo>
                <a:cubicBezTo>
                  <a:pt x="10" y="146"/>
                  <a:pt x="7" y="149"/>
                  <a:pt x="7" y="150"/>
                </a:cubicBezTo>
                <a:cubicBezTo>
                  <a:pt x="6" y="151"/>
                  <a:pt x="7" y="152"/>
                  <a:pt x="7" y="152"/>
                </a:cubicBezTo>
                <a:cubicBezTo>
                  <a:pt x="7" y="152"/>
                  <a:pt x="9" y="150"/>
                  <a:pt x="9" y="150"/>
                </a:cubicBezTo>
                <a:cubicBezTo>
                  <a:pt x="10" y="149"/>
                  <a:pt x="11" y="148"/>
                  <a:pt x="11" y="148"/>
                </a:cubicBezTo>
                <a:cubicBezTo>
                  <a:pt x="12" y="149"/>
                  <a:pt x="12" y="149"/>
                  <a:pt x="12" y="149"/>
                </a:cubicBezTo>
                <a:cubicBezTo>
                  <a:pt x="12" y="149"/>
                  <a:pt x="14" y="147"/>
                  <a:pt x="15" y="145"/>
                </a:cubicBezTo>
                <a:cubicBezTo>
                  <a:pt x="17" y="144"/>
                  <a:pt x="18" y="141"/>
                  <a:pt x="19" y="140"/>
                </a:cubicBezTo>
                <a:cubicBezTo>
                  <a:pt x="20" y="139"/>
                  <a:pt x="20" y="139"/>
                  <a:pt x="21" y="138"/>
                </a:cubicBezTo>
                <a:cubicBezTo>
                  <a:pt x="22" y="137"/>
                  <a:pt x="23" y="136"/>
                  <a:pt x="24" y="135"/>
                </a:cubicBezTo>
                <a:cubicBezTo>
                  <a:pt x="25" y="135"/>
                  <a:pt x="25" y="134"/>
                  <a:pt x="25" y="134"/>
                </a:cubicBezTo>
                <a:cubicBezTo>
                  <a:pt x="26" y="134"/>
                  <a:pt x="26" y="134"/>
                  <a:pt x="27" y="133"/>
                </a:cubicBezTo>
                <a:cubicBezTo>
                  <a:pt x="27" y="133"/>
                  <a:pt x="28" y="132"/>
                  <a:pt x="28" y="132"/>
                </a:cubicBezTo>
                <a:cubicBezTo>
                  <a:pt x="28" y="132"/>
                  <a:pt x="28" y="133"/>
                  <a:pt x="29" y="134"/>
                </a:cubicBezTo>
                <a:cubicBezTo>
                  <a:pt x="29" y="134"/>
                  <a:pt x="29" y="134"/>
                  <a:pt x="30" y="134"/>
                </a:cubicBezTo>
                <a:cubicBezTo>
                  <a:pt x="30" y="134"/>
                  <a:pt x="31" y="135"/>
                  <a:pt x="31" y="135"/>
                </a:cubicBezTo>
                <a:cubicBezTo>
                  <a:pt x="31" y="135"/>
                  <a:pt x="32" y="134"/>
                  <a:pt x="33" y="133"/>
                </a:cubicBezTo>
                <a:cubicBezTo>
                  <a:pt x="34" y="132"/>
                  <a:pt x="37" y="129"/>
                  <a:pt x="41" y="127"/>
                </a:cubicBezTo>
                <a:cubicBezTo>
                  <a:pt x="44" y="125"/>
                  <a:pt x="48" y="122"/>
                  <a:pt x="53" y="118"/>
                </a:cubicBezTo>
                <a:cubicBezTo>
                  <a:pt x="57" y="113"/>
                  <a:pt x="58" y="113"/>
                  <a:pt x="60" y="113"/>
                </a:cubicBezTo>
                <a:cubicBezTo>
                  <a:pt x="61" y="112"/>
                  <a:pt x="62" y="111"/>
                  <a:pt x="62" y="110"/>
                </a:cubicBezTo>
                <a:cubicBezTo>
                  <a:pt x="62" y="110"/>
                  <a:pt x="63" y="107"/>
                  <a:pt x="64" y="107"/>
                </a:cubicBezTo>
                <a:cubicBezTo>
                  <a:pt x="65" y="106"/>
                  <a:pt x="67" y="103"/>
                  <a:pt x="67" y="102"/>
                </a:cubicBezTo>
                <a:cubicBezTo>
                  <a:pt x="68" y="102"/>
                  <a:pt x="69" y="98"/>
                  <a:pt x="70" y="96"/>
                </a:cubicBezTo>
                <a:cubicBezTo>
                  <a:pt x="70" y="94"/>
                  <a:pt x="70" y="94"/>
                  <a:pt x="71" y="100"/>
                </a:cubicBezTo>
                <a:cubicBezTo>
                  <a:pt x="72" y="105"/>
                  <a:pt x="72" y="106"/>
                  <a:pt x="72" y="108"/>
                </a:cubicBezTo>
                <a:cubicBezTo>
                  <a:pt x="72" y="111"/>
                  <a:pt x="71" y="116"/>
                  <a:pt x="71" y="117"/>
                </a:cubicBezTo>
                <a:cubicBezTo>
                  <a:pt x="71" y="118"/>
                  <a:pt x="71" y="119"/>
                  <a:pt x="70" y="119"/>
                </a:cubicBezTo>
                <a:cubicBezTo>
                  <a:pt x="70" y="119"/>
                  <a:pt x="69" y="124"/>
                  <a:pt x="69" y="125"/>
                </a:cubicBezTo>
                <a:cubicBezTo>
                  <a:pt x="69" y="127"/>
                  <a:pt x="69" y="127"/>
                  <a:pt x="69" y="127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7"/>
                  <a:pt x="70" y="133"/>
                </a:cubicBezTo>
                <a:cubicBezTo>
                  <a:pt x="70" y="138"/>
                  <a:pt x="70" y="143"/>
                  <a:pt x="70" y="144"/>
                </a:cubicBezTo>
                <a:cubicBezTo>
                  <a:pt x="70" y="145"/>
                  <a:pt x="70" y="150"/>
                  <a:pt x="70" y="152"/>
                </a:cubicBezTo>
                <a:cubicBezTo>
                  <a:pt x="70" y="154"/>
                  <a:pt x="70" y="157"/>
                  <a:pt x="70" y="157"/>
                </a:cubicBezTo>
                <a:cubicBezTo>
                  <a:pt x="71" y="157"/>
                  <a:pt x="71" y="157"/>
                  <a:pt x="71" y="157"/>
                </a:cubicBezTo>
                <a:cubicBezTo>
                  <a:pt x="72" y="167"/>
                  <a:pt x="72" y="167"/>
                  <a:pt x="72" y="167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3" y="189"/>
                  <a:pt x="73" y="209"/>
                  <a:pt x="73" y="210"/>
                </a:cubicBezTo>
                <a:cubicBezTo>
                  <a:pt x="74" y="212"/>
                  <a:pt x="74" y="226"/>
                  <a:pt x="74" y="228"/>
                </a:cubicBezTo>
                <a:cubicBezTo>
                  <a:pt x="74" y="231"/>
                  <a:pt x="75" y="241"/>
                  <a:pt x="75" y="245"/>
                </a:cubicBezTo>
                <a:cubicBezTo>
                  <a:pt x="76" y="250"/>
                  <a:pt x="76" y="254"/>
                  <a:pt x="76" y="256"/>
                </a:cubicBezTo>
                <a:cubicBezTo>
                  <a:pt x="76" y="258"/>
                  <a:pt x="76" y="257"/>
                  <a:pt x="75" y="260"/>
                </a:cubicBezTo>
                <a:cubicBezTo>
                  <a:pt x="75" y="262"/>
                  <a:pt x="75" y="263"/>
                  <a:pt x="75" y="264"/>
                </a:cubicBezTo>
                <a:cubicBezTo>
                  <a:pt x="75" y="265"/>
                  <a:pt x="75" y="265"/>
                  <a:pt x="75" y="266"/>
                </a:cubicBezTo>
                <a:cubicBezTo>
                  <a:pt x="75" y="266"/>
                  <a:pt x="75" y="266"/>
                  <a:pt x="74" y="266"/>
                </a:cubicBezTo>
                <a:cubicBezTo>
                  <a:pt x="73" y="266"/>
                  <a:pt x="74" y="267"/>
                  <a:pt x="73" y="267"/>
                </a:cubicBezTo>
                <a:cubicBezTo>
                  <a:pt x="73" y="268"/>
                  <a:pt x="72" y="270"/>
                  <a:pt x="72" y="271"/>
                </a:cubicBezTo>
                <a:cubicBezTo>
                  <a:pt x="71" y="271"/>
                  <a:pt x="71" y="273"/>
                  <a:pt x="70" y="274"/>
                </a:cubicBezTo>
                <a:cubicBezTo>
                  <a:pt x="70" y="275"/>
                  <a:pt x="69" y="277"/>
                  <a:pt x="69" y="277"/>
                </a:cubicBezTo>
                <a:cubicBezTo>
                  <a:pt x="69" y="277"/>
                  <a:pt x="69" y="278"/>
                  <a:pt x="69" y="278"/>
                </a:cubicBezTo>
                <a:cubicBezTo>
                  <a:pt x="68" y="278"/>
                  <a:pt x="68" y="278"/>
                  <a:pt x="68" y="278"/>
                </a:cubicBezTo>
                <a:cubicBezTo>
                  <a:pt x="69" y="279"/>
                  <a:pt x="69" y="279"/>
                  <a:pt x="69" y="279"/>
                </a:cubicBezTo>
                <a:cubicBezTo>
                  <a:pt x="66" y="281"/>
                  <a:pt x="66" y="281"/>
                  <a:pt x="66" y="281"/>
                </a:cubicBezTo>
                <a:cubicBezTo>
                  <a:pt x="67" y="281"/>
                  <a:pt x="67" y="281"/>
                  <a:pt x="67" y="281"/>
                </a:cubicBezTo>
                <a:cubicBezTo>
                  <a:pt x="67" y="281"/>
                  <a:pt x="67" y="281"/>
                  <a:pt x="67" y="281"/>
                </a:cubicBezTo>
                <a:cubicBezTo>
                  <a:pt x="67" y="281"/>
                  <a:pt x="67" y="281"/>
                  <a:pt x="67" y="281"/>
                </a:cubicBezTo>
                <a:cubicBezTo>
                  <a:pt x="68" y="281"/>
                  <a:pt x="68" y="281"/>
                  <a:pt x="68" y="281"/>
                </a:cubicBezTo>
                <a:cubicBezTo>
                  <a:pt x="68" y="281"/>
                  <a:pt x="66" y="283"/>
                  <a:pt x="65" y="283"/>
                </a:cubicBezTo>
                <a:cubicBezTo>
                  <a:pt x="65" y="284"/>
                  <a:pt x="64" y="284"/>
                  <a:pt x="64" y="284"/>
                </a:cubicBezTo>
                <a:cubicBezTo>
                  <a:pt x="63" y="284"/>
                  <a:pt x="62" y="284"/>
                  <a:pt x="61" y="284"/>
                </a:cubicBezTo>
                <a:cubicBezTo>
                  <a:pt x="59" y="285"/>
                  <a:pt x="57" y="286"/>
                  <a:pt x="57" y="287"/>
                </a:cubicBezTo>
                <a:cubicBezTo>
                  <a:pt x="56" y="288"/>
                  <a:pt x="57" y="288"/>
                  <a:pt x="57" y="288"/>
                </a:cubicBezTo>
                <a:cubicBezTo>
                  <a:pt x="57" y="288"/>
                  <a:pt x="57" y="288"/>
                  <a:pt x="56" y="288"/>
                </a:cubicBezTo>
                <a:cubicBezTo>
                  <a:pt x="56" y="288"/>
                  <a:pt x="56" y="289"/>
                  <a:pt x="56" y="290"/>
                </a:cubicBezTo>
                <a:cubicBezTo>
                  <a:pt x="56" y="291"/>
                  <a:pt x="57" y="291"/>
                  <a:pt x="59" y="292"/>
                </a:cubicBezTo>
                <a:cubicBezTo>
                  <a:pt x="61" y="293"/>
                  <a:pt x="68" y="292"/>
                  <a:pt x="71" y="292"/>
                </a:cubicBezTo>
                <a:cubicBezTo>
                  <a:pt x="74" y="292"/>
                  <a:pt x="78" y="290"/>
                  <a:pt x="78" y="290"/>
                </a:cubicBezTo>
                <a:cubicBezTo>
                  <a:pt x="79" y="290"/>
                  <a:pt x="79" y="290"/>
                  <a:pt x="80" y="291"/>
                </a:cubicBezTo>
                <a:cubicBezTo>
                  <a:pt x="81" y="291"/>
                  <a:pt x="84" y="291"/>
                  <a:pt x="86" y="291"/>
                </a:cubicBezTo>
                <a:cubicBezTo>
                  <a:pt x="89" y="291"/>
                  <a:pt x="90" y="290"/>
                  <a:pt x="90" y="290"/>
                </a:cubicBezTo>
                <a:cubicBezTo>
                  <a:pt x="90" y="290"/>
                  <a:pt x="90" y="288"/>
                  <a:pt x="90" y="287"/>
                </a:cubicBezTo>
                <a:cubicBezTo>
                  <a:pt x="90" y="287"/>
                  <a:pt x="90" y="286"/>
                  <a:pt x="90" y="286"/>
                </a:cubicBezTo>
                <a:cubicBezTo>
                  <a:pt x="90" y="286"/>
                  <a:pt x="90" y="286"/>
                  <a:pt x="90" y="286"/>
                </a:cubicBezTo>
                <a:cubicBezTo>
                  <a:pt x="90" y="285"/>
                  <a:pt x="90" y="283"/>
                  <a:pt x="90" y="283"/>
                </a:cubicBezTo>
                <a:cubicBezTo>
                  <a:pt x="90" y="282"/>
                  <a:pt x="90" y="281"/>
                  <a:pt x="90" y="281"/>
                </a:cubicBezTo>
                <a:cubicBezTo>
                  <a:pt x="90" y="281"/>
                  <a:pt x="90" y="279"/>
                  <a:pt x="90" y="277"/>
                </a:cubicBezTo>
                <a:cubicBezTo>
                  <a:pt x="90" y="276"/>
                  <a:pt x="90" y="275"/>
                  <a:pt x="89" y="275"/>
                </a:cubicBezTo>
                <a:cubicBezTo>
                  <a:pt x="89" y="274"/>
                  <a:pt x="90" y="273"/>
                  <a:pt x="91" y="272"/>
                </a:cubicBezTo>
                <a:cubicBezTo>
                  <a:pt x="91" y="272"/>
                  <a:pt x="93" y="266"/>
                  <a:pt x="94" y="266"/>
                </a:cubicBezTo>
                <a:cubicBezTo>
                  <a:pt x="94" y="266"/>
                  <a:pt x="94" y="263"/>
                  <a:pt x="94" y="262"/>
                </a:cubicBezTo>
                <a:cubicBezTo>
                  <a:pt x="94" y="261"/>
                  <a:pt x="94" y="257"/>
                  <a:pt x="94" y="254"/>
                </a:cubicBezTo>
                <a:cubicBezTo>
                  <a:pt x="95" y="251"/>
                  <a:pt x="95" y="249"/>
                  <a:pt x="95" y="248"/>
                </a:cubicBezTo>
                <a:cubicBezTo>
                  <a:pt x="95" y="246"/>
                  <a:pt x="96" y="237"/>
                  <a:pt x="96" y="234"/>
                </a:cubicBezTo>
                <a:cubicBezTo>
                  <a:pt x="96" y="231"/>
                  <a:pt x="97" y="224"/>
                  <a:pt x="97" y="222"/>
                </a:cubicBezTo>
                <a:cubicBezTo>
                  <a:pt x="97" y="220"/>
                  <a:pt x="96" y="218"/>
                  <a:pt x="96" y="218"/>
                </a:cubicBezTo>
                <a:cubicBezTo>
                  <a:pt x="96" y="218"/>
                  <a:pt x="97" y="216"/>
                  <a:pt x="97" y="215"/>
                </a:cubicBezTo>
                <a:cubicBezTo>
                  <a:pt x="97" y="213"/>
                  <a:pt x="98" y="209"/>
                  <a:pt x="98" y="207"/>
                </a:cubicBezTo>
                <a:cubicBezTo>
                  <a:pt x="98" y="205"/>
                  <a:pt x="98" y="204"/>
                  <a:pt x="98" y="200"/>
                </a:cubicBezTo>
                <a:cubicBezTo>
                  <a:pt x="99" y="197"/>
                  <a:pt x="99" y="195"/>
                  <a:pt x="99" y="192"/>
                </a:cubicBezTo>
                <a:cubicBezTo>
                  <a:pt x="99" y="190"/>
                  <a:pt x="99" y="188"/>
                  <a:pt x="99" y="187"/>
                </a:cubicBezTo>
                <a:cubicBezTo>
                  <a:pt x="99" y="185"/>
                  <a:pt x="99" y="184"/>
                  <a:pt x="100" y="182"/>
                </a:cubicBezTo>
                <a:cubicBezTo>
                  <a:pt x="100" y="181"/>
                  <a:pt x="101" y="176"/>
                  <a:pt x="101" y="176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7"/>
                  <a:pt x="102" y="177"/>
                  <a:pt x="102" y="181"/>
                </a:cubicBezTo>
                <a:cubicBezTo>
                  <a:pt x="103" y="185"/>
                  <a:pt x="104" y="197"/>
                  <a:pt x="105" y="202"/>
                </a:cubicBezTo>
                <a:cubicBezTo>
                  <a:pt x="106" y="207"/>
                  <a:pt x="107" y="218"/>
                  <a:pt x="108" y="222"/>
                </a:cubicBezTo>
                <a:cubicBezTo>
                  <a:pt x="109" y="227"/>
                  <a:pt x="110" y="234"/>
                  <a:pt x="110" y="237"/>
                </a:cubicBezTo>
                <a:cubicBezTo>
                  <a:pt x="110" y="240"/>
                  <a:pt x="112" y="249"/>
                  <a:pt x="112" y="249"/>
                </a:cubicBezTo>
                <a:cubicBezTo>
                  <a:pt x="112" y="249"/>
                  <a:pt x="114" y="263"/>
                  <a:pt x="115" y="266"/>
                </a:cubicBezTo>
                <a:cubicBezTo>
                  <a:pt x="116" y="269"/>
                  <a:pt x="116" y="272"/>
                  <a:pt x="116" y="273"/>
                </a:cubicBezTo>
                <a:cubicBezTo>
                  <a:pt x="116" y="274"/>
                  <a:pt x="116" y="278"/>
                  <a:pt x="116" y="278"/>
                </a:cubicBezTo>
                <a:cubicBezTo>
                  <a:pt x="116" y="279"/>
                  <a:pt x="116" y="280"/>
                  <a:pt x="116" y="280"/>
                </a:cubicBezTo>
                <a:cubicBezTo>
                  <a:pt x="116" y="280"/>
                  <a:pt x="116" y="280"/>
                  <a:pt x="117" y="281"/>
                </a:cubicBezTo>
                <a:cubicBezTo>
                  <a:pt x="118" y="282"/>
                  <a:pt x="120" y="283"/>
                  <a:pt x="120" y="283"/>
                </a:cubicBezTo>
                <a:cubicBezTo>
                  <a:pt x="120" y="283"/>
                  <a:pt x="120" y="284"/>
                  <a:pt x="120" y="285"/>
                </a:cubicBezTo>
                <a:cubicBezTo>
                  <a:pt x="119" y="286"/>
                  <a:pt x="119" y="287"/>
                  <a:pt x="119" y="287"/>
                </a:cubicBezTo>
                <a:cubicBezTo>
                  <a:pt x="119" y="287"/>
                  <a:pt x="118" y="288"/>
                  <a:pt x="118" y="288"/>
                </a:cubicBezTo>
                <a:cubicBezTo>
                  <a:pt x="118" y="288"/>
                  <a:pt x="118" y="288"/>
                  <a:pt x="118" y="288"/>
                </a:cubicBezTo>
                <a:cubicBezTo>
                  <a:pt x="118" y="289"/>
                  <a:pt x="118" y="289"/>
                  <a:pt x="118" y="289"/>
                </a:cubicBezTo>
                <a:cubicBezTo>
                  <a:pt x="118" y="289"/>
                  <a:pt x="117" y="290"/>
                  <a:pt x="117" y="291"/>
                </a:cubicBezTo>
                <a:cubicBezTo>
                  <a:pt x="116" y="291"/>
                  <a:pt x="117" y="293"/>
                  <a:pt x="117" y="294"/>
                </a:cubicBezTo>
                <a:cubicBezTo>
                  <a:pt x="118" y="294"/>
                  <a:pt x="117" y="294"/>
                  <a:pt x="117" y="294"/>
                </a:cubicBezTo>
                <a:cubicBezTo>
                  <a:pt x="117" y="295"/>
                  <a:pt x="117" y="295"/>
                  <a:pt x="116" y="295"/>
                </a:cubicBezTo>
                <a:cubicBezTo>
                  <a:pt x="116" y="296"/>
                  <a:pt x="117" y="296"/>
                  <a:pt x="120" y="297"/>
                </a:cubicBezTo>
                <a:cubicBezTo>
                  <a:pt x="122" y="297"/>
                  <a:pt x="127" y="298"/>
                  <a:pt x="130" y="298"/>
                </a:cubicBezTo>
                <a:cubicBezTo>
                  <a:pt x="134" y="298"/>
                  <a:pt x="134" y="296"/>
                  <a:pt x="133" y="296"/>
                </a:cubicBezTo>
                <a:cubicBezTo>
                  <a:pt x="133" y="295"/>
                  <a:pt x="134" y="294"/>
                  <a:pt x="134" y="294"/>
                </a:cubicBezTo>
                <a:cubicBezTo>
                  <a:pt x="135" y="293"/>
                  <a:pt x="135" y="292"/>
                  <a:pt x="135" y="292"/>
                </a:cubicBezTo>
                <a:cubicBezTo>
                  <a:pt x="135" y="291"/>
                  <a:pt x="135" y="290"/>
                  <a:pt x="135" y="289"/>
                </a:cubicBezTo>
                <a:cubicBezTo>
                  <a:pt x="135" y="288"/>
                  <a:pt x="135" y="287"/>
                  <a:pt x="134" y="286"/>
                </a:cubicBezTo>
                <a:cubicBezTo>
                  <a:pt x="134" y="285"/>
                  <a:pt x="134" y="284"/>
                  <a:pt x="134" y="283"/>
                </a:cubicBezTo>
                <a:cubicBezTo>
                  <a:pt x="134" y="283"/>
                  <a:pt x="134" y="282"/>
                  <a:pt x="134" y="282"/>
                </a:cubicBezTo>
                <a:cubicBezTo>
                  <a:pt x="134" y="282"/>
                  <a:pt x="134" y="282"/>
                  <a:pt x="134" y="282"/>
                </a:cubicBezTo>
                <a:cubicBezTo>
                  <a:pt x="135" y="282"/>
                  <a:pt x="135" y="280"/>
                  <a:pt x="135" y="278"/>
                </a:cubicBezTo>
                <a:cubicBezTo>
                  <a:pt x="135" y="277"/>
                  <a:pt x="135" y="276"/>
                  <a:pt x="135" y="274"/>
                </a:cubicBezTo>
                <a:cubicBezTo>
                  <a:pt x="135" y="272"/>
                  <a:pt x="134" y="269"/>
                  <a:pt x="134" y="268"/>
                </a:cubicBezTo>
                <a:cubicBezTo>
                  <a:pt x="134" y="266"/>
                  <a:pt x="134" y="266"/>
                  <a:pt x="135" y="264"/>
                </a:cubicBezTo>
                <a:cubicBezTo>
                  <a:pt x="135" y="263"/>
                  <a:pt x="136" y="261"/>
                  <a:pt x="135" y="260"/>
                </a:cubicBezTo>
                <a:cubicBezTo>
                  <a:pt x="135" y="258"/>
                  <a:pt x="135" y="254"/>
                  <a:pt x="134" y="251"/>
                </a:cubicBezTo>
                <a:cubicBezTo>
                  <a:pt x="134" y="248"/>
                  <a:pt x="133" y="242"/>
                  <a:pt x="133" y="241"/>
                </a:cubicBezTo>
                <a:cubicBezTo>
                  <a:pt x="132" y="239"/>
                  <a:pt x="132" y="239"/>
                  <a:pt x="132" y="238"/>
                </a:cubicBezTo>
                <a:cubicBezTo>
                  <a:pt x="132" y="237"/>
                  <a:pt x="132" y="232"/>
                  <a:pt x="132" y="229"/>
                </a:cubicBezTo>
                <a:cubicBezTo>
                  <a:pt x="131" y="226"/>
                  <a:pt x="131" y="222"/>
                  <a:pt x="131" y="221"/>
                </a:cubicBezTo>
                <a:cubicBezTo>
                  <a:pt x="131" y="221"/>
                  <a:pt x="131" y="219"/>
                  <a:pt x="130" y="218"/>
                </a:cubicBezTo>
                <a:cubicBezTo>
                  <a:pt x="130" y="217"/>
                  <a:pt x="130" y="213"/>
                  <a:pt x="130" y="209"/>
                </a:cubicBezTo>
                <a:cubicBezTo>
                  <a:pt x="130" y="205"/>
                  <a:pt x="129" y="199"/>
                  <a:pt x="129" y="198"/>
                </a:cubicBezTo>
                <a:cubicBezTo>
                  <a:pt x="129" y="197"/>
                  <a:pt x="130" y="194"/>
                  <a:pt x="130" y="193"/>
                </a:cubicBezTo>
                <a:cubicBezTo>
                  <a:pt x="130" y="191"/>
                  <a:pt x="130" y="187"/>
                  <a:pt x="130" y="184"/>
                </a:cubicBezTo>
                <a:cubicBezTo>
                  <a:pt x="130" y="182"/>
                  <a:pt x="130" y="175"/>
                  <a:pt x="130" y="173"/>
                </a:cubicBezTo>
                <a:cubicBezTo>
                  <a:pt x="130" y="171"/>
                  <a:pt x="129" y="168"/>
                  <a:pt x="129" y="165"/>
                </a:cubicBezTo>
                <a:cubicBezTo>
                  <a:pt x="129" y="161"/>
                  <a:pt x="129" y="158"/>
                  <a:pt x="129" y="158"/>
                </a:cubicBezTo>
                <a:cubicBezTo>
                  <a:pt x="129" y="158"/>
                  <a:pt x="129" y="158"/>
                  <a:pt x="129" y="158"/>
                </a:cubicBezTo>
                <a:cubicBezTo>
                  <a:pt x="129" y="158"/>
                  <a:pt x="129" y="158"/>
                  <a:pt x="129" y="158"/>
                </a:cubicBezTo>
                <a:cubicBezTo>
                  <a:pt x="129" y="157"/>
                  <a:pt x="129" y="153"/>
                  <a:pt x="129" y="152"/>
                </a:cubicBezTo>
                <a:cubicBezTo>
                  <a:pt x="129" y="151"/>
                  <a:pt x="129" y="149"/>
                  <a:pt x="128" y="148"/>
                </a:cubicBezTo>
                <a:cubicBezTo>
                  <a:pt x="128" y="148"/>
                  <a:pt x="128" y="146"/>
                  <a:pt x="129" y="145"/>
                </a:cubicBezTo>
                <a:cubicBezTo>
                  <a:pt x="129" y="144"/>
                  <a:pt x="129" y="141"/>
                  <a:pt x="128" y="140"/>
                </a:cubicBezTo>
                <a:cubicBezTo>
                  <a:pt x="128" y="139"/>
                  <a:pt x="129" y="136"/>
                  <a:pt x="129" y="135"/>
                </a:cubicBezTo>
                <a:cubicBezTo>
                  <a:pt x="129" y="133"/>
                  <a:pt x="128" y="131"/>
                  <a:pt x="128" y="130"/>
                </a:cubicBezTo>
                <a:cubicBezTo>
                  <a:pt x="128" y="129"/>
                  <a:pt x="128" y="127"/>
                  <a:pt x="128" y="126"/>
                </a:cubicBezTo>
                <a:cubicBezTo>
                  <a:pt x="127" y="125"/>
                  <a:pt x="127" y="124"/>
                  <a:pt x="127" y="123"/>
                </a:cubicBezTo>
                <a:cubicBezTo>
                  <a:pt x="128" y="123"/>
                  <a:pt x="128" y="117"/>
                  <a:pt x="128" y="117"/>
                </a:cubicBezTo>
                <a:cubicBezTo>
                  <a:pt x="128" y="117"/>
                  <a:pt x="128" y="115"/>
                  <a:pt x="129" y="113"/>
                </a:cubicBezTo>
                <a:cubicBezTo>
                  <a:pt x="129" y="111"/>
                  <a:pt x="129" y="106"/>
                  <a:pt x="129" y="106"/>
                </a:cubicBezTo>
                <a:cubicBezTo>
                  <a:pt x="129" y="106"/>
                  <a:pt x="130" y="103"/>
                  <a:pt x="131" y="101"/>
                </a:cubicBezTo>
                <a:cubicBezTo>
                  <a:pt x="132" y="98"/>
                  <a:pt x="133" y="95"/>
                  <a:pt x="134" y="95"/>
                </a:cubicBezTo>
                <a:cubicBezTo>
                  <a:pt x="134" y="94"/>
                  <a:pt x="134" y="92"/>
                  <a:pt x="134" y="92"/>
                </a:cubicBezTo>
                <a:cubicBezTo>
                  <a:pt x="134" y="91"/>
                  <a:pt x="135" y="91"/>
                  <a:pt x="136" y="94"/>
                </a:cubicBezTo>
                <a:cubicBezTo>
                  <a:pt x="137" y="97"/>
                  <a:pt x="138" y="99"/>
                  <a:pt x="139" y="101"/>
                </a:cubicBezTo>
                <a:cubicBezTo>
                  <a:pt x="140" y="104"/>
                  <a:pt x="142" y="107"/>
                  <a:pt x="143" y="109"/>
                </a:cubicBezTo>
                <a:cubicBezTo>
                  <a:pt x="143" y="111"/>
                  <a:pt x="144" y="111"/>
                  <a:pt x="146" y="112"/>
                </a:cubicBezTo>
                <a:cubicBezTo>
                  <a:pt x="148" y="114"/>
                  <a:pt x="152" y="117"/>
                  <a:pt x="154" y="119"/>
                </a:cubicBezTo>
                <a:cubicBezTo>
                  <a:pt x="156" y="120"/>
                  <a:pt x="160" y="122"/>
                  <a:pt x="162" y="124"/>
                </a:cubicBezTo>
                <a:cubicBezTo>
                  <a:pt x="164" y="125"/>
                  <a:pt x="167" y="127"/>
                  <a:pt x="170" y="128"/>
                </a:cubicBezTo>
                <a:cubicBezTo>
                  <a:pt x="172" y="130"/>
                  <a:pt x="173" y="131"/>
                  <a:pt x="174" y="131"/>
                </a:cubicBezTo>
                <a:cubicBezTo>
                  <a:pt x="175" y="132"/>
                  <a:pt x="177" y="133"/>
                  <a:pt x="177" y="133"/>
                </a:cubicBezTo>
                <a:cubicBezTo>
                  <a:pt x="177" y="133"/>
                  <a:pt x="177" y="133"/>
                  <a:pt x="177" y="133"/>
                </a:cubicBezTo>
                <a:cubicBezTo>
                  <a:pt x="178" y="133"/>
                  <a:pt x="179" y="133"/>
                  <a:pt x="179" y="133"/>
                </a:cubicBezTo>
                <a:cubicBezTo>
                  <a:pt x="179" y="133"/>
                  <a:pt x="180" y="133"/>
                  <a:pt x="180" y="133"/>
                </a:cubicBezTo>
                <a:cubicBezTo>
                  <a:pt x="180" y="132"/>
                  <a:pt x="180" y="132"/>
                  <a:pt x="180" y="132"/>
                </a:cubicBezTo>
                <a:cubicBezTo>
                  <a:pt x="180" y="132"/>
                  <a:pt x="182" y="133"/>
                  <a:pt x="182" y="134"/>
                </a:cubicBezTo>
                <a:cubicBezTo>
                  <a:pt x="183" y="134"/>
                  <a:pt x="183" y="135"/>
                  <a:pt x="184" y="136"/>
                </a:cubicBezTo>
                <a:cubicBezTo>
                  <a:pt x="185" y="138"/>
                  <a:pt x="185" y="138"/>
                  <a:pt x="185" y="139"/>
                </a:cubicBezTo>
                <a:cubicBezTo>
                  <a:pt x="186" y="141"/>
                  <a:pt x="186" y="141"/>
                  <a:pt x="186" y="141"/>
                </a:cubicBezTo>
                <a:cubicBezTo>
                  <a:pt x="187" y="142"/>
                  <a:pt x="187" y="142"/>
                  <a:pt x="187" y="143"/>
                </a:cubicBezTo>
                <a:cubicBezTo>
                  <a:pt x="188" y="143"/>
                  <a:pt x="188" y="143"/>
                  <a:pt x="188" y="142"/>
                </a:cubicBezTo>
                <a:cubicBezTo>
                  <a:pt x="188" y="142"/>
                  <a:pt x="188" y="142"/>
                  <a:pt x="188" y="142"/>
                </a:cubicBezTo>
                <a:cubicBezTo>
                  <a:pt x="188" y="141"/>
                  <a:pt x="188" y="140"/>
                  <a:pt x="187" y="139"/>
                </a:cubicBezTo>
                <a:cubicBezTo>
                  <a:pt x="187" y="139"/>
                  <a:pt x="187" y="138"/>
                  <a:pt x="187" y="137"/>
                </a:cubicBezTo>
                <a:cubicBezTo>
                  <a:pt x="187" y="136"/>
                  <a:pt x="187" y="137"/>
                  <a:pt x="188" y="138"/>
                </a:cubicBezTo>
                <a:cubicBezTo>
                  <a:pt x="188" y="138"/>
                  <a:pt x="188" y="139"/>
                  <a:pt x="188" y="139"/>
                </a:cubicBezTo>
                <a:cubicBezTo>
                  <a:pt x="188" y="139"/>
                  <a:pt x="192" y="145"/>
                  <a:pt x="194" y="146"/>
                </a:cubicBezTo>
                <a:cubicBezTo>
                  <a:pt x="195" y="147"/>
                  <a:pt x="195" y="147"/>
                  <a:pt x="195" y="146"/>
                </a:cubicBezTo>
                <a:cubicBezTo>
                  <a:pt x="196" y="146"/>
                  <a:pt x="195" y="145"/>
                  <a:pt x="195" y="144"/>
                </a:cubicBezTo>
                <a:cubicBezTo>
                  <a:pt x="195" y="144"/>
                  <a:pt x="193" y="141"/>
                  <a:pt x="192" y="140"/>
                </a:cubicBezTo>
                <a:cubicBezTo>
                  <a:pt x="191" y="138"/>
                  <a:pt x="191" y="137"/>
                  <a:pt x="190" y="137"/>
                </a:cubicBezTo>
                <a:cubicBezTo>
                  <a:pt x="190" y="136"/>
                  <a:pt x="190" y="136"/>
                  <a:pt x="190" y="136"/>
                </a:cubicBezTo>
                <a:cubicBezTo>
                  <a:pt x="190" y="136"/>
                  <a:pt x="191" y="137"/>
                  <a:pt x="192" y="138"/>
                </a:cubicBezTo>
                <a:cubicBezTo>
                  <a:pt x="193" y="139"/>
                  <a:pt x="194" y="139"/>
                  <a:pt x="196" y="141"/>
                </a:cubicBezTo>
                <a:cubicBezTo>
                  <a:pt x="197" y="141"/>
                  <a:pt x="199" y="143"/>
                  <a:pt x="199" y="143"/>
                </a:cubicBezTo>
                <a:cubicBezTo>
                  <a:pt x="200" y="144"/>
                  <a:pt x="200" y="144"/>
                  <a:pt x="201" y="144"/>
                </a:cubicBezTo>
                <a:cubicBezTo>
                  <a:pt x="201" y="145"/>
                  <a:pt x="201" y="144"/>
                  <a:pt x="201" y="143"/>
                </a:cubicBezTo>
                <a:cubicBezTo>
                  <a:pt x="201" y="142"/>
                  <a:pt x="200" y="142"/>
                  <a:pt x="200" y="141"/>
                </a:cubicBezTo>
                <a:cubicBezTo>
                  <a:pt x="199" y="140"/>
                  <a:pt x="196" y="138"/>
                  <a:pt x="196" y="137"/>
                </a:cubicBezTo>
                <a:cubicBezTo>
                  <a:pt x="195" y="136"/>
                  <a:pt x="193" y="135"/>
                  <a:pt x="193" y="134"/>
                </a:cubicBezTo>
                <a:cubicBezTo>
                  <a:pt x="193" y="134"/>
                  <a:pt x="192" y="134"/>
                  <a:pt x="193" y="133"/>
                </a:cubicBezTo>
                <a:cubicBezTo>
                  <a:pt x="193" y="132"/>
                  <a:pt x="194" y="133"/>
                  <a:pt x="195" y="133"/>
                </a:cubicBezTo>
                <a:cubicBezTo>
                  <a:pt x="197" y="134"/>
                  <a:pt x="198" y="135"/>
                  <a:pt x="199" y="135"/>
                </a:cubicBezTo>
                <a:cubicBezTo>
                  <a:pt x="200" y="136"/>
                  <a:pt x="202" y="137"/>
                  <a:pt x="203" y="138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5" y="137"/>
                  <a:pt x="205" y="136"/>
                  <a:pt x="204" y="136"/>
                </a:cubicBezTo>
                <a:close/>
                <a:moveTo>
                  <a:pt x="121" y="22"/>
                </a:moveTo>
                <a:cubicBezTo>
                  <a:pt x="121" y="22"/>
                  <a:pt x="121" y="22"/>
                  <a:pt x="121" y="22"/>
                </a:cubicBezTo>
                <a:cubicBezTo>
                  <a:pt x="121" y="23"/>
                  <a:pt x="121" y="23"/>
                  <a:pt x="121" y="24"/>
                </a:cubicBezTo>
                <a:cubicBezTo>
                  <a:pt x="121" y="24"/>
                  <a:pt x="121" y="25"/>
                  <a:pt x="121" y="25"/>
                </a:cubicBezTo>
                <a:cubicBezTo>
                  <a:pt x="121" y="25"/>
                  <a:pt x="121" y="24"/>
                  <a:pt x="121" y="23"/>
                </a:cubicBezTo>
                <a:cubicBezTo>
                  <a:pt x="120" y="22"/>
                  <a:pt x="121" y="22"/>
                  <a:pt x="121" y="22"/>
                </a:cubicBezTo>
                <a:close/>
                <a:moveTo>
                  <a:pt x="120" y="18"/>
                </a:moveTo>
                <a:cubicBezTo>
                  <a:pt x="120" y="19"/>
                  <a:pt x="120" y="19"/>
                  <a:pt x="121" y="20"/>
                </a:cubicBezTo>
                <a:cubicBezTo>
                  <a:pt x="121" y="20"/>
                  <a:pt x="121" y="21"/>
                  <a:pt x="121" y="21"/>
                </a:cubicBezTo>
                <a:cubicBezTo>
                  <a:pt x="121" y="21"/>
                  <a:pt x="120" y="20"/>
                  <a:pt x="120" y="20"/>
                </a:cubicBezTo>
                <a:cubicBezTo>
                  <a:pt x="120" y="19"/>
                  <a:pt x="120" y="18"/>
                  <a:pt x="120" y="18"/>
                </a:cubicBezTo>
                <a:close/>
                <a:moveTo>
                  <a:pt x="119" y="15"/>
                </a:moveTo>
                <a:cubicBezTo>
                  <a:pt x="119" y="15"/>
                  <a:pt x="119" y="15"/>
                  <a:pt x="120" y="16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16"/>
                  <a:pt x="119" y="16"/>
                  <a:pt x="119" y="16"/>
                </a:cubicBezTo>
                <a:cubicBezTo>
                  <a:pt x="119" y="16"/>
                  <a:pt x="119" y="16"/>
                  <a:pt x="119" y="15"/>
                </a:cubicBezTo>
                <a:cubicBezTo>
                  <a:pt x="119" y="15"/>
                  <a:pt x="119" y="15"/>
                  <a:pt x="119" y="15"/>
                </a:cubicBezTo>
                <a:cubicBezTo>
                  <a:pt x="119" y="15"/>
                  <a:pt x="119" y="15"/>
                  <a:pt x="119" y="15"/>
                </a:cubicBezTo>
                <a:close/>
                <a:moveTo>
                  <a:pt x="117" y="11"/>
                </a:moveTo>
                <a:cubicBezTo>
                  <a:pt x="118" y="11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7" y="12"/>
                  <a:pt x="117" y="11"/>
                  <a:pt x="117" y="11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0"/>
                  <a:pt x="116" y="11"/>
                  <a:pt x="117" y="11"/>
                </a:cubicBez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7" y="10"/>
                  <a:pt x="117" y="10"/>
                  <a:pt x="117" y="10"/>
                </a:cubicBezTo>
                <a:cubicBezTo>
                  <a:pt x="117" y="10"/>
                  <a:pt x="117" y="10"/>
                  <a:pt x="116" y="10"/>
                </a:cubicBezTo>
                <a:cubicBezTo>
                  <a:pt x="116" y="10"/>
                  <a:pt x="115" y="9"/>
                  <a:pt x="115" y="9"/>
                </a:cubicBezTo>
                <a:cubicBezTo>
                  <a:pt x="115" y="9"/>
                  <a:pt x="116" y="9"/>
                  <a:pt x="116" y="10"/>
                </a:cubicBezTo>
                <a:close/>
                <a:moveTo>
                  <a:pt x="115" y="10"/>
                </a:moveTo>
                <a:cubicBezTo>
                  <a:pt x="115" y="10"/>
                  <a:pt x="116" y="10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ubicBezTo>
                  <a:pt x="115" y="11"/>
                  <a:pt x="115" y="10"/>
                  <a:pt x="115" y="10"/>
                </a:cubicBezTo>
                <a:close/>
                <a:moveTo>
                  <a:pt x="94" y="12"/>
                </a:moveTo>
                <a:cubicBezTo>
                  <a:pt x="94" y="12"/>
                  <a:pt x="93" y="12"/>
                  <a:pt x="93" y="12"/>
                </a:cubicBezTo>
                <a:cubicBezTo>
                  <a:pt x="93" y="12"/>
                  <a:pt x="93" y="12"/>
                  <a:pt x="94" y="11"/>
                </a:cubicBezTo>
                <a:cubicBezTo>
                  <a:pt x="94" y="11"/>
                  <a:pt x="94" y="11"/>
                  <a:pt x="94" y="11"/>
                </a:cubicBezTo>
                <a:cubicBezTo>
                  <a:pt x="94" y="11"/>
                  <a:pt x="94" y="11"/>
                  <a:pt x="94" y="12"/>
                </a:cubicBezTo>
                <a:close/>
                <a:moveTo>
                  <a:pt x="95" y="10"/>
                </a:moveTo>
                <a:cubicBezTo>
                  <a:pt x="95" y="10"/>
                  <a:pt x="94" y="10"/>
                  <a:pt x="94" y="10"/>
                </a:cubicBezTo>
                <a:cubicBezTo>
                  <a:pt x="94" y="11"/>
                  <a:pt x="94" y="11"/>
                  <a:pt x="94" y="11"/>
                </a:cubicBezTo>
                <a:cubicBezTo>
                  <a:pt x="93" y="11"/>
                  <a:pt x="93" y="12"/>
                  <a:pt x="93" y="12"/>
                </a:cubicBezTo>
                <a:cubicBezTo>
                  <a:pt x="93" y="12"/>
                  <a:pt x="94" y="10"/>
                  <a:pt x="94" y="10"/>
                </a:cubicBezTo>
                <a:cubicBezTo>
                  <a:pt x="94" y="10"/>
                  <a:pt x="95" y="9"/>
                  <a:pt x="95" y="9"/>
                </a:cubicBezTo>
                <a:cubicBezTo>
                  <a:pt x="95" y="9"/>
                  <a:pt x="95" y="9"/>
                  <a:pt x="95" y="10"/>
                </a:cubicBezTo>
                <a:close/>
                <a:moveTo>
                  <a:pt x="97" y="3"/>
                </a:moveTo>
                <a:cubicBezTo>
                  <a:pt x="97" y="3"/>
                  <a:pt x="98" y="3"/>
                  <a:pt x="97" y="4"/>
                </a:cubicBezTo>
                <a:cubicBezTo>
                  <a:pt x="97" y="4"/>
                  <a:pt x="96" y="4"/>
                  <a:pt x="96" y="5"/>
                </a:cubicBezTo>
                <a:cubicBezTo>
                  <a:pt x="96" y="5"/>
                  <a:pt x="96" y="5"/>
                  <a:pt x="96" y="5"/>
                </a:cubicBezTo>
                <a:cubicBezTo>
                  <a:pt x="96" y="5"/>
                  <a:pt x="96" y="5"/>
                  <a:pt x="97" y="4"/>
                </a:cubicBezTo>
                <a:cubicBezTo>
                  <a:pt x="97" y="3"/>
                  <a:pt x="97" y="3"/>
                  <a:pt x="97" y="3"/>
                </a:cubicBezTo>
                <a:close/>
                <a:moveTo>
                  <a:pt x="98" y="3"/>
                </a:moveTo>
                <a:cubicBezTo>
                  <a:pt x="98" y="3"/>
                  <a:pt x="98" y="4"/>
                  <a:pt x="98" y="4"/>
                </a:cubicBezTo>
                <a:cubicBezTo>
                  <a:pt x="97" y="4"/>
                  <a:pt x="97" y="5"/>
                  <a:pt x="97" y="5"/>
                </a:cubicBezTo>
                <a:cubicBezTo>
                  <a:pt x="96" y="5"/>
                  <a:pt x="97" y="4"/>
                  <a:pt x="97" y="4"/>
                </a:cubicBezTo>
                <a:cubicBezTo>
                  <a:pt x="97" y="4"/>
                  <a:pt x="98" y="3"/>
                  <a:pt x="98" y="3"/>
                </a:cubicBezTo>
                <a:close/>
                <a:moveTo>
                  <a:pt x="96" y="4"/>
                </a:moveTo>
                <a:cubicBezTo>
                  <a:pt x="96" y="4"/>
                  <a:pt x="96" y="3"/>
                  <a:pt x="97" y="3"/>
                </a:cubicBezTo>
                <a:cubicBezTo>
                  <a:pt x="97" y="3"/>
                  <a:pt x="97" y="3"/>
                  <a:pt x="97" y="3"/>
                </a:cubicBezTo>
                <a:cubicBezTo>
                  <a:pt x="97" y="3"/>
                  <a:pt x="97" y="3"/>
                  <a:pt x="97" y="3"/>
                </a:cubicBezTo>
                <a:cubicBezTo>
                  <a:pt x="97" y="3"/>
                  <a:pt x="97" y="3"/>
                  <a:pt x="96" y="3"/>
                </a:cubicBezTo>
                <a:cubicBezTo>
                  <a:pt x="96" y="4"/>
                  <a:pt x="95" y="5"/>
                  <a:pt x="95" y="5"/>
                </a:cubicBezTo>
                <a:cubicBezTo>
                  <a:pt x="95" y="5"/>
                  <a:pt x="96" y="4"/>
                  <a:pt x="96" y="4"/>
                </a:cubicBezTo>
                <a:close/>
                <a:moveTo>
                  <a:pt x="98" y="4"/>
                </a:moveTo>
                <a:cubicBezTo>
                  <a:pt x="98" y="4"/>
                  <a:pt x="98" y="5"/>
                  <a:pt x="97" y="5"/>
                </a:cubicBezTo>
                <a:cubicBezTo>
                  <a:pt x="97" y="6"/>
                  <a:pt x="96" y="6"/>
                  <a:pt x="96" y="6"/>
                </a:cubicBezTo>
                <a:cubicBezTo>
                  <a:pt x="96" y="6"/>
                  <a:pt x="96" y="6"/>
                  <a:pt x="96" y="5"/>
                </a:cubicBezTo>
                <a:cubicBezTo>
                  <a:pt x="97" y="5"/>
                  <a:pt x="97" y="5"/>
                  <a:pt x="98" y="4"/>
                </a:cubicBezTo>
                <a:cubicBezTo>
                  <a:pt x="98" y="4"/>
                  <a:pt x="99" y="4"/>
                  <a:pt x="99" y="4"/>
                </a:cubicBezTo>
                <a:cubicBezTo>
                  <a:pt x="99" y="4"/>
                  <a:pt x="99" y="4"/>
                  <a:pt x="98" y="4"/>
                </a:cubicBezTo>
                <a:close/>
                <a:moveTo>
                  <a:pt x="106" y="0"/>
                </a:moveTo>
                <a:cubicBezTo>
                  <a:pt x="106" y="1"/>
                  <a:pt x="107" y="2"/>
                  <a:pt x="107" y="2"/>
                </a:cubicBezTo>
                <a:cubicBezTo>
                  <a:pt x="107" y="2"/>
                  <a:pt x="107" y="3"/>
                  <a:pt x="107" y="3"/>
                </a:cubicBezTo>
                <a:cubicBezTo>
                  <a:pt x="107" y="2"/>
                  <a:pt x="107" y="2"/>
                  <a:pt x="107" y="2"/>
                </a:cubicBezTo>
                <a:cubicBezTo>
                  <a:pt x="107" y="2"/>
                  <a:pt x="107" y="2"/>
                  <a:pt x="106" y="1"/>
                </a:cubicBezTo>
                <a:cubicBezTo>
                  <a:pt x="106" y="1"/>
                  <a:pt x="105" y="0"/>
                  <a:pt x="105" y="0"/>
                </a:cubicBezTo>
                <a:cubicBezTo>
                  <a:pt x="105" y="0"/>
                  <a:pt x="104" y="0"/>
                  <a:pt x="104" y="0"/>
                </a:cubicBezTo>
                <a:cubicBezTo>
                  <a:pt x="104" y="0"/>
                  <a:pt x="105" y="0"/>
                  <a:pt x="106" y="0"/>
                </a:cubicBezTo>
                <a:close/>
                <a:moveTo>
                  <a:pt x="103" y="2"/>
                </a:moveTo>
                <a:cubicBezTo>
                  <a:pt x="103" y="2"/>
                  <a:pt x="103" y="2"/>
                  <a:pt x="102" y="2"/>
                </a:cubicBezTo>
                <a:cubicBezTo>
                  <a:pt x="102" y="2"/>
                  <a:pt x="102" y="1"/>
                  <a:pt x="102" y="1"/>
                </a:cubicBezTo>
                <a:cubicBezTo>
                  <a:pt x="102" y="1"/>
                  <a:pt x="102" y="1"/>
                  <a:pt x="102" y="1"/>
                </a:cubicBezTo>
                <a:cubicBezTo>
                  <a:pt x="102" y="0"/>
                  <a:pt x="103" y="0"/>
                  <a:pt x="103" y="0"/>
                </a:cubicBezTo>
                <a:cubicBezTo>
                  <a:pt x="104" y="0"/>
                  <a:pt x="104" y="1"/>
                  <a:pt x="105" y="1"/>
                </a:cubicBezTo>
                <a:cubicBezTo>
                  <a:pt x="105" y="1"/>
                  <a:pt x="106" y="2"/>
                  <a:pt x="106" y="2"/>
                </a:cubicBezTo>
                <a:cubicBezTo>
                  <a:pt x="106" y="2"/>
                  <a:pt x="106" y="3"/>
                  <a:pt x="106" y="3"/>
                </a:cubicBezTo>
                <a:cubicBezTo>
                  <a:pt x="106" y="3"/>
                  <a:pt x="106" y="3"/>
                  <a:pt x="106" y="3"/>
                </a:cubicBezTo>
                <a:cubicBezTo>
                  <a:pt x="106" y="2"/>
                  <a:pt x="106" y="2"/>
                  <a:pt x="106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2"/>
                  <a:pt x="105" y="3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4" y="2"/>
                  <a:pt x="104" y="2"/>
                  <a:pt x="104" y="2"/>
                </a:cubicBezTo>
                <a:cubicBezTo>
                  <a:pt x="104" y="2"/>
                  <a:pt x="104" y="2"/>
                  <a:pt x="104" y="2"/>
                </a:cubicBezTo>
                <a:cubicBezTo>
                  <a:pt x="105" y="2"/>
                  <a:pt x="105" y="3"/>
                  <a:pt x="104" y="3"/>
                </a:cubicBezTo>
                <a:cubicBezTo>
                  <a:pt x="104" y="3"/>
                  <a:pt x="104" y="3"/>
                  <a:pt x="104" y="3"/>
                </a:cubicBezTo>
                <a:cubicBezTo>
                  <a:pt x="104" y="2"/>
                  <a:pt x="104" y="2"/>
                  <a:pt x="104" y="2"/>
                </a:cubicBezTo>
                <a:cubicBezTo>
                  <a:pt x="103" y="2"/>
                  <a:pt x="103" y="2"/>
                  <a:pt x="103" y="2"/>
                </a:cubicBezTo>
                <a:close/>
                <a:moveTo>
                  <a:pt x="106" y="4"/>
                </a:moveTo>
                <a:cubicBezTo>
                  <a:pt x="106" y="4"/>
                  <a:pt x="106" y="4"/>
                  <a:pt x="105" y="4"/>
                </a:cubicBezTo>
                <a:cubicBezTo>
                  <a:pt x="105" y="4"/>
                  <a:pt x="105" y="4"/>
                  <a:pt x="104" y="3"/>
                </a:cubicBezTo>
                <a:cubicBezTo>
                  <a:pt x="104" y="3"/>
                  <a:pt x="104" y="3"/>
                  <a:pt x="104" y="3"/>
                </a:cubicBezTo>
                <a:cubicBezTo>
                  <a:pt x="104" y="3"/>
                  <a:pt x="104" y="3"/>
                  <a:pt x="105" y="3"/>
                </a:cubicBezTo>
                <a:cubicBezTo>
                  <a:pt x="105" y="3"/>
                  <a:pt x="105" y="3"/>
                  <a:pt x="105" y="3"/>
                </a:cubicBezTo>
                <a:cubicBezTo>
                  <a:pt x="105" y="3"/>
                  <a:pt x="106" y="3"/>
                  <a:pt x="106" y="4"/>
                </a:cubicBezTo>
                <a:cubicBezTo>
                  <a:pt x="106" y="4"/>
                  <a:pt x="106" y="4"/>
                  <a:pt x="106" y="4"/>
                </a:cubicBezTo>
                <a:close/>
                <a:moveTo>
                  <a:pt x="106" y="4"/>
                </a:moveTo>
                <a:cubicBezTo>
                  <a:pt x="106" y="5"/>
                  <a:pt x="106" y="4"/>
                  <a:pt x="106" y="4"/>
                </a:cubicBezTo>
                <a:cubicBezTo>
                  <a:pt x="106" y="3"/>
                  <a:pt x="106" y="3"/>
                  <a:pt x="106" y="3"/>
                </a:cubicBezTo>
                <a:cubicBezTo>
                  <a:pt x="106" y="3"/>
                  <a:pt x="106" y="4"/>
                  <a:pt x="106" y="4"/>
                </a:cubicBezTo>
                <a:cubicBezTo>
                  <a:pt x="107" y="4"/>
                  <a:pt x="106" y="4"/>
                  <a:pt x="106" y="4"/>
                </a:cubicBezTo>
                <a:close/>
                <a:moveTo>
                  <a:pt x="106" y="2"/>
                </a:moveTo>
                <a:cubicBezTo>
                  <a:pt x="106" y="2"/>
                  <a:pt x="105" y="1"/>
                  <a:pt x="105" y="1"/>
                </a:cubicBezTo>
                <a:cubicBezTo>
                  <a:pt x="105" y="1"/>
                  <a:pt x="104" y="0"/>
                  <a:pt x="104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4" y="0"/>
                  <a:pt x="104" y="0"/>
                </a:cubicBezTo>
                <a:cubicBezTo>
                  <a:pt x="105" y="0"/>
                  <a:pt x="106" y="1"/>
                  <a:pt x="106" y="2"/>
                </a:cubicBezTo>
                <a:cubicBezTo>
                  <a:pt x="106" y="2"/>
                  <a:pt x="107" y="3"/>
                  <a:pt x="107" y="3"/>
                </a:cubicBezTo>
                <a:cubicBezTo>
                  <a:pt x="107" y="3"/>
                  <a:pt x="106" y="3"/>
                  <a:pt x="106" y="2"/>
                </a:cubicBezTo>
                <a:close/>
                <a:moveTo>
                  <a:pt x="107" y="4"/>
                </a:moveTo>
                <a:cubicBezTo>
                  <a:pt x="107" y="4"/>
                  <a:pt x="107" y="4"/>
                  <a:pt x="107" y="3"/>
                </a:cubicBezTo>
                <a:cubicBezTo>
                  <a:pt x="107" y="3"/>
                  <a:pt x="107" y="3"/>
                  <a:pt x="107" y="3"/>
                </a:cubicBezTo>
                <a:cubicBezTo>
                  <a:pt x="107" y="3"/>
                  <a:pt x="107" y="3"/>
                  <a:pt x="107" y="3"/>
                </a:cubicBezTo>
                <a:cubicBezTo>
                  <a:pt x="107" y="3"/>
                  <a:pt x="107" y="4"/>
                  <a:pt x="107" y="4"/>
                </a:cubicBezTo>
                <a:cubicBezTo>
                  <a:pt x="107" y="4"/>
                  <a:pt x="107" y="4"/>
                  <a:pt x="107" y="4"/>
                </a:cubicBezTo>
                <a:close/>
                <a:moveTo>
                  <a:pt x="114" y="7"/>
                </a:moveTo>
                <a:cubicBezTo>
                  <a:pt x="114" y="7"/>
                  <a:pt x="114" y="7"/>
                  <a:pt x="114" y="7"/>
                </a:cubicBezTo>
                <a:cubicBezTo>
                  <a:pt x="114" y="7"/>
                  <a:pt x="113" y="7"/>
                  <a:pt x="113" y="7"/>
                </a:cubicBezTo>
                <a:cubicBezTo>
                  <a:pt x="113" y="6"/>
                  <a:pt x="113" y="6"/>
                  <a:pt x="112" y="6"/>
                </a:cubicBezTo>
                <a:cubicBezTo>
                  <a:pt x="112" y="6"/>
                  <a:pt x="112" y="5"/>
                  <a:pt x="112" y="5"/>
                </a:cubicBezTo>
                <a:cubicBezTo>
                  <a:pt x="112" y="6"/>
                  <a:pt x="113" y="6"/>
                  <a:pt x="113" y="6"/>
                </a:cubicBezTo>
                <a:cubicBezTo>
                  <a:pt x="113" y="6"/>
                  <a:pt x="114" y="6"/>
                  <a:pt x="114" y="7"/>
                </a:cubicBezTo>
                <a:cubicBezTo>
                  <a:pt x="114" y="7"/>
                  <a:pt x="114" y="7"/>
                  <a:pt x="114" y="7"/>
                </a:cubicBezTo>
                <a:close/>
                <a:moveTo>
                  <a:pt x="113" y="6"/>
                </a:moveTo>
                <a:cubicBezTo>
                  <a:pt x="113" y="6"/>
                  <a:pt x="113" y="5"/>
                  <a:pt x="113" y="5"/>
                </a:cubicBezTo>
                <a:cubicBezTo>
                  <a:pt x="112" y="5"/>
                  <a:pt x="112" y="5"/>
                  <a:pt x="112" y="5"/>
                </a:cubicBezTo>
                <a:cubicBezTo>
                  <a:pt x="112" y="5"/>
                  <a:pt x="113" y="5"/>
                  <a:pt x="113" y="5"/>
                </a:cubicBezTo>
                <a:cubicBezTo>
                  <a:pt x="113" y="5"/>
                  <a:pt x="114" y="6"/>
                  <a:pt x="114" y="6"/>
                </a:cubicBezTo>
                <a:cubicBezTo>
                  <a:pt x="114" y="6"/>
                  <a:pt x="114" y="6"/>
                  <a:pt x="114" y="6"/>
                </a:cubicBezTo>
                <a:cubicBezTo>
                  <a:pt x="114" y="6"/>
                  <a:pt x="113" y="6"/>
                  <a:pt x="113" y="6"/>
                </a:cubicBezTo>
                <a:close/>
                <a:moveTo>
                  <a:pt x="110" y="2"/>
                </a:moveTo>
                <a:cubicBezTo>
                  <a:pt x="111" y="2"/>
                  <a:pt x="111" y="2"/>
                  <a:pt x="111" y="2"/>
                </a:cubicBezTo>
                <a:cubicBezTo>
                  <a:pt x="111" y="2"/>
                  <a:pt x="111" y="2"/>
                  <a:pt x="111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09" y="4"/>
                  <a:pt x="109" y="4"/>
                  <a:pt x="109" y="4"/>
                </a:cubicBezTo>
                <a:cubicBezTo>
                  <a:pt x="109" y="4"/>
                  <a:pt x="110" y="3"/>
                  <a:pt x="110" y="2"/>
                </a:cubicBezTo>
                <a:close/>
                <a:moveTo>
                  <a:pt x="109" y="5"/>
                </a:moveTo>
                <a:cubicBezTo>
                  <a:pt x="109" y="5"/>
                  <a:pt x="109" y="4"/>
                  <a:pt x="109" y="4"/>
                </a:cubicBezTo>
                <a:cubicBezTo>
                  <a:pt x="109" y="4"/>
                  <a:pt x="109" y="4"/>
                  <a:pt x="109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09" y="5"/>
                  <a:pt x="109" y="5"/>
                </a:cubicBezTo>
                <a:close/>
                <a:moveTo>
                  <a:pt x="110" y="4"/>
                </a:moveTo>
                <a:cubicBezTo>
                  <a:pt x="110" y="4"/>
                  <a:pt x="111" y="4"/>
                  <a:pt x="111" y="4"/>
                </a:cubicBezTo>
                <a:cubicBezTo>
                  <a:pt x="111" y="4"/>
                  <a:pt x="110" y="4"/>
                  <a:pt x="111" y="4"/>
                </a:cubicBezTo>
                <a:cubicBezTo>
                  <a:pt x="111" y="4"/>
                  <a:pt x="111" y="4"/>
                  <a:pt x="112" y="4"/>
                </a:cubicBezTo>
                <a:cubicBezTo>
                  <a:pt x="112" y="4"/>
                  <a:pt x="113" y="4"/>
                  <a:pt x="113" y="5"/>
                </a:cubicBezTo>
                <a:cubicBezTo>
                  <a:pt x="113" y="5"/>
                  <a:pt x="114" y="5"/>
                  <a:pt x="114" y="6"/>
                </a:cubicBezTo>
                <a:cubicBezTo>
                  <a:pt x="114" y="6"/>
                  <a:pt x="114" y="6"/>
                  <a:pt x="113" y="5"/>
                </a:cubicBezTo>
                <a:cubicBezTo>
                  <a:pt x="113" y="5"/>
                  <a:pt x="113" y="5"/>
                  <a:pt x="112" y="5"/>
                </a:cubicBezTo>
                <a:cubicBezTo>
                  <a:pt x="112" y="5"/>
                  <a:pt x="111" y="5"/>
                  <a:pt x="111" y="5"/>
                </a:cubicBezTo>
                <a:cubicBezTo>
                  <a:pt x="111" y="5"/>
                  <a:pt x="110" y="5"/>
                  <a:pt x="110" y="5"/>
                </a:cubicBezTo>
                <a:cubicBezTo>
                  <a:pt x="110" y="5"/>
                  <a:pt x="110" y="5"/>
                  <a:pt x="110" y="4"/>
                </a:cubicBezTo>
                <a:close/>
                <a:moveTo>
                  <a:pt x="110" y="6"/>
                </a:moveTo>
                <a:cubicBezTo>
                  <a:pt x="110" y="6"/>
                  <a:pt x="110" y="6"/>
                  <a:pt x="110" y="6"/>
                </a:cubicBezTo>
                <a:cubicBezTo>
                  <a:pt x="111" y="6"/>
                  <a:pt x="111" y="6"/>
                  <a:pt x="111" y="6"/>
                </a:cubicBezTo>
                <a:cubicBezTo>
                  <a:pt x="112" y="6"/>
                  <a:pt x="112" y="6"/>
                  <a:pt x="113" y="7"/>
                </a:cubicBezTo>
                <a:cubicBezTo>
                  <a:pt x="113" y="7"/>
                  <a:pt x="113" y="7"/>
                  <a:pt x="113" y="7"/>
                </a:cubicBezTo>
                <a:cubicBezTo>
                  <a:pt x="113" y="7"/>
                  <a:pt x="113" y="7"/>
                  <a:pt x="112" y="7"/>
                </a:cubicBezTo>
                <a:cubicBezTo>
                  <a:pt x="111" y="6"/>
                  <a:pt x="111" y="6"/>
                  <a:pt x="110" y="6"/>
                </a:cubicBezTo>
                <a:close/>
                <a:moveTo>
                  <a:pt x="113" y="9"/>
                </a:moveTo>
                <a:cubicBezTo>
                  <a:pt x="113" y="9"/>
                  <a:pt x="113" y="9"/>
                  <a:pt x="114" y="9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3" y="10"/>
                  <a:pt x="113" y="10"/>
                </a:cubicBezTo>
                <a:cubicBezTo>
                  <a:pt x="113" y="9"/>
                  <a:pt x="113" y="9"/>
                  <a:pt x="113" y="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114300" dir="18900000" sy="23000" kx="-1200000" algn="bl" rotWithShape="0">
              <a:prstClr val="black">
                <a:alpha val="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FFFF"/>
              </a:solidFill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3658415" y="3406025"/>
            <a:ext cx="1291206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C0D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C0D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3837444" y="2103552"/>
            <a:ext cx="1291206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C0D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C0D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266587" y="3692851"/>
            <a:ext cx="1291206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C0D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C0D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587" y="2234555"/>
            <a:ext cx="1291206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C0D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C0D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3901027" y="4832877"/>
            <a:ext cx="1291206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C0D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C0D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136376" y="4923499"/>
            <a:ext cx="1291206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C0D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C0D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044378" y="202251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044378" y="341775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44378" y="482596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705076" y="2103552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705076" y="349879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705076" y="4907011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13" name="Group 11出自【趣你的PPT】(微信:qunideppt)：最优质的PPT资源库"/>
          <p:cNvGrpSpPr/>
          <p:nvPr/>
        </p:nvGrpSpPr>
        <p:grpSpPr>
          <a:xfrm>
            <a:off x="6323915" y="2270252"/>
            <a:ext cx="1416622" cy="1423924"/>
            <a:chOff x="4747448" y="1683512"/>
            <a:chExt cx="1001189" cy="1006348"/>
          </a:xfrm>
        </p:grpSpPr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47448" y="1683512"/>
              <a:ext cx="1001189" cy="10063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7448" y="1683512"/>
              <a:ext cx="1001189" cy="1006348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" name="Group 23出自【趣你的PPT】(微信:qunideppt)：最优质的PPT资源库"/>
          <p:cNvGrpSpPr/>
          <p:nvPr/>
        </p:nvGrpSpPr>
        <p:grpSpPr>
          <a:xfrm>
            <a:off x="6550413" y="2500401"/>
            <a:ext cx="963626" cy="963628"/>
            <a:chOff x="5576888" y="4972050"/>
            <a:chExt cx="344488" cy="344488"/>
          </a:xfrm>
          <a:solidFill>
            <a:schemeClr val="tx1"/>
          </a:solidFill>
          <a:effectLst/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00713" y="5095875"/>
              <a:ext cx="96838" cy="968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38813" y="4972050"/>
              <a:ext cx="182563" cy="180975"/>
            </a:xfrm>
            <a:custGeom>
              <a:avLst/>
              <a:gdLst>
                <a:gd name="T0" fmla="*/ 88 w 115"/>
                <a:gd name="T1" fmla="*/ 29 h 114"/>
                <a:gd name="T2" fmla="*/ 85 w 115"/>
                <a:gd name="T3" fmla="*/ 0 h 114"/>
                <a:gd name="T4" fmla="*/ 56 w 115"/>
                <a:gd name="T5" fmla="*/ 29 h 114"/>
                <a:gd name="T6" fmla="*/ 56 w 115"/>
                <a:gd name="T7" fmla="*/ 48 h 114"/>
                <a:gd name="T8" fmla="*/ 0 w 115"/>
                <a:gd name="T9" fmla="*/ 104 h 114"/>
                <a:gd name="T10" fmla="*/ 10 w 115"/>
                <a:gd name="T11" fmla="*/ 114 h 114"/>
                <a:gd name="T12" fmla="*/ 66 w 115"/>
                <a:gd name="T13" fmla="*/ 58 h 114"/>
                <a:gd name="T14" fmla="*/ 85 w 115"/>
                <a:gd name="T15" fmla="*/ 58 h 114"/>
                <a:gd name="T16" fmla="*/ 115 w 115"/>
                <a:gd name="T17" fmla="*/ 29 h 114"/>
                <a:gd name="T18" fmla="*/ 88 w 115"/>
                <a:gd name="T19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4">
                  <a:moveTo>
                    <a:pt x="88" y="29"/>
                  </a:moveTo>
                  <a:lnTo>
                    <a:pt x="85" y="0"/>
                  </a:lnTo>
                  <a:lnTo>
                    <a:pt x="56" y="29"/>
                  </a:lnTo>
                  <a:lnTo>
                    <a:pt x="56" y="48"/>
                  </a:lnTo>
                  <a:lnTo>
                    <a:pt x="0" y="104"/>
                  </a:lnTo>
                  <a:lnTo>
                    <a:pt x="10" y="114"/>
                  </a:lnTo>
                  <a:lnTo>
                    <a:pt x="66" y="58"/>
                  </a:lnTo>
                  <a:lnTo>
                    <a:pt x="85" y="58"/>
                  </a:lnTo>
                  <a:lnTo>
                    <a:pt x="115" y="29"/>
                  </a:lnTo>
                  <a:lnTo>
                    <a:pt x="8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76888" y="4972050"/>
              <a:ext cx="344488" cy="344488"/>
            </a:xfrm>
            <a:custGeom>
              <a:avLst/>
              <a:gdLst>
                <a:gd name="T0" fmla="*/ 77 w 89"/>
                <a:gd name="T1" fmla="*/ 29 h 89"/>
                <a:gd name="T2" fmla="*/ 81 w 89"/>
                <a:gd name="T3" fmla="*/ 45 h 89"/>
                <a:gd name="T4" fmla="*/ 45 w 89"/>
                <a:gd name="T5" fmla="*/ 81 h 89"/>
                <a:gd name="T6" fmla="*/ 9 w 89"/>
                <a:gd name="T7" fmla="*/ 45 h 89"/>
                <a:gd name="T8" fmla="*/ 45 w 89"/>
                <a:gd name="T9" fmla="*/ 9 h 89"/>
                <a:gd name="T10" fmla="*/ 60 w 89"/>
                <a:gd name="T11" fmla="*/ 12 h 89"/>
                <a:gd name="T12" fmla="*/ 62 w 89"/>
                <a:gd name="T13" fmla="*/ 8 h 89"/>
                <a:gd name="T14" fmla="*/ 65 w 89"/>
                <a:gd name="T15" fmla="*/ 5 h 89"/>
                <a:gd name="T16" fmla="*/ 45 w 89"/>
                <a:gd name="T17" fmla="*/ 0 h 89"/>
                <a:gd name="T18" fmla="*/ 0 w 89"/>
                <a:gd name="T19" fmla="*/ 45 h 89"/>
                <a:gd name="T20" fmla="*/ 45 w 89"/>
                <a:gd name="T21" fmla="*/ 89 h 89"/>
                <a:gd name="T22" fmla="*/ 89 w 89"/>
                <a:gd name="T23" fmla="*/ 45 h 89"/>
                <a:gd name="T24" fmla="*/ 84 w 89"/>
                <a:gd name="T25" fmla="*/ 25 h 89"/>
                <a:gd name="T26" fmla="*/ 81 w 89"/>
                <a:gd name="T27" fmla="*/ 28 h 89"/>
                <a:gd name="T28" fmla="*/ 77 w 89"/>
                <a:gd name="T29" fmla="*/ 2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89">
                  <a:moveTo>
                    <a:pt x="77" y="29"/>
                  </a:moveTo>
                  <a:cubicBezTo>
                    <a:pt x="79" y="34"/>
                    <a:pt x="81" y="39"/>
                    <a:pt x="81" y="45"/>
                  </a:cubicBezTo>
                  <a:cubicBezTo>
                    <a:pt x="81" y="65"/>
                    <a:pt x="65" y="81"/>
                    <a:pt x="45" y="81"/>
                  </a:cubicBezTo>
                  <a:cubicBezTo>
                    <a:pt x="25" y="81"/>
                    <a:pt x="9" y="65"/>
                    <a:pt x="9" y="45"/>
                  </a:cubicBezTo>
                  <a:cubicBezTo>
                    <a:pt x="9" y="25"/>
                    <a:pt x="25" y="9"/>
                    <a:pt x="45" y="9"/>
                  </a:cubicBezTo>
                  <a:cubicBezTo>
                    <a:pt x="50" y="9"/>
                    <a:pt x="55" y="10"/>
                    <a:pt x="60" y="12"/>
                  </a:cubicBezTo>
                  <a:cubicBezTo>
                    <a:pt x="60" y="11"/>
                    <a:pt x="61" y="9"/>
                    <a:pt x="62" y="8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59" y="2"/>
                    <a:pt x="52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69" y="89"/>
                    <a:pt x="89" y="69"/>
                    <a:pt x="89" y="45"/>
                  </a:cubicBezTo>
                  <a:cubicBezTo>
                    <a:pt x="89" y="37"/>
                    <a:pt x="87" y="31"/>
                    <a:pt x="84" y="25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0" y="29"/>
                    <a:pt x="79" y="29"/>
                    <a:pt x="7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1976" y="5037138"/>
              <a:ext cx="212725" cy="212725"/>
            </a:xfrm>
            <a:custGeom>
              <a:avLst/>
              <a:gdLst>
                <a:gd name="T0" fmla="*/ 48 w 55"/>
                <a:gd name="T1" fmla="*/ 28 h 55"/>
                <a:gd name="T2" fmla="*/ 28 w 55"/>
                <a:gd name="T3" fmla="*/ 48 h 55"/>
                <a:gd name="T4" fmla="*/ 8 w 55"/>
                <a:gd name="T5" fmla="*/ 28 h 55"/>
                <a:gd name="T6" fmla="*/ 28 w 55"/>
                <a:gd name="T7" fmla="*/ 8 h 55"/>
                <a:gd name="T8" fmla="*/ 35 w 55"/>
                <a:gd name="T9" fmla="*/ 9 h 55"/>
                <a:gd name="T10" fmla="*/ 40 w 55"/>
                <a:gd name="T11" fmla="*/ 3 h 55"/>
                <a:gd name="T12" fmla="*/ 28 w 55"/>
                <a:gd name="T13" fmla="*/ 0 h 55"/>
                <a:gd name="T14" fmla="*/ 0 w 55"/>
                <a:gd name="T15" fmla="*/ 28 h 55"/>
                <a:gd name="T16" fmla="*/ 28 w 55"/>
                <a:gd name="T17" fmla="*/ 55 h 55"/>
                <a:gd name="T18" fmla="*/ 55 w 55"/>
                <a:gd name="T19" fmla="*/ 28 h 55"/>
                <a:gd name="T20" fmla="*/ 52 w 55"/>
                <a:gd name="T21" fmla="*/ 15 h 55"/>
                <a:gd name="T22" fmla="*/ 46 w 55"/>
                <a:gd name="T23" fmla="*/ 21 h 55"/>
                <a:gd name="T24" fmla="*/ 48 w 55"/>
                <a:gd name="T2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5">
                  <a:moveTo>
                    <a:pt x="48" y="28"/>
                  </a:moveTo>
                  <a:cubicBezTo>
                    <a:pt x="48" y="39"/>
                    <a:pt x="39" y="48"/>
                    <a:pt x="28" y="48"/>
                  </a:cubicBez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0" y="8"/>
                    <a:pt x="33" y="8"/>
                    <a:pt x="35" y="9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7" y="1"/>
                    <a:pt x="32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43"/>
                    <a:pt x="12" y="55"/>
                    <a:pt x="28" y="55"/>
                  </a:cubicBezTo>
                  <a:cubicBezTo>
                    <a:pt x="43" y="55"/>
                    <a:pt x="55" y="43"/>
                    <a:pt x="55" y="28"/>
                  </a:cubicBezTo>
                  <a:cubicBezTo>
                    <a:pt x="55" y="23"/>
                    <a:pt x="54" y="19"/>
                    <a:pt x="52" y="15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3"/>
                    <a:pt x="48" y="25"/>
                    <a:pt x="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" name="Group 1出自【趣你的PPT】(微信:qunideppt)：最优质的PPT资源库"/>
          <p:cNvGrpSpPr/>
          <p:nvPr/>
        </p:nvGrpSpPr>
        <p:grpSpPr>
          <a:xfrm>
            <a:off x="4426753" y="2274763"/>
            <a:ext cx="1411024" cy="1418296"/>
            <a:chOff x="3204864" y="1683512"/>
            <a:chExt cx="1001189" cy="1006348"/>
          </a:xfrm>
        </p:grpSpPr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04866" y="1683514"/>
              <a:ext cx="1001187" cy="10063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4864" y="1683512"/>
              <a:ext cx="1001187" cy="1006346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1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" name="Group 28出自【趣你的PPT】(微信:qunideppt)：最优质的PPT资源库"/>
          <p:cNvGrpSpPr/>
          <p:nvPr/>
        </p:nvGrpSpPr>
        <p:grpSpPr>
          <a:xfrm>
            <a:off x="4717751" y="2483350"/>
            <a:ext cx="829028" cy="1001124"/>
            <a:chOff x="3962400" y="4851401"/>
            <a:chExt cx="795338" cy="960437"/>
          </a:xfrm>
          <a:solidFill>
            <a:srgbClr val="17182A"/>
          </a:solidFill>
          <a:effectLst/>
        </p:grpSpPr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2400" y="5653088"/>
              <a:ext cx="315913" cy="158750"/>
            </a:xfrm>
            <a:custGeom>
              <a:avLst/>
              <a:gdLst>
                <a:gd name="T0" fmla="*/ 0 w 83"/>
                <a:gd name="T1" fmla="*/ 0 h 42"/>
                <a:gd name="T2" fmla="*/ 0 w 83"/>
                <a:gd name="T3" fmla="*/ 29 h 42"/>
                <a:gd name="T4" fmla="*/ 13 w 83"/>
                <a:gd name="T5" fmla="*/ 42 h 42"/>
                <a:gd name="T6" fmla="*/ 70 w 83"/>
                <a:gd name="T7" fmla="*/ 42 h 42"/>
                <a:gd name="T8" fmla="*/ 83 w 83"/>
                <a:gd name="T9" fmla="*/ 29 h 42"/>
                <a:gd name="T10" fmla="*/ 83 w 83"/>
                <a:gd name="T11" fmla="*/ 0 h 42"/>
                <a:gd name="T12" fmla="*/ 0 w 8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42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36"/>
                    <a:pt x="6" y="42"/>
                    <a:pt x="13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7" y="42"/>
                    <a:pt x="83" y="36"/>
                    <a:pt x="83" y="29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1825" y="5653088"/>
              <a:ext cx="315913" cy="158750"/>
            </a:xfrm>
            <a:custGeom>
              <a:avLst/>
              <a:gdLst>
                <a:gd name="T0" fmla="*/ 0 w 83"/>
                <a:gd name="T1" fmla="*/ 0 h 42"/>
                <a:gd name="T2" fmla="*/ 0 w 83"/>
                <a:gd name="T3" fmla="*/ 29 h 42"/>
                <a:gd name="T4" fmla="*/ 13 w 83"/>
                <a:gd name="T5" fmla="*/ 42 h 42"/>
                <a:gd name="T6" fmla="*/ 70 w 83"/>
                <a:gd name="T7" fmla="*/ 42 h 42"/>
                <a:gd name="T8" fmla="*/ 83 w 83"/>
                <a:gd name="T9" fmla="*/ 29 h 42"/>
                <a:gd name="T10" fmla="*/ 83 w 83"/>
                <a:gd name="T11" fmla="*/ 0 h 42"/>
                <a:gd name="T12" fmla="*/ 0 w 8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42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36"/>
                    <a:pt x="6" y="42"/>
                    <a:pt x="13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7" y="42"/>
                    <a:pt x="83" y="36"/>
                    <a:pt x="83" y="29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4800" y="4851401"/>
              <a:ext cx="190500" cy="114300"/>
            </a:xfrm>
            <a:custGeom>
              <a:avLst/>
              <a:gdLst>
                <a:gd name="T0" fmla="*/ 42 w 50"/>
                <a:gd name="T1" fmla="*/ 0 h 30"/>
                <a:gd name="T2" fmla="*/ 8 w 50"/>
                <a:gd name="T3" fmla="*/ 0 h 30"/>
                <a:gd name="T4" fmla="*/ 0 w 50"/>
                <a:gd name="T5" fmla="*/ 8 h 30"/>
                <a:gd name="T6" fmla="*/ 0 w 50"/>
                <a:gd name="T7" fmla="*/ 30 h 30"/>
                <a:gd name="T8" fmla="*/ 50 w 50"/>
                <a:gd name="T9" fmla="*/ 30 h 30"/>
                <a:gd name="T10" fmla="*/ 50 w 50"/>
                <a:gd name="T11" fmla="*/ 8 h 30"/>
                <a:gd name="T12" fmla="*/ 42 w 5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0">
                  <a:moveTo>
                    <a:pt x="4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4"/>
                    <a:pt x="47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4838" y="4851401"/>
              <a:ext cx="193675" cy="114300"/>
            </a:xfrm>
            <a:custGeom>
              <a:avLst/>
              <a:gdLst>
                <a:gd name="T0" fmla="*/ 42 w 51"/>
                <a:gd name="T1" fmla="*/ 0 h 30"/>
                <a:gd name="T2" fmla="*/ 9 w 51"/>
                <a:gd name="T3" fmla="*/ 0 h 30"/>
                <a:gd name="T4" fmla="*/ 0 w 51"/>
                <a:gd name="T5" fmla="*/ 8 h 30"/>
                <a:gd name="T6" fmla="*/ 0 w 51"/>
                <a:gd name="T7" fmla="*/ 30 h 30"/>
                <a:gd name="T8" fmla="*/ 51 w 51"/>
                <a:gd name="T9" fmla="*/ 30 h 30"/>
                <a:gd name="T10" fmla="*/ 51 w 51"/>
                <a:gd name="T11" fmla="*/ 8 h 30"/>
                <a:gd name="T12" fmla="*/ 42 w 5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0">
                  <a:moveTo>
                    <a:pt x="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4"/>
                    <a:pt x="47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2438" y="5219701"/>
              <a:ext cx="198438" cy="98425"/>
            </a:xfrm>
            <a:custGeom>
              <a:avLst/>
              <a:gdLst>
                <a:gd name="T0" fmla="*/ 43 w 52"/>
                <a:gd name="T1" fmla="*/ 0 h 26"/>
                <a:gd name="T2" fmla="*/ 8 w 52"/>
                <a:gd name="T3" fmla="*/ 0 h 26"/>
                <a:gd name="T4" fmla="*/ 0 w 52"/>
                <a:gd name="T5" fmla="*/ 9 h 26"/>
                <a:gd name="T6" fmla="*/ 0 w 52"/>
                <a:gd name="T7" fmla="*/ 18 h 26"/>
                <a:gd name="T8" fmla="*/ 8 w 52"/>
                <a:gd name="T9" fmla="*/ 26 h 26"/>
                <a:gd name="T10" fmla="*/ 43 w 52"/>
                <a:gd name="T11" fmla="*/ 26 h 26"/>
                <a:gd name="T12" fmla="*/ 52 w 52"/>
                <a:gd name="T13" fmla="*/ 18 h 26"/>
                <a:gd name="T14" fmla="*/ 52 w 52"/>
                <a:gd name="T15" fmla="*/ 9 h 26"/>
                <a:gd name="T16" fmla="*/ 43 w 5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6">
                  <a:moveTo>
                    <a:pt x="4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6"/>
                    <a:pt x="8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8" y="26"/>
                    <a:pt x="52" y="22"/>
                    <a:pt x="52" y="1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4"/>
                    <a:pt x="48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62400" y="5006976"/>
              <a:ext cx="795338" cy="600075"/>
            </a:xfrm>
            <a:custGeom>
              <a:avLst/>
              <a:gdLst>
                <a:gd name="T0" fmla="*/ 183 w 209"/>
                <a:gd name="T1" fmla="*/ 30 h 158"/>
                <a:gd name="T2" fmla="*/ 170 w 209"/>
                <a:gd name="T3" fmla="*/ 18 h 158"/>
                <a:gd name="T4" fmla="*/ 170 w 209"/>
                <a:gd name="T5" fmla="*/ 0 h 158"/>
                <a:gd name="T6" fmla="*/ 119 w 209"/>
                <a:gd name="T7" fmla="*/ 0 h 158"/>
                <a:gd name="T8" fmla="*/ 119 w 209"/>
                <a:gd name="T9" fmla="*/ 17 h 158"/>
                <a:gd name="T10" fmla="*/ 91 w 209"/>
                <a:gd name="T11" fmla="*/ 17 h 158"/>
                <a:gd name="T12" fmla="*/ 91 w 209"/>
                <a:gd name="T13" fmla="*/ 0 h 158"/>
                <a:gd name="T14" fmla="*/ 40 w 209"/>
                <a:gd name="T15" fmla="*/ 0 h 158"/>
                <a:gd name="T16" fmla="*/ 40 w 209"/>
                <a:gd name="T17" fmla="*/ 18 h 158"/>
                <a:gd name="T18" fmla="*/ 26 w 209"/>
                <a:gd name="T19" fmla="*/ 30 h 158"/>
                <a:gd name="T20" fmla="*/ 0 w 209"/>
                <a:gd name="T21" fmla="*/ 111 h 158"/>
                <a:gd name="T22" fmla="*/ 0 w 209"/>
                <a:gd name="T23" fmla="*/ 158 h 158"/>
                <a:gd name="T24" fmla="*/ 83 w 209"/>
                <a:gd name="T25" fmla="*/ 158 h 158"/>
                <a:gd name="T26" fmla="*/ 83 w 209"/>
                <a:gd name="T27" fmla="*/ 123 h 158"/>
                <a:gd name="T28" fmla="*/ 126 w 209"/>
                <a:gd name="T29" fmla="*/ 123 h 158"/>
                <a:gd name="T30" fmla="*/ 126 w 209"/>
                <a:gd name="T31" fmla="*/ 158 h 158"/>
                <a:gd name="T32" fmla="*/ 209 w 209"/>
                <a:gd name="T33" fmla="*/ 158 h 158"/>
                <a:gd name="T34" fmla="*/ 209 w 209"/>
                <a:gd name="T35" fmla="*/ 111 h 158"/>
                <a:gd name="T36" fmla="*/ 183 w 209"/>
                <a:gd name="T37" fmla="*/ 30 h 158"/>
                <a:gd name="T38" fmla="*/ 142 w 209"/>
                <a:gd name="T39" fmla="*/ 74 h 158"/>
                <a:gd name="T40" fmla="*/ 122 w 209"/>
                <a:gd name="T41" fmla="*/ 93 h 158"/>
                <a:gd name="T42" fmla="*/ 87 w 209"/>
                <a:gd name="T43" fmla="*/ 93 h 158"/>
                <a:gd name="T44" fmla="*/ 68 w 209"/>
                <a:gd name="T45" fmla="*/ 74 h 158"/>
                <a:gd name="T46" fmla="*/ 68 w 209"/>
                <a:gd name="T47" fmla="*/ 65 h 158"/>
                <a:gd name="T48" fmla="*/ 87 w 209"/>
                <a:gd name="T49" fmla="*/ 45 h 158"/>
                <a:gd name="T50" fmla="*/ 122 w 209"/>
                <a:gd name="T51" fmla="*/ 45 h 158"/>
                <a:gd name="T52" fmla="*/ 142 w 209"/>
                <a:gd name="T53" fmla="*/ 65 h 158"/>
                <a:gd name="T54" fmla="*/ 142 w 209"/>
                <a:gd name="T55" fmla="*/ 7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9" h="158">
                  <a:moveTo>
                    <a:pt x="183" y="30"/>
                  </a:moveTo>
                  <a:cubicBezTo>
                    <a:pt x="183" y="24"/>
                    <a:pt x="175" y="19"/>
                    <a:pt x="170" y="18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4" y="19"/>
                    <a:pt x="26" y="24"/>
                    <a:pt x="26" y="3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209" y="158"/>
                    <a:pt x="209" y="158"/>
                    <a:pt x="209" y="158"/>
                  </a:cubicBezTo>
                  <a:cubicBezTo>
                    <a:pt x="209" y="111"/>
                    <a:pt x="209" y="111"/>
                    <a:pt x="209" y="111"/>
                  </a:cubicBezTo>
                  <a:lnTo>
                    <a:pt x="183" y="30"/>
                  </a:lnTo>
                  <a:close/>
                  <a:moveTo>
                    <a:pt x="142" y="74"/>
                  </a:moveTo>
                  <a:cubicBezTo>
                    <a:pt x="142" y="84"/>
                    <a:pt x="133" y="93"/>
                    <a:pt x="122" y="93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76" y="93"/>
                    <a:pt x="68" y="84"/>
                    <a:pt x="68" y="74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8" y="54"/>
                    <a:pt x="76" y="45"/>
                    <a:pt x="87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33" y="45"/>
                    <a:pt x="142" y="54"/>
                    <a:pt x="142" y="65"/>
                  </a:cubicBezTo>
                  <a:lnTo>
                    <a:pt x="14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29509" y="3914792"/>
            <a:ext cx="1411028" cy="14182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6329509" y="3914792"/>
            <a:ext cx="1411028" cy="1418298"/>
          </a:xfrm>
          <a:custGeom>
            <a:avLst/>
            <a:gdLst>
              <a:gd name="T0" fmla="*/ 388 w 388"/>
              <a:gd name="T1" fmla="*/ 390 h 390"/>
              <a:gd name="T2" fmla="*/ 0 w 388"/>
              <a:gd name="T3" fmla="*/ 0 h 390"/>
              <a:gd name="T4" fmla="*/ 388 w 388"/>
              <a:gd name="T5" fmla="*/ 0 h 390"/>
              <a:gd name="T6" fmla="*/ 388 w 388"/>
              <a:gd name="T7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8" h="390">
                <a:moveTo>
                  <a:pt x="388" y="390"/>
                </a:moveTo>
                <a:lnTo>
                  <a:pt x="0" y="0"/>
                </a:lnTo>
                <a:lnTo>
                  <a:pt x="388" y="0"/>
                </a:lnTo>
                <a:lnTo>
                  <a:pt x="388" y="390"/>
                </a:lnTo>
                <a:close/>
              </a:path>
            </a:pathLst>
          </a:cu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6883348" y="4415587"/>
            <a:ext cx="314136" cy="60802"/>
          </a:xfrm>
          <a:custGeom>
            <a:avLst/>
            <a:gdLst>
              <a:gd name="T0" fmla="*/ 26 w 26"/>
              <a:gd name="T1" fmla="*/ 2 h 5"/>
              <a:gd name="T2" fmla="*/ 23 w 26"/>
              <a:gd name="T3" fmla="*/ 5 h 5"/>
              <a:gd name="T4" fmla="*/ 2 w 26"/>
              <a:gd name="T5" fmla="*/ 5 h 5"/>
              <a:gd name="T6" fmla="*/ 0 w 26"/>
              <a:gd name="T7" fmla="*/ 2 h 5"/>
              <a:gd name="T8" fmla="*/ 0 w 26"/>
              <a:gd name="T9" fmla="*/ 2 h 5"/>
              <a:gd name="T10" fmla="*/ 2 w 26"/>
              <a:gd name="T11" fmla="*/ 0 h 5"/>
              <a:gd name="T12" fmla="*/ 23 w 26"/>
              <a:gd name="T13" fmla="*/ 0 h 5"/>
              <a:gd name="T14" fmla="*/ 26 w 26"/>
              <a:gd name="T15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5">
                <a:moveTo>
                  <a:pt x="26" y="2"/>
                </a:moveTo>
                <a:cubicBezTo>
                  <a:pt x="26" y="4"/>
                  <a:pt x="25" y="5"/>
                  <a:pt x="23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1"/>
                  <a:pt x="26" y="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6858014" y="4215231"/>
            <a:ext cx="364802" cy="202668"/>
          </a:xfrm>
          <a:custGeom>
            <a:avLst/>
            <a:gdLst>
              <a:gd name="T0" fmla="*/ 30 w 30"/>
              <a:gd name="T1" fmla="*/ 9 h 17"/>
              <a:gd name="T2" fmla="*/ 23 w 30"/>
              <a:gd name="T3" fmla="*/ 17 h 17"/>
              <a:gd name="T4" fmla="*/ 6 w 30"/>
              <a:gd name="T5" fmla="*/ 17 h 17"/>
              <a:gd name="T6" fmla="*/ 0 w 30"/>
              <a:gd name="T7" fmla="*/ 9 h 17"/>
              <a:gd name="T8" fmla="*/ 0 w 30"/>
              <a:gd name="T9" fmla="*/ 9 h 17"/>
              <a:gd name="T10" fmla="*/ 6 w 30"/>
              <a:gd name="T11" fmla="*/ 0 h 17"/>
              <a:gd name="T12" fmla="*/ 13 w 30"/>
              <a:gd name="T13" fmla="*/ 5 h 17"/>
              <a:gd name="T14" fmla="*/ 17 w 30"/>
              <a:gd name="T15" fmla="*/ 0 h 17"/>
              <a:gd name="T16" fmla="*/ 21 w 30"/>
              <a:gd name="T17" fmla="*/ 5 h 17"/>
              <a:gd name="T18" fmla="*/ 23 w 30"/>
              <a:gd name="T19" fmla="*/ 0 h 17"/>
              <a:gd name="T20" fmla="*/ 30 w 30"/>
              <a:gd name="T21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" h="17">
                <a:moveTo>
                  <a:pt x="30" y="9"/>
                </a:moveTo>
                <a:cubicBezTo>
                  <a:pt x="30" y="14"/>
                  <a:pt x="27" y="17"/>
                  <a:pt x="23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3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6" y="0"/>
                </a:cubicBezTo>
                <a:cubicBezTo>
                  <a:pt x="6" y="0"/>
                  <a:pt x="11" y="5"/>
                  <a:pt x="13" y="5"/>
                </a:cubicBezTo>
                <a:cubicBezTo>
                  <a:pt x="14" y="4"/>
                  <a:pt x="15" y="0"/>
                  <a:pt x="17" y="0"/>
                </a:cubicBezTo>
                <a:cubicBezTo>
                  <a:pt x="18" y="1"/>
                  <a:pt x="20" y="5"/>
                  <a:pt x="21" y="5"/>
                </a:cubicBezTo>
                <a:cubicBezTo>
                  <a:pt x="22" y="4"/>
                  <a:pt x="23" y="0"/>
                  <a:pt x="23" y="0"/>
                </a:cubicBezTo>
                <a:cubicBezTo>
                  <a:pt x="27" y="0"/>
                  <a:pt x="30" y="4"/>
                  <a:pt x="30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96753" y="4388236"/>
            <a:ext cx="876540" cy="719470"/>
          </a:xfrm>
          <a:custGeom>
            <a:avLst/>
            <a:gdLst>
              <a:gd name="T0" fmla="*/ 73 w 73"/>
              <a:gd name="T1" fmla="*/ 53 h 60"/>
              <a:gd name="T2" fmla="*/ 67 w 73"/>
              <a:gd name="T3" fmla="*/ 60 h 60"/>
              <a:gd name="T4" fmla="*/ 7 w 73"/>
              <a:gd name="T5" fmla="*/ 60 h 60"/>
              <a:gd name="T6" fmla="*/ 0 w 73"/>
              <a:gd name="T7" fmla="*/ 53 h 60"/>
              <a:gd name="T8" fmla="*/ 7 w 73"/>
              <a:gd name="T9" fmla="*/ 47 h 60"/>
              <a:gd name="T10" fmla="*/ 7 w 73"/>
              <a:gd name="T11" fmla="*/ 22 h 60"/>
              <a:gd name="T12" fmla="*/ 28 w 73"/>
              <a:gd name="T13" fmla="*/ 0 h 60"/>
              <a:gd name="T14" fmla="*/ 45 w 73"/>
              <a:gd name="T15" fmla="*/ 0 h 60"/>
              <a:gd name="T16" fmla="*/ 67 w 73"/>
              <a:gd name="T17" fmla="*/ 22 h 60"/>
              <a:gd name="T18" fmla="*/ 67 w 73"/>
              <a:gd name="T19" fmla="*/ 47 h 60"/>
              <a:gd name="T20" fmla="*/ 73 w 73"/>
              <a:gd name="T21" fmla="*/ 53 h 60"/>
              <a:gd name="T22" fmla="*/ 49 w 73"/>
              <a:gd name="T23" fmla="*/ 35 h 60"/>
              <a:gd name="T24" fmla="*/ 40 w 73"/>
              <a:gd name="T25" fmla="*/ 26 h 60"/>
              <a:gd name="T26" fmla="*/ 34 w 73"/>
              <a:gd name="T27" fmla="*/ 21 h 60"/>
              <a:gd name="T28" fmla="*/ 39 w 73"/>
              <a:gd name="T29" fmla="*/ 18 h 60"/>
              <a:gd name="T30" fmla="*/ 46 w 73"/>
              <a:gd name="T31" fmla="*/ 20 h 60"/>
              <a:gd name="T32" fmla="*/ 47 w 73"/>
              <a:gd name="T33" fmla="*/ 15 h 60"/>
              <a:gd name="T34" fmla="*/ 40 w 73"/>
              <a:gd name="T35" fmla="*/ 13 h 60"/>
              <a:gd name="T36" fmla="*/ 40 w 73"/>
              <a:gd name="T37" fmla="*/ 12 h 60"/>
              <a:gd name="T38" fmla="*/ 40 w 73"/>
              <a:gd name="T39" fmla="*/ 12 h 60"/>
              <a:gd name="T40" fmla="*/ 40 w 73"/>
              <a:gd name="T41" fmla="*/ 12 h 60"/>
              <a:gd name="T42" fmla="*/ 37 w 73"/>
              <a:gd name="T43" fmla="*/ 9 h 60"/>
              <a:gd name="T44" fmla="*/ 35 w 73"/>
              <a:gd name="T45" fmla="*/ 12 h 60"/>
              <a:gd name="T46" fmla="*/ 35 w 73"/>
              <a:gd name="T47" fmla="*/ 13 h 60"/>
              <a:gd name="T48" fmla="*/ 35 w 73"/>
              <a:gd name="T49" fmla="*/ 13 h 60"/>
              <a:gd name="T50" fmla="*/ 35 w 73"/>
              <a:gd name="T51" fmla="*/ 13 h 60"/>
              <a:gd name="T52" fmla="*/ 27 w 73"/>
              <a:gd name="T53" fmla="*/ 22 h 60"/>
              <a:gd name="T54" fmla="*/ 36 w 73"/>
              <a:gd name="T55" fmla="*/ 31 h 60"/>
              <a:gd name="T56" fmla="*/ 41 w 73"/>
              <a:gd name="T57" fmla="*/ 36 h 60"/>
              <a:gd name="T58" fmla="*/ 36 w 73"/>
              <a:gd name="T59" fmla="*/ 39 h 60"/>
              <a:gd name="T60" fmla="*/ 28 w 73"/>
              <a:gd name="T61" fmla="*/ 37 h 60"/>
              <a:gd name="T62" fmla="*/ 26 w 73"/>
              <a:gd name="T63" fmla="*/ 43 h 60"/>
              <a:gd name="T64" fmla="*/ 35 w 73"/>
              <a:gd name="T65" fmla="*/ 45 h 60"/>
              <a:gd name="T66" fmla="*/ 35 w 73"/>
              <a:gd name="T67" fmla="*/ 46 h 60"/>
              <a:gd name="T68" fmla="*/ 35 w 73"/>
              <a:gd name="T69" fmla="*/ 46 h 60"/>
              <a:gd name="T70" fmla="*/ 35 w 73"/>
              <a:gd name="T71" fmla="*/ 46 h 60"/>
              <a:gd name="T72" fmla="*/ 37 w 73"/>
              <a:gd name="T73" fmla="*/ 48 h 60"/>
              <a:gd name="T74" fmla="*/ 40 w 73"/>
              <a:gd name="T75" fmla="*/ 46 h 60"/>
              <a:gd name="T76" fmla="*/ 40 w 73"/>
              <a:gd name="T77" fmla="*/ 46 h 60"/>
              <a:gd name="T78" fmla="*/ 40 w 73"/>
              <a:gd name="T79" fmla="*/ 46 h 60"/>
              <a:gd name="T80" fmla="*/ 40 w 73"/>
              <a:gd name="T81" fmla="*/ 44 h 60"/>
              <a:gd name="T82" fmla="*/ 49 w 73"/>
              <a:gd name="T83" fmla="*/ 3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3" h="60">
                <a:moveTo>
                  <a:pt x="73" y="53"/>
                </a:moveTo>
                <a:cubicBezTo>
                  <a:pt x="73" y="57"/>
                  <a:pt x="70" y="60"/>
                  <a:pt x="67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3" y="60"/>
                  <a:pt x="0" y="57"/>
                  <a:pt x="0" y="53"/>
                </a:cubicBezTo>
                <a:cubicBezTo>
                  <a:pt x="0" y="50"/>
                  <a:pt x="3" y="47"/>
                  <a:pt x="7" y="47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10"/>
                  <a:pt x="16" y="0"/>
                  <a:pt x="2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7" y="0"/>
                  <a:pt x="67" y="10"/>
                  <a:pt x="67" y="22"/>
                </a:cubicBezTo>
                <a:cubicBezTo>
                  <a:pt x="67" y="47"/>
                  <a:pt x="67" y="47"/>
                  <a:pt x="67" y="47"/>
                </a:cubicBezTo>
                <a:cubicBezTo>
                  <a:pt x="70" y="47"/>
                  <a:pt x="73" y="50"/>
                  <a:pt x="73" y="53"/>
                </a:cubicBezTo>
                <a:close/>
                <a:moveTo>
                  <a:pt x="49" y="35"/>
                </a:moveTo>
                <a:cubicBezTo>
                  <a:pt x="49" y="30"/>
                  <a:pt x="46" y="28"/>
                  <a:pt x="40" y="26"/>
                </a:cubicBezTo>
                <a:cubicBezTo>
                  <a:pt x="36" y="24"/>
                  <a:pt x="34" y="23"/>
                  <a:pt x="34" y="21"/>
                </a:cubicBezTo>
                <a:cubicBezTo>
                  <a:pt x="34" y="20"/>
                  <a:pt x="35" y="18"/>
                  <a:pt x="39" y="18"/>
                </a:cubicBezTo>
                <a:cubicBezTo>
                  <a:pt x="42" y="18"/>
                  <a:pt x="45" y="20"/>
                  <a:pt x="46" y="20"/>
                </a:cubicBezTo>
                <a:cubicBezTo>
                  <a:pt x="47" y="15"/>
                  <a:pt x="47" y="15"/>
                  <a:pt x="47" y="15"/>
                </a:cubicBezTo>
                <a:cubicBezTo>
                  <a:pt x="46" y="14"/>
                  <a:pt x="43" y="13"/>
                  <a:pt x="40" y="13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0"/>
                  <a:pt x="39" y="9"/>
                  <a:pt x="37" y="9"/>
                </a:cubicBezTo>
                <a:cubicBezTo>
                  <a:pt x="36" y="9"/>
                  <a:pt x="35" y="10"/>
                  <a:pt x="35" y="12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0" y="14"/>
                  <a:pt x="27" y="18"/>
                  <a:pt x="27" y="22"/>
                </a:cubicBezTo>
                <a:cubicBezTo>
                  <a:pt x="27" y="27"/>
                  <a:pt x="30" y="30"/>
                  <a:pt x="36" y="31"/>
                </a:cubicBezTo>
                <a:cubicBezTo>
                  <a:pt x="39" y="33"/>
                  <a:pt x="41" y="34"/>
                  <a:pt x="41" y="36"/>
                </a:cubicBezTo>
                <a:cubicBezTo>
                  <a:pt x="41" y="38"/>
                  <a:pt x="39" y="39"/>
                  <a:pt x="36" y="39"/>
                </a:cubicBezTo>
                <a:cubicBezTo>
                  <a:pt x="33" y="39"/>
                  <a:pt x="30" y="38"/>
                  <a:pt x="28" y="37"/>
                </a:cubicBezTo>
                <a:cubicBezTo>
                  <a:pt x="26" y="43"/>
                  <a:pt x="26" y="43"/>
                  <a:pt x="26" y="43"/>
                </a:cubicBezTo>
                <a:cubicBezTo>
                  <a:pt x="28" y="44"/>
                  <a:pt x="31" y="45"/>
                  <a:pt x="35" y="45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7"/>
                  <a:pt x="36" y="48"/>
                  <a:pt x="37" y="48"/>
                </a:cubicBezTo>
                <a:cubicBezTo>
                  <a:pt x="39" y="48"/>
                  <a:pt x="40" y="47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4"/>
                  <a:pt x="40" y="44"/>
                </a:cubicBezTo>
                <a:cubicBezTo>
                  <a:pt x="46" y="43"/>
                  <a:pt x="49" y="40"/>
                  <a:pt x="49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8" name="Group 14出自【趣你的PPT】(微信:qunideppt)：最优质的PPT资源库"/>
          <p:cNvGrpSpPr/>
          <p:nvPr/>
        </p:nvGrpSpPr>
        <p:grpSpPr>
          <a:xfrm>
            <a:off x="4431459" y="3914792"/>
            <a:ext cx="1411026" cy="1418298"/>
            <a:chOff x="3204864" y="3212451"/>
            <a:chExt cx="1001189" cy="1006348"/>
          </a:xfrm>
        </p:grpSpPr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04864" y="3212451"/>
              <a:ext cx="1001189" cy="10063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4864" y="3212451"/>
              <a:ext cx="1001189" cy="1006348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3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39出自【趣你的PPT】(微信:qunideppt)：最优质的PPT资源库"/>
          <p:cNvGrpSpPr/>
          <p:nvPr/>
        </p:nvGrpSpPr>
        <p:grpSpPr>
          <a:xfrm>
            <a:off x="4573044" y="4091783"/>
            <a:ext cx="1127856" cy="1064316"/>
            <a:chOff x="-1090613" y="2197100"/>
            <a:chExt cx="338138" cy="319088"/>
          </a:xfrm>
          <a:solidFill>
            <a:srgbClr val="17182A"/>
          </a:solidFill>
          <a:effectLst/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944563" y="2208213"/>
              <a:ext cx="192088" cy="222250"/>
            </a:xfrm>
            <a:custGeom>
              <a:avLst/>
              <a:gdLst>
                <a:gd name="T0" fmla="*/ 47 w 51"/>
                <a:gd name="T1" fmla="*/ 58 h 59"/>
                <a:gd name="T2" fmla="*/ 42 w 51"/>
                <a:gd name="T3" fmla="*/ 59 h 59"/>
                <a:gd name="T4" fmla="*/ 38 w 51"/>
                <a:gd name="T5" fmla="*/ 56 h 59"/>
                <a:gd name="T6" fmla="*/ 29 w 51"/>
                <a:gd name="T7" fmla="*/ 44 h 59"/>
                <a:gd name="T8" fmla="*/ 19 w 51"/>
                <a:gd name="T9" fmla="*/ 44 h 59"/>
                <a:gd name="T10" fmla="*/ 2 w 51"/>
                <a:gd name="T11" fmla="*/ 19 h 59"/>
                <a:gd name="T12" fmla="*/ 27 w 51"/>
                <a:gd name="T13" fmla="*/ 2 h 59"/>
                <a:gd name="T14" fmla="*/ 44 w 51"/>
                <a:gd name="T15" fmla="*/ 27 h 59"/>
                <a:gd name="T16" fmla="*/ 40 w 51"/>
                <a:gd name="T17" fmla="*/ 36 h 59"/>
                <a:gd name="T18" fmla="*/ 48 w 51"/>
                <a:gd name="T19" fmla="*/ 48 h 59"/>
                <a:gd name="T20" fmla="*/ 47 w 51"/>
                <a:gd name="T21" fmla="*/ 58 h 59"/>
                <a:gd name="T22" fmla="*/ 20 w 51"/>
                <a:gd name="T23" fmla="*/ 37 h 59"/>
                <a:gd name="T24" fmla="*/ 37 w 51"/>
                <a:gd name="T25" fmla="*/ 26 h 59"/>
                <a:gd name="T26" fmla="*/ 25 w 51"/>
                <a:gd name="T27" fmla="*/ 9 h 59"/>
                <a:gd name="T28" fmla="*/ 9 w 51"/>
                <a:gd name="T29" fmla="*/ 21 h 59"/>
                <a:gd name="T30" fmla="*/ 20 w 51"/>
                <a:gd name="T31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59">
                  <a:moveTo>
                    <a:pt x="47" y="58"/>
                  </a:moveTo>
                  <a:cubicBezTo>
                    <a:pt x="45" y="59"/>
                    <a:pt x="43" y="59"/>
                    <a:pt x="42" y="59"/>
                  </a:cubicBezTo>
                  <a:cubicBezTo>
                    <a:pt x="40" y="58"/>
                    <a:pt x="39" y="57"/>
                    <a:pt x="38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5"/>
                    <a:pt x="23" y="45"/>
                    <a:pt x="19" y="44"/>
                  </a:cubicBezTo>
                  <a:cubicBezTo>
                    <a:pt x="7" y="42"/>
                    <a:pt x="0" y="31"/>
                    <a:pt x="2" y="19"/>
                  </a:cubicBezTo>
                  <a:cubicBezTo>
                    <a:pt x="4" y="7"/>
                    <a:pt x="15" y="0"/>
                    <a:pt x="27" y="2"/>
                  </a:cubicBezTo>
                  <a:cubicBezTo>
                    <a:pt x="39" y="4"/>
                    <a:pt x="46" y="15"/>
                    <a:pt x="44" y="27"/>
                  </a:cubicBezTo>
                  <a:cubicBezTo>
                    <a:pt x="44" y="30"/>
                    <a:pt x="42" y="34"/>
                    <a:pt x="40" y="36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1" y="51"/>
                    <a:pt x="50" y="55"/>
                    <a:pt x="47" y="58"/>
                  </a:cubicBezTo>
                  <a:close/>
                  <a:moveTo>
                    <a:pt x="20" y="37"/>
                  </a:moveTo>
                  <a:cubicBezTo>
                    <a:pt x="28" y="38"/>
                    <a:pt x="35" y="33"/>
                    <a:pt x="37" y="26"/>
                  </a:cubicBezTo>
                  <a:cubicBezTo>
                    <a:pt x="38" y="18"/>
                    <a:pt x="33" y="11"/>
                    <a:pt x="25" y="9"/>
                  </a:cubicBezTo>
                  <a:cubicBezTo>
                    <a:pt x="18" y="8"/>
                    <a:pt x="11" y="13"/>
                    <a:pt x="9" y="21"/>
                  </a:cubicBezTo>
                  <a:cubicBezTo>
                    <a:pt x="8" y="28"/>
                    <a:pt x="13" y="35"/>
                    <a:pt x="2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090613" y="2197100"/>
              <a:ext cx="293688" cy="319088"/>
            </a:xfrm>
            <a:custGeom>
              <a:avLst/>
              <a:gdLst>
                <a:gd name="T0" fmla="*/ 71 w 78"/>
                <a:gd name="T1" fmla="*/ 62 h 85"/>
                <a:gd name="T2" fmla="*/ 69 w 78"/>
                <a:gd name="T3" fmla="*/ 60 h 85"/>
                <a:gd name="T4" fmla="*/ 43 w 78"/>
                <a:gd name="T5" fmla="*/ 75 h 85"/>
                <a:gd name="T6" fmla="*/ 11 w 78"/>
                <a:gd name="T7" fmla="*/ 43 h 85"/>
                <a:gd name="T8" fmla="*/ 16 w 78"/>
                <a:gd name="T9" fmla="*/ 25 h 85"/>
                <a:gd name="T10" fmla="*/ 17 w 78"/>
                <a:gd name="T11" fmla="*/ 25 h 85"/>
                <a:gd name="T12" fmla="*/ 26 w 78"/>
                <a:gd name="T13" fmla="*/ 41 h 85"/>
                <a:gd name="T14" fmla="*/ 25 w 78"/>
                <a:gd name="T15" fmla="*/ 42 h 85"/>
                <a:gd name="T16" fmla="*/ 41 w 78"/>
                <a:gd name="T17" fmla="*/ 50 h 85"/>
                <a:gd name="T18" fmla="*/ 51 w 78"/>
                <a:gd name="T19" fmla="*/ 71 h 85"/>
                <a:gd name="T20" fmla="*/ 64 w 78"/>
                <a:gd name="T21" fmla="*/ 54 h 85"/>
                <a:gd name="T22" fmla="*/ 62 w 78"/>
                <a:gd name="T23" fmla="*/ 53 h 85"/>
                <a:gd name="T24" fmla="*/ 55 w 78"/>
                <a:gd name="T25" fmla="*/ 53 h 85"/>
                <a:gd name="T26" fmla="*/ 44 w 78"/>
                <a:gd name="T27" fmla="*/ 48 h 85"/>
                <a:gd name="T28" fmla="*/ 31 w 78"/>
                <a:gd name="T29" fmla="*/ 41 h 85"/>
                <a:gd name="T30" fmla="*/ 37 w 78"/>
                <a:gd name="T31" fmla="*/ 40 h 85"/>
                <a:gd name="T32" fmla="*/ 33 w 78"/>
                <a:gd name="T33" fmla="*/ 22 h 85"/>
                <a:gd name="T34" fmla="*/ 34 w 78"/>
                <a:gd name="T35" fmla="*/ 17 h 85"/>
                <a:gd name="T36" fmla="*/ 33 w 78"/>
                <a:gd name="T37" fmla="*/ 18 h 85"/>
                <a:gd name="T38" fmla="*/ 32 w 78"/>
                <a:gd name="T39" fmla="*/ 17 h 85"/>
                <a:gd name="T40" fmla="*/ 31 w 78"/>
                <a:gd name="T41" fmla="*/ 18 h 85"/>
                <a:gd name="T42" fmla="*/ 30 w 78"/>
                <a:gd name="T43" fmla="*/ 17 h 85"/>
                <a:gd name="T44" fmla="*/ 26 w 78"/>
                <a:gd name="T45" fmla="*/ 22 h 85"/>
                <a:gd name="T46" fmla="*/ 19 w 78"/>
                <a:gd name="T47" fmla="*/ 21 h 85"/>
                <a:gd name="T48" fmla="*/ 37 w 78"/>
                <a:gd name="T49" fmla="*/ 11 h 85"/>
                <a:gd name="T50" fmla="*/ 51 w 78"/>
                <a:gd name="T51" fmla="*/ 1 h 85"/>
                <a:gd name="T52" fmla="*/ 43 w 78"/>
                <a:gd name="T53" fmla="*/ 0 h 85"/>
                <a:gd name="T54" fmla="*/ 0 w 78"/>
                <a:gd name="T55" fmla="*/ 43 h 85"/>
                <a:gd name="T56" fmla="*/ 43 w 78"/>
                <a:gd name="T57" fmla="*/ 85 h 85"/>
                <a:gd name="T58" fmla="*/ 78 w 78"/>
                <a:gd name="T59" fmla="*/ 67 h 85"/>
                <a:gd name="T60" fmla="*/ 71 w 78"/>
                <a:gd name="T61" fmla="*/ 6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85">
                  <a:moveTo>
                    <a:pt x="71" y="62"/>
                  </a:moveTo>
                  <a:cubicBezTo>
                    <a:pt x="69" y="60"/>
                    <a:pt x="69" y="60"/>
                    <a:pt x="69" y="60"/>
                  </a:cubicBezTo>
                  <a:cubicBezTo>
                    <a:pt x="64" y="69"/>
                    <a:pt x="54" y="75"/>
                    <a:pt x="43" y="75"/>
                  </a:cubicBezTo>
                  <a:cubicBezTo>
                    <a:pt x="25" y="75"/>
                    <a:pt x="11" y="60"/>
                    <a:pt x="11" y="43"/>
                  </a:cubicBezTo>
                  <a:cubicBezTo>
                    <a:pt x="11" y="36"/>
                    <a:pt x="13" y="30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21" y="27"/>
                    <a:pt x="18" y="40"/>
                    <a:pt x="26" y="41"/>
                  </a:cubicBezTo>
                  <a:cubicBezTo>
                    <a:pt x="26" y="42"/>
                    <a:pt x="25" y="41"/>
                    <a:pt x="25" y="42"/>
                  </a:cubicBezTo>
                  <a:cubicBezTo>
                    <a:pt x="28" y="44"/>
                    <a:pt x="37" y="48"/>
                    <a:pt x="41" y="50"/>
                  </a:cubicBezTo>
                  <a:cubicBezTo>
                    <a:pt x="39" y="54"/>
                    <a:pt x="48" y="72"/>
                    <a:pt x="51" y="71"/>
                  </a:cubicBezTo>
                  <a:cubicBezTo>
                    <a:pt x="51" y="70"/>
                    <a:pt x="61" y="58"/>
                    <a:pt x="64" y="54"/>
                  </a:cubicBezTo>
                  <a:cubicBezTo>
                    <a:pt x="63" y="54"/>
                    <a:pt x="63" y="53"/>
                    <a:pt x="62" y="53"/>
                  </a:cubicBezTo>
                  <a:cubicBezTo>
                    <a:pt x="60" y="53"/>
                    <a:pt x="58" y="53"/>
                    <a:pt x="55" y="53"/>
                  </a:cubicBezTo>
                  <a:cubicBezTo>
                    <a:pt x="51" y="52"/>
                    <a:pt x="47" y="50"/>
                    <a:pt x="44" y="48"/>
                  </a:cubicBezTo>
                  <a:cubicBezTo>
                    <a:pt x="38" y="47"/>
                    <a:pt x="33" y="45"/>
                    <a:pt x="31" y="41"/>
                  </a:cubicBezTo>
                  <a:cubicBezTo>
                    <a:pt x="32" y="41"/>
                    <a:pt x="35" y="40"/>
                    <a:pt x="37" y="40"/>
                  </a:cubicBezTo>
                  <a:cubicBezTo>
                    <a:pt x="34" y="35"/>
                    <a:pt x="32" y="29"/>
                    <a:pt x="33" y="22"/>
                  </a:cubicBezTo>
                  <a:cubicBezTo>
                    <a:pt x="33" y="20"/>
                    <a:pt x="34" y="18"/>
                    <a:pt x="34" y="17"/>
                  </a:cubicBezTo>
                  <a:cubicBezTo>
                    <a:pt x="34" y="17"/>
                    <a:pt x="34" y="18"/>
                    <a:pt x="33" y="18"/>
                  </a:cubicBezTo>
                  <a:cubicBezTo>
                    <a:pt x="33" y="18"/>
                    <a:pt x="32" y="17"/>
                    <a:pt x="32" y="17"/>
                  </a:cubicBezTo>
                  <a:cubicBezTo>
                    <a:pt x="32" y="17"/>
                    <a:pt x="31" y="18"/>
                    <a:pt x="31" y="18"/>
                  </a:cubicBezTo>
                  <a:cubicBezTo>
                    <a:pt x="31" y="18"/>
                    <a:pt x="31" y="17"/>
                    <a:pt x="30" y="17"/>
                  </a:cubicBezTo>
                  <a:cubicBezTo>
                    <a:pt x="25" y="20"/>
                    <a:pt x="27" y="20"/>
                    <a:pt x="26" y="22"/>
                  </a:cubicBezTo>
                  <a:cubicBezTo>
                    <a:pt x="24" y="22"/>
                    <a:pt x="21" y="21"/>
                    <a:pt x="19" y="21"/>
                  </a:cubicBezTo>
                  <a:cubicBezTo>
                    <a:pt x="23" y="16"/>
                    <a:pt x="30" y="12"/>
                    <a:pt x="37" y="11"/>
                  </a:cubicBezTo>
                  <a:cubicBezTo>
                    <a:pt x="41" y="6"/>
                    <a:pt x="45" y="3"/>
                    <a:pt x="51" y="1"/>
                  </a:cubicBezTo>
                  <a:cubicBezTo>
                    <a:pt x="48" y="0"/>
                    <a:pt x="45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57" y="85"/>
                    <a:pt x="70" y="78"/>
                    <a:pt x="78" y="67"/>
                  </a:cubicBezTo>
                  <a:cubicBezTo>
                    <a:pt x="75" y="66"/>
                    <a:pt x="72" y="64"/>
                    <a:pt x="7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5" name="出自【趣你的PPT】(微信:qunideppt)：最优质的PPT资源库"/>
          <p:cNvSpPr txBox="1"/>
          <p:nvPr/>
        </p:nvSpPr>
        <p:spPr>
          <a:xfrm>
            <a:off x="8027132" y="257178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8027132" y="418092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798499" y="257178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798499" y="418092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52859" y="2893787"/>
            <a:ext cx="198178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932962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152859" y="4526255"/>
            <a:ext cx="198178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932962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001798" y="2893787"/>
            <a:ext cx="198178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001798" y="4526255"/>
            <a:ext cx="198178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92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-3226305" y="2421336"/>
            <a:ext cx="9390950" cy="4445474"/>
          </a:xfrm>
          <a:custGeom>
            <a:avLst/>
            <a:gdLst>
              <a:gd name="T0" fmla="*/ 14 w 434"/>
              <a:gd name="T1" fmla="*/ 149 h 204"/>
              <a:gd name="T2" fmla="*/ 26 w 434"/>
              <a:gd name="T3" fmla="*/ 164 h 204"/>
              <a:gd name="T4" fmla="*/ 40 w 434"/>
              <a:gd name="T5" fmla="*/ 151 h 204"/>
              <a:gd name="T6" fmla="*/ 43 w 434"/>
              <a:gd name="T7" fmla="*/ 151 h 204"/>
              <a:gd name="T8" fmla="*/ 65 w 434"/>
              <a:gd name="T9" fmla="*/ 159 h 204"/>
              <a:gd name="T10" fmla="*/ 68 w 434"/>
              <a:gd name="T11" fmla="*/ 167 h 204"/>
              <a:gd name="T12" fmla="*/ 77 w 434"/>
              <a:gd name="T13" fmla="*/ 166 h 204"/>
              <a:gd name="T14" fmla="*/ 85 w 434"/>
              <a:gd name="T15" fmla="*/ 171 h 204"/>
              <a:gd name="T16" fmla="*/ 96 w 434"/>
              <a:gd name="T17" fmla="*/ 170 h 204"/>
              <a:gd name="T18" fmla="*/ 103 w 434"/>
              <a:gd name="T19" fmla="*/ 101 h 204"/>
              <a:gd name="T20" fmla="*/ 126 w 434"/>
              <a:gd name="T21" fmla="*/ 102 h 204"/>
              <a:gd name="T22" fmla="*/ 134 w 434"/>
              <a:gd name="T23" fmla="*/ 133 h 204"/>
              <a:gd name="T24" fmla="*/ 146 w 434"/>
              <a:gd name="T25" fmla="*/ 134 h 204"/>
              <a:gd name="T26" fmla="*/ 152 w 434"/>
              <a:gd name="T27" fmla="*/ 121 h 204"/>
              <a:gd name="T28" fmla="*/ 176 w 434"/>
              <a:gd name="T29" fmla="*/ 118 h 204"/>
              <a:gd name="T30" fmla="*/ 183 w 434"/>
              <a:gd name="T31" fmla="*/ 169 h 204"/>
              <a:gd name="T32" fmla="*/ 187 w 434"/>
              <a:gd name="T33" fmla="*/ 160 h 204"/>
              <a:gd name="T34" fmla="*/ 199 w 434"/>
              <a:gd name="T35" fmla="*/ 158 h 204"/>
              <a:gd name="T36" fmla="*/ 204 w 434"/>
              <a:gd name="T37" fmla="*/ 158 h 204"/>
              <a:gd name="T38" fmla="*/ 208 w 434"/>
              <a:gd name="T39" fmla="*/ 160 h 204"/>
              <a:gd name="T40" fmla="*/ 230 w 434"/>
              <a:gd name="T41" fmla="*/ 97 h 204"/>
              <a:gd name="T42" fmla="*/ 227 w 434"/>
              <a:gd name="T43" fmla="*/ 83 h 204"/>
              <a:gd name="T44" fmla="*/ 231 w 434"/>
              <a:gd name="T45" fmla="*/ 72 h 204"/>
              <a:gd name="T46" fmla="*/ 231 w 434"/>
              <a:gd name="T47" fmla="*/ 48 h 204"/>
              <a:gd name="T48" fmla="*/ 233 w 434"/>
              <a:gd name="T49" fmla="*/ 30 h 204"/>
              <a:gd name="T50" fmla="*/ 234 w 434"/>
              <a:gd name="T51" fmla="*/ 9 h 204"/>
              <a:gd name="T52" fmla="*/ 235 w 434"/>
              <a:gd name="T53" fmla="*/ 0 h 204"/>
              <a:gd name="T54" fmla="*/ 235 w 434"/>
              <a:gd name="T55" fmla="*/ 13 h 204"/>
              <a:gd name="T56" fmla="*/ 236 w 434"/>
              <a:gd name="T57" fmla="*/ 31 h 204"/>
              <a:gd name="T58" fmla="*/ 237 w 434"/>
              <a:gd name="T59" fmla="*/ 50 h 204"/>
              <a:gd name="T60" fmla="*/ 238 w 434"/>
              <a:gd name="T61" fmla="*/ 78 h 204"/>
              <a:gd name="T62" fmla="*/ 245 w 434"/>
              <a:gd name="T63" fmla="*/ 89 h 204"/>
              <a:gd name="T64" fmla="*/ 244 w 434"/>
              <a:gd name="T65" fmla="*/ 188 h 204"/>
              <a:gd name="T66" fmla="*/ 258 w 434"/>
              <a:gd name="T67" fmla="*/ 181 h 204"/>
              <a:gd name="T68" fmla="*/ 260 w 434"/>
              <a:gd name="T69" fmla="*/ 178 h 204"/>
              <a:gd name="T70" fmla="*/ 263 w 434"/>
              <a:gd name="T71" fmla="*/ 189 h 204"/>
              <a:gd name="T72" fmla="*/ 264 w 434"/>
              <a:gd name="T73" fmla="*/ 188 h 204"/>
              <a:gd name="T74" fmla="*/ 275 w 434"/>
              <a:gd name="T75" fmla="*/ 182 h 204"/>
              <a:gd name="T76" fmla="*/ 280 w 434"/>
              <a:gd name="T77" fmla="*/ 181 h 204"/>
              <a:gd name="T78" fmla="*/ 315 w 434"/>
              <a:gd name="T79" fmla="*/ 179 h 204"/>
              <a:gd name="T80" fmla="*/ 318 w 434"/>
              <a:gd name="T81" fmla="*/ 179 h 204"/>
              <a:gd name="T82" fmla="*/ 322 w 434"/>
              <a:gd name="T83" fmla="*/ 182 h 204"/>
              <a:gd name="T84" fmla="*/ 324 w 434"/>
              <a:gd name="T85" fmla="*/ 182 h 204"/>
              <a:gd name="T86" fmla="*/ 333 w 434"/>
              <a:gd name="T87" fmla="*/ 180 h 204"/>
              <a:gd name="T88" fmla="*/ 333 w 434"/>
              <a:gd name="T89" fmla="*/ 187 h 204"/>
              <a:gd name="T90" fmla="*/ 342 w 434"/>
              <a:gd name="T91" fmla="*/ 190 h 204"/>
              <a:gd name="T92" fmla="*/ 348 w 434"/>
              <a:gd name="T93" fmla="*/ 173 h 204"/>
              <a:gd name="T94" fmla="*/ 353 w 434"/>
              <a:gd name="T95" fmla="*/ 183 h 204"/>
              <a:gd name="T96" fmla="*/ 356 w 434"/>
              <a:gd name="T97" fmla="*/ 182 h 204"/>
              <a:gd name="T98" fmla="*/ 361 w 434"/>
              <a:gd name="T99" fmla="*/ 183 h 204"/>
              <a:gd name="T100" fmla="*/ 364 w 434"/>
              <a:gd name="T101" fmla="*/ 185 h 204"/>
              <a:gd name="T102" fmla="*/ 365 w 434"/>
              <a:gd name="T103" fmla="*/ 187 h 204"/>
              <a:gd name="T104" fmla="*/ 371 w 434"/>
              <a:gd name="T105" fmla="*/ 181 h 204"/>
              <a:gd name="T106" fmla="*/ 373 w 434"/>
              <a:gd name="T107" fmla="*/ 180 h 204"/>
              <a:gd name="T108" fmla="*/ 395 w 434"/>
              <a:gd name="T109" fmla="*/ 179 h 204"/>
              <a:gd name="T110" fmla="*/ 404 w 434"/>
              <a:gd name="T111" fmla="*/ 175 h 204"/>
              <a:gd name="T112" fmla="*/ 408 w 434"/>
              <a:gd name="T113" fmla="*/ 165 h 204"/>
              <a:gd name="T114" fmla="*/ 415 w 434"/>
              <a:gd name="T115" fmla="*/ 166 h 204"/>
              <a:gd name="T116" fmla="*/ 424 w 434"/>
              <a:gd name="T117" fmla="*/ 171 h 204"/>
              <a:gd name="T118" fmla="*/ 432 w 434"/>
              <a:gd name="T119" fmla="*/ 174 h 204"/>
              <a:gd name="T120" fmla="*/ 434 w 434"/>
              <a:gd name="T121" fmla="*/ 20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34" h="204">
                <a:moveTo>
                  <a:pt x="0" y="204"/>
                </a:moveTo>
                <a:cubicBezTo>
                  <a:pt x="0" y="186"/>
                  <a:pt x="0" y="167"/>
                  <a:pt x="0" y="149"/>
                </a:cubicBezTo>
                <a:cubicBezTo>
                  <a:pt x="5" y="149"/>
                  <a:pt x="10" y="149"/>
                  <a:pt x="14" y="149"/>
                </a:cubicBezTo>
                <a:cubicBezTo>
                  <a:pt x="14" y="152"/>
                  <a:pt x="14" y="155"/>
                  <a:pt x="14" y="157"/>
                </a:cubicBezTo>
                <a:cubicBezTo>
                  <a:pt x="18" y="157"/>
                  <a:pt x="22" y="157"/>
                  <a:pt x="26" y="157"/>
                </a:cubicBezTo>
                <a:cubicBezTo>
                  <a:pt x="26" y="160"/>
                  <a:pt x="26" y="162"/>
                  <a:pt x="26" y="164"/>
                </a:cubicBezTo>
                <a:cubicBezTo>
                  <a:pt x="29" y="164"/>
                  <a:pt x="32" y="164"/>
                  <a:pt x="35" y="164"/>
                </a:cubicBezTo>
                <a:cubicBezTo>
                  <a:pt x="35" y="160"/>
                  <a:pt x="35" y="155"/>
                  <a:pt x="35" y="151"/>
                </a:cubicBezTo>
                <a:cubicBezTo>
                  <a:pt x="37" y="151"/>
                  <a:pt x="38" y="151"/>
                  <a:pt x="40" y="151"/>
                </a:cubicBezTo>
                <a:cubicBezTo>
                  <a:pt x="40" y="150"/>
                  <a:pt x="40" y="149"/>
                  <a:pt x="40" y="149"/>
                </a:cubicBezTo>
                <a:cubicBezTo>
                  <a:pt x="41" y="149"/>
                  <a:pt x="42" y="149"/>
                  <a:pt x="43" y="149"/>
                </a:cubicBezTo>
                <a:cubicBezTo>
                  <a:pt x="43" y="149"/>
                  <a:pt x="43" y="150"/>
                  <a:pt x="43" y="151"/>
                </a:cubicBezTo>
                <a:cubicBezTo>
                  <a:pt x="45" y="151"/>
                  <a:pt x="47" y="151"/>
                  <a:pt x="48" y="151"/>
                </a:cubicBezTo>
                <a:cubicBezTo>
                  <a:pt x="48" y="153"/>
                  <a:pt x="48" y="156"/>
                  <a:pt x="48" y="159"/>
                </a:cubicBezTo>
                <a:cubicBezTo>
                  <a:pt x="54" y="159"/>
                  <a:pt x="60" y="159"/>
                  <a:pt x="65" y="159"/>
                </a:cubicBezTo>
                <a:cubicBezTo>
                  <a:pt x="65" y="160"/>
                  <a:pt x="65" y="162"/>
                  <a:pt x="65" y="163"/>
                </a:cubicBezTo>
                <a:cubicBezTo>
                  <a:pt x="66" y="163"/>
                  <a:pt x="67" y="163"/>
                  <a:pt x="68" y="163"/>
                </a:cubicBezTo>
                <a:cubicBezTo>
                  <a:pt x="68" y="164"/>
                  <a:pt x="68" y="166"/>
                  <a:pt x="68" y="167"/>
                </a:cubicBezTo>
                <a:cubicBezTo>
                  <a:pt x="70" y="167"/>
                  <a:pt x="72" y="167"/>
                  <a:pt x="74" y="167"/>
                </a:cubicBezTo>
                <a:cubicBezTo>
                  <a:pt x="74" y="167"/>
                  <a:pt x="74" y="166"/>
                  <a:pt x="74" y="166"/>
                </a:cubicBezTo>
                <a:cubicBezTo>
                  <a:pt x="75" y="166"/>
                  <a:pt x="76" y="166"/>
                  <a:pt x="77" y="166"/>
                </a:cubicBezTo>
                <a:cubicBezTo>
                  <a:pt x="77" y="166"/>
                  <a:pt x="77" y="167"/>
                  <a:pt x="77" y="167"/>
                </a:cubicBezTo>
                <a:cubicBezTo>
                  <a:pt x="80" y="167"/>
                  <a:pt x="83" y="167"/>
                  <a:pt x="85" y="167"/>
                </a:cubicBezTo>
                <a:cubicBezTo>
                  <a:pt x="85" y="168"/>
                  <a:pt x="85" y="169"/>
                  <a:pt x="85" y="171"/>
                </a:cubicBezTo>
                <a:cubicBezTo>
                  <a:pt x="88" y="171"/>
                  <a:pt x="90" y="171"/>
                  <a:pt x="92" y="171"/>
                </a:cubicBezTo>
                <a:cubicBezTo>
                  <a:pt x="92" y="170"/>
                  <a:pt x="92" y="170"/>
                  <a:pt x="92" y="170"/>
                </a:cubicBezTo>
                <a:cubicBezTo>
                  <a:pt x="94" y="170"/>
                  <a:pt x="95" y="170"/>
                  <a:pt x="96" y="170"/>
                </a:cubicBezTo>
                <a:cubicBezTo>
                  <a:pt x="96" y="170"/>
                  <a:pt x="96" y="170"/>
                  <a:pt x="96" y="171"/>
                </a:cubicBezTo>
                <a:cubicBezTo>
                  <a:pt x="98" y="171"/>
                  <a:pt x="101" y="171"/>
                  <a:pt x="103" y="171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26" y="102"/>
                  <a:pt x="126" y="102"/>
                  <a:pt x="126" y="102"/>
                </a:cubicBezTo>
                <a:cubicBezTo>
                  <a:pt x="126" y="112"/>
                  <a:pt x="126" y="123"/>
                  <a:pt x="126" y="134"/>
                </a:cubicBezTo>
                <a:cubicBezTo>
                  <a:pt x="129" y="134"/>
                  <a:pt x="131" y="134"/>
                  <a:pt x="134" y="134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5" y="133"/>
                  <a:pt x="136" y="133"/>
                  <a:pt x="137" y="133"/>
                </a:cubicBezTo>
                <a:cubicBezTo>
                  <a:pt x="137" y="133"/>
                  <a:pt x="138" y="133"/>
                  <a:pt x="138" y="134"/>
                </a:cubicBezTo>
                <a:cubicBezTo>
                  <a:pt x="141" y="134"/>
                  <a:pt x="143" y="134"/>
                  <a:pt x="146" y="134"/>
                </a:cubicBezTo>
                <a:cubicBezTo>
                  <a:pt x="146" y="140"/>
                  <a:pt x="146" y="146"/>
                  <a:pt x="146" y="152"/>
                </a:cubicBezTo>
                <a:cubicBezTo>
                  <a:pt x="148" y="152"/>
                  <a:pt x="150" y="152"/>
                  <a:pt x="152" y="152"/>
                </a:cubicBezTo>
                <a:cubicBezTo>
                  <a:pt x="152" y="142"/>
                  <a:pt x="152" y="131"/>
                  <a:pt x="152" y="121"/>
                </a:cubicBezTo>
                <a:cubicBezTo>
                  <a:pt x="153" y="121"/>
                  <a:pt x="154" y="121"/>
                  <a:pt x="155" y="121"/>
                </a:cubicBezTo>
                <a:cubicBezTo>
                  <a:pt x="155" y="120"/>
                  <a:pt x="155" y="119"/>
                  <a:pt x="155" y="118"/>
                </a:cubicBezTo>
                <a:cubicBezTo>
                  <a:pt x="162" y="118"/>
                  <a:pt x="169" y="118"/>
                  <a:pt x="176" y="118"/>
                </a:cubicBezTo>
                <a:cubicBezTo>
                  <a:pt x="177" y="119"/>
                  <a:pt x="178" y="119"/>
                  <a:pt x="178" y="120"/>
                </a:cubicBezTo>
                <a:cubicBezTo>
                  <a:pt x="178" y="136"/>
                  <a:pt x="178" y="153"/>
                  <a:pt x="178" y="169"/>
                </a:cubicBezTo>
                <a:cubicBezTo>
                  <a:pt x="180" y="169"/>
                  <a:pt x="181" y="169"/>
                  <a:pt x="183" y="169"/>
                </a:cubicBezTo>
                <a:cubicBezTo>
                  <a:pt x="183" y="170"/>
                  <a:pt x="183" y="171"/>
                  <a:pt x="183" y="172"/>
                </a:cubicBezTo>
                <a:cubicBezTo>
                  <a:pt x="184" y="172"/>
                  <a:pt x="186" y="172"/>
                  <a:pt x="187" y="172"/>
                </a:cubicBezTo>
                <a:cubicBezTo>
                  <a:pt x="187" y="168"/>
                  <a:pt x="187" y="164"/>
                  <a:pt x="187" y="160"/>
                </a:cubicBezTo>
                <a:cubicBezTo>
                  <a:pt x="189" y="160"/>
                  <a:pt x="191" y="160"/>
                  <a:pt x="193" y="160"/>
                </a:cubicBezTo>
                <a:cubicBezTo>
                  <a:pt x="193" y="160"/>
                  <a:pt x="193" y="159"/>
                  <a:pt x="193" y="158"/>
                </a:cubicBezTo>
                <a:cubicBezTo>
                  <a:pt x="195" y="158"/>
                  <a:pt x="197" y="158"/>
                  <a:pt x="199" y="158"/>
                </a:cubicBezTo>
                <a:cubicBezTo>
                  <a:pt x="199" y="159"/>
                  <a:pt x="199" y="159"/>
                  <a:pt x="199" y="160"/>
                </a:cubicBezTo>
                <a:cubicBezTo>
                  <a:pt x="201" y="160"/>
                  <a:pt x="202" y="160"/>
                  <a:pt x="203" y="160"/>
                </a:cubicBezTo>
                <a:cubicBezTo>
                  <a:pt x="203" y="159"/>
                  <a:pt x="204" y="159"/>
                  <a:pt x="204" y="158"/>
                </a:cubicBezTo>
                <a:cubicBezTo>
                  <a:pt x="204" y="158"/>
                  <a:pt x="205" y="158"/>
                  <a:pt x="205" y="158"/>
                </a:cubicBezTo>
                <a:cubicBezTo>
                  <a:pt x="205" y="158"/>
                  <a:pt x="206" y="159"/>
                  <a:pt x="206" y="160"/>
                </a:cubicBezTo>
                <a:cubicBezTo>
                  <a:pt x="207" y="160"/>
                  <a:pt x="207" y="160"/>
                  <a:pt x="208" y="160"/>
                </a:cubicBezTo>
                <a:cubicBezTo>
                  <a:pt x="208" y="153"/>
                  <a:pt x="208" y="146"/>
                  <a:pt x="208" y="139"/>
                </a:cubicBezTo>
                <a:cubicBezTo>
                  <a:pt x="214" y="139"/>
                  <a:pt x="221" y="139"/>
                  <a:pt x="227" y="139"/>
                </a:cubicBezTo>
                <a:cubicBezTo>
                  <a:pt x="229" y="118"/>
                  <a:pt x="229" y="107"/>
                  <a:pt x="230" y="97"/>
                </a:cubicBezTo>
                <a:cubicBezTo>
                  <a:pt x="227" y="96"/>
                  <a:pt x="220" y="94"/>
                  <a:pt x="226" y="91"/>
                </a:cubicBezTo>
                <a:cubicBezTo>
                  <a:pt x="225" y="90"/>
                  <a:pt x="225" y="90"/>
                  <a:pt x="224" y="89"/>
                </a:cubicBezTo>
                <a:cubicBezTo>
                  <a:pt x="224" y="86"/>
                  <a:pt x="224" y="86"/>
                  <a:pt x="227" y="83"/>
                </a:cubicBezTo>
                <a:cubicBezTo>
                  <a:pt x="227" y="82"/>
                  <a:pt x="227" y="80"/>
                  <a:pt x="227" y="78"/>
                </a:cubicBezTo>
                <a:cubicBezTo>
                  <a:pt x="228" y="78"/>
                  <a:pt x="229" y="78"/>
                  <a:pt x="231" y="78"/>
                </a:cubicBezTo>
                <a:cubicBezTo>
                  <a:pt x="231" y="76"/>
                  <a:pt x="231" y="74"/>
                  <a:pt x="231" y="72"/>
                </a:cubicBezTo>
                <a:cubicBezTo>
                  <a:pt x="231" y="72"/>
                  <a:pt x="231" y="72"/>
                  <a:pt x="232" y="72"/>
                </a:cubicBezTo>
                <a:cubicBezTo>
                  <a:pt x="232" y="64"/>
                  <a:pt x="232" y="57"/>
                  <a:pt x="232" y="50"/>
                </a:cubicBezTo>
                <a:cubicBezTo>
                  <a:pt x="231" y="50"/>
                  <a:pt x="231" y="49"/>
                  <a:pt x="231" y="48"/>
                </a:cubicBezTo>
                <a:cubicBezTo>
                  <a:pt x="231" y="48"/>
                  <a:pt x="232" y="47"/>
                  <a:pt x="233" y="46"/>
                </a:cubicBezTo>
                <a:cubicBezTo>
                  <a:pt x="233" y="41"/>
                  <a:pt x="233" y="36"/>
                  <a:pt x="233" y="31"/>
                </a:cubicBezTo>
                <a:cubicBezTo>
                  <a:pt x="233" y="30"/>
                  <a:pt x="233" y="30"/>
                  <a:pt x="233" y="30"/>
                </a:cubicBezTo>
                <a:cubicBezTo>
                  <a:pt x="233" y="24"/>
                  <a:pt x="233" y="19"/>
                  <a:pt x="233" y="14"/>
                </a:cubicBezTo>
                <a:cubicBezTo>
                  <a:pt x="233" y="14"/>
                  <a:pt x="233" y="14"/>
                  <a:pt x="234" y="13"/>
                </a:cubicBezTo>
                <a:cubicBezTo>
                  <a:pt x="234" y="12"/>
                  <a:pt x="234" y="10"/>
                  <a:pt x="234" y="9"/>
                </a:cubicBezTo>
                <a:cubicBezTo>
                  <a:pt x="234" y="9"/>
                  <a:pt x="234" y="8"/>
                  <a:pt x="234" y="8"/>
                </a:cubicBezTo>
                <a:cubicBezTo>
                  <a:pt x="234" y="5"/>
                  <a:pt x="234" y="3"/>
                  <a:pt x="234" y="0"/>
                </a:cubicBezTo>
                <a:cubicBezTo>
                  <a:pt x="234" y="0"/>
                  <a:pt x="234" y="0"/>
                  <a:pt x="235" y="0"/>
                </a:cubicBezTo>
                <a:cubicBezTo>
                  <a:pt x="235" y="3"/>
                  <a:pt x="235" y="5"/>
                  <a:pt x="235" y="8"/>
                </a:cubicBezTo>
                <a:cubicBezTo>
                  <a:pt x="235" y="8"/>
                  <a:pt x="235" y="9"/>
                  <a:pt x="235" y="9"/>
                </a:cubicBezTo>
                <a:cubicBezTo>
                  <a:pt x="235" y="10"/>
                  <a:pt x="235" y="12"/>
                  <a:pt x="235" y="13"/>
                </a:cubicBezTo>
                <a:cubicBezTo>
                  <a:pt x="235" y="14"/>
                  <a:pt x="235" y="14"/>
                  <a:pt x="236" y="14"/>
                </a:cubicBezTo>
                <a:cubicBezTo>
                  <a:pt x="236" y="19"/>
                  <a:pt x="236" y="24"/>
                  <a:pt x="236" y="30"/>
                </a:cubicBezTo>
                <a:cubicBezTo>
                  <a:pt x="236" y="30"/>
                  <a:pt x="236" y="30"/>
                  <a:pt x="236" y="31"/>
                </a:cubicBezTo>
                <a:cubicBezTo>
                  <a:pt x="236" y="36"/>
                  <a:pt x="236" y="41"/>
                  <a:pt x="236" y="46"/>
                </a:cubicBezTo>
                <a:cubicBezTo>
                  <a:pt x="237" y="47"/>
                  <a:pt x="237" y="48"/>
                  <a:pt x="238" y="48"/>
                </a:cubicBezTo>
                <a:cubicBezTo>
                  <a:pt x="238" y="49"/>
                  <a:pt x="237" y="50"/>
                  <a:pt x="237" y="50"/>
                </a:cubicBezTo>
                <a:cubicBezTo>
                  <a:pt x="237" y="57"/>
                  <a:pt x="237" y="64"/>
                  <a:pt x="237" y="72"/>
                </a:cubicBezTo>
                <a:cubicBezTo>
                  <a:pt x="237" y="72"/>
                  <a:pt x="238" y="72"/>
                  <a:pt x="238" y="72"/>
                </a:cubicBezTo>
                <a:cubicBezTo>
                  <a:pt x="238" y="74"/>
                  <a:pt x="238" y="76"/>
                  <a:pt x="238" y="78"/>
                </a:cubicBezTo>
                <a:cubicBezTo>
                  <a:pt x="239" y="78"/>
                  <a:pt x="241" y="78"/>
                  <a:pt x="242" y="78"/>
                </a:cubicBezTo>
                <a:cubicBezTo>
                  <a:pt x="242" y="80"/>
                  <a:pt x="242" y="82"/>
                  <a:pt x="242" y="83"/>
                </a:cubicBezTo>
                <a:cubicBezTo>
                  <a:pt x="245" y="86"/>
                  <a:pt x="245" y="86"/>
                  <a:pt x="245" y="89"/>
                </a:cubicBezTo>
                <a:cubicBezTo>
                  <a:pt x="244" y="90"/>
                  <a:pt x="243" y="90"/>
                  <a:pt x="243" y="91"/>
                </a:cubicBezTo>
                <a:cubicBezTo>
                  <a:pt x="249" y="93"/>
                  <a:pt x="242" y="97"/>
                  <a:pt x="239" y="97"/>
                </a:cubicBezTo>
                <a:cubicBezTo>
                  <a:pt x="241" y="135"/>
                  <a:pt x="242" y="147"/>
                  <a:pt x="244" y="188"/>
                </a:cubicBezTo>
                <a:cubicBezTo>
                  <a:pt x="245" y="188"/>
                  <a:pt x="246" y="188"/>
                  <a:pt x="247" y="188"/>
                </a:cubicBezTo>
                <a:cubicBezTo>
                  <a:pt x="247" y="186"/>
                  <a:pt x="247" y="183"/>
                  <a:pt x="247" y="181"/>
                </a:cubicBezTo>
                <a:cubicBezTo>
                  <a:pt x="250" y="181"/>
                  <a:pt x="254" y="181"/>
                  <a:pt x="258" y="181"/>
                </a:cubicBezTo>
                <a:cubicBezTo>
                  <a:pt x="258" y="184"/>
                  <a:pt x="258" y="186"/>
                  <a:pt x="258" y="189"/>
                </a:cubicBezTo>
                <a:cubicBezTo>
                  <a:pt x="259" y="189"/>
                  <a:pt x="259" y="189"/>
                  <a:pt x="260" y="189"/>
                </a:cubicBezTo>
                <a:cubicBezTo>
                  <a:pt x="260" y="185"/>
                  <a:pt x="260" y="181"/>
                  <a:pt x="260" y="178"/>
                </a:cubicBezTo>
                <a:cubicBezTo>
                  <a:pt x="260" y="178"/>
                  <a:pt x="261" y="178"/>
                  <a:pt x="262" y="178"/>
                </a:cubicBezTo>
                <a:cubicBezTo>
                  <a:pt x="262" y="181"/>
                  <a:pt x="262" y="185"/>
                  <a:pt x="262" y="189"/>
                </a:cubicBezTo>
                <a:cubicBezTo>
                  <a:pt x="262" y="189"/>
                  <a:pt x="263" y="189"/>
                  <a:pt x="263" y="189"/>
                </a:cubicBezTo>
                <a:cubicBezTo>
                  <a:pt x="263" y="187"/>
                  <a:pt x="263" y="185"/>
                  <a:pt x="263" y="183"/>
                </a:cubicBezTo>
                <a:cubicBezTo>
                  <a:pt x="263" y="183"/>
                  <a:pt x="264" y="183"/>
                  <a:pt x="264" y="183"/>
                </a:cubicBezTo>
                <a:cubicBezTo>
                  <a:pt x="264" y="185"/>
                  <a:pt x="264" y="186"/>
                  <a:pt x="264" y="188"/>
                </a:cubicBezTo>
                <a:cubicBezTo>
                  <a:pt x="266" y="188"/>
                  <a:pt x="269" y="188"/>
                  <a:pt x="271" y="188"/>
                </a:cubicBezTo>
                <a:cubicBezTo>
                  <a:pt x="271" y="186"/>
                  <a:pt x="271" y="184"/>
                  <a:pt x="271" y="182"/>
                </a:cubicBezTo>
                <a:cubicBezTo>
                  <a:pt x="272" y="182"/>
                  <a:pt x="274" y="182"/>
                  <a:pt x="275" y="182"/>
                </a:cubicBezTo>
                <a:cubicBezTo>
                  <a:pt x="275" y="181"/>
                  <a:pt x="275" y="180"/>
                  <a:pt x="275" y="179"/>
                </a:cubicBezTo>
                <a:cubicBezTo>
                  <a:pt x="277" y="179"/>
                  <a:pt x="278" y="179"/>
                  <a:pt x="280" y="179"/>
                </a:cubicBezTo>
                <a:cubicBezTo>
                  <a:pt x="280" y="180"/>
                  <a:pt x="280" y="181"/>
                  <a:pt x="280" y="181"/>
                </a:cubicBezTo>
                <a:cubicBezTo>
                  <a:pt x="281" y="181"/>
                  <a:pt x="282" y="181"/>
                  <a:pt x="283" y="181"/>
                </a:cubicBezTo>
                <a:cubicBezTo>
                  <a:pt x="283" y="181"/>
                  <a:pt x="283" y="180"/>
                  <a:pt x="283" y="179"/>
                </a:cubicBezTo>
                <a:cubicBezTo>
                  <a:pt x="294" y="179"/>
                  <a:pt x="305" y="179"/>
                  <a:pt x="315" y="179"/>
                </a:cubicBezTo>
                <a:cubicBezTo>
                  <a:pt x="315" y="179"/>
                  <a:pt x="315" y="178"/>
                  <a:pt x="315" y="178"/>
                </a:cubicBezTo>
                <a:cubicBezTo>
                  <a:pt x="316" y="178"/>
                  <a:pt x="317" y="178"/>
                  <a:pt x="318" y="178"/>
                </a:cubicBezTo>
                <a:cubicBezTo>
                  <a:pt x="318" y="178"/>
                  <a:pt x="318" y="179"/>
                  <a:pt x="318" y="179"/>
                </a:cubicBezTo>
                <a:cubicBezTo>
                  <a:pt x="318" y="179"/>
                  <a:pt x="319" y="179"/>
                  <a:pt x="320" y="179"/>
                </a:cubicBezTo>
                <a:cubicBezTo>
                  <a:pt x="320" y="180"/>
                  <a:pt x="320" y="181"/>
                  <a:pt x="320" y="182"/>
                </a:cubicBezTo>
                <a:cubicBezTo>
                  <a:pt x="321" y="182"/>
                  <a:pt x="321" y="182"/>
                  <a:pt x="322" y="182"/>
                </a:cubicBezTo>
                <a:cubicBezTo>
                  <a:pt x="322" y="182"/>
                  <a:pt x="322" y="181"/>
                  <a:pt x="322" y="181"/>
                </a:cubicBezTo>
                <a:cubicBezTo>
                  <a:pt x="322" y="181"/>
                  <a:pt x="323" y="181"/>
                  <a:pt x="324" y="181"/>
                </a:cubicBezTo>
                <a:cubicBezTo>
                  <a:pt x="324" y="181"/>
                  <a:pt x="324" y="182"/>
                  <a:pt x="324" y="182"/>
                </a:cubicBezTo>
                <a:cubicBezTo>
                  <a:pt x="325" y="182"/>
                  <a:pt x="327" y="182"/>
                  <a:pt x="329" y="182"/>
                </a:cubicBezTo>
                <a:cubicBezTo>
                  <a:pt x="329" y="182"/>
                  <a:pt x="329" y="181"/>
                  <a:pt x="329" y="180"/>
                </a:cubicBezTo>
                <a:cubicBezTo>
                  <a:pt x="330" y="180"/>
                  <a:pt x="331" y="180"/>
                  <a:pt x="333" y="180"/>
                </a:cubicBezTo>
                <a:cubicBezTo>
                  <a:pt x="333" y="184"/>
                  <a:pt x="333" y="187"/>
                  <a:pt x="333" y="190"/>
                </a:cubicBezTo>
                <a:cubicBezTo>
                  <a:pt x="333" y="190"/>
                  <a:pt x="333" y="190"/>
                  <a:pt x="333" y="190"/>
                </a:cubicBezTo>
                <a:cubicBezTo>
                  <a:pt x="333" y="189"/>
                  <a:pt x="333" y="188"/>
                  <a:pt x="333" y="187"/>
                </a:cubicBezTo>
                <a:cubicBezTo>
                  <a:pt x="334" y="187"/>
                  <a:pt x="335" y="187"/>
                  <a:pt x="336" y="187"/>
                </a:cubicBezTo>
                <a:cubicBezTo>
                  <a:pt x="336" y="188"/>
                  <a:pt x="336" y="189"/>
                  <a:pt x="336" y="190"/>
                </a:cubicBezTo>
                <a:cubicBezTo>
                  <a:pt x="338" y="190"/>
                  <a:pt x="340" y="190"/>
                  <a:pt x="342" y="190"/>
                </a:cubicBezTo>
                <a:cubicBezTo>
                  <a:pt x="342" y="185"/>
                  <a:pt x="342" y="185"/>
                  <a:pt x="342" y="185"/>
                </a:cubicBezTo>
                <a:cubicBezTo>
                  <a:pt x="348" y="183"/>
                  <a:pt x="348" y="183"/>
                  <a:pt x="348" y="183"/>
                </a:cubicBezTo>
                <a:cubicBezTo>
                  <a:pt x="348" y="180"/>
                  <a:pt x="348" y="177"/>
                  <a:pt x="348" y="173"/>
                </a:cubicBezTo>
                <a:cubicBezTo>
                  <a:pt x="349" y="173"/>
                  <a:pt x="350" y="173"/>
                  <a:pt x="350" y="173"/>
                </a:cubicBezTo>
                <a:cubicBezTo>
                  <a:pt x="350" y="177"/>
                  <a:pt x="351" y="180"/>
                  <a:pt x="351" y="183"/>
                </a:cubicBezTo>
                <a:cubicBezTo>
                  <a:pt x="351" y="183"/>
                  <a:pt x="352" y="183"/>
                  <a:pt x="353" y="183"/>
                </a:cubicBezTo>
                <a:cubicBezTo>
                  <a:pt x="353" y="180"/>
                  <a:pt x="353" y="177"/>
                  <a:pt x="354" y="173"/>
                </a:cubicBezTo>
                <a:cubicBezTo>
                  <a:pt x="354" y="173"/>
                  <a:pt x="355" y="173"/>
                  <a:pt x="355" y="173"/>
                </a:cubicBezTo>
                <a:cubicBezTo>
                  <a:pt x="356" y="176"/>
                  <a:pt x="356" y="179"/>
                  <a:pt x="356" y="182"/>
                </a:cubicBezTo>
                <a:cubicBezTo>
                  <a:pt x="357" y="182"/>
                  <a:pt x="357" y="182"/>
                  <a:pt x="358" y="182"/>
                </a:cubicBezTo>
                <a:cubicBezTo>
                  <a:pt x="358" y="182"/>
                  <a:pt x="358" y="183"/>
                  <a:pt x="358" y="183"/>
                </a:cubicBezTo>
                <a:cubicBezTo>
                  <a:pt x="359" y="183"/>
                  <a:pt x="360" y="183"/>
                  <a:pt x="361" y="183"/>
                </a:cubicBezTo>
                <a:cubicBezTo>
                  <a:pt x="361" y="183"/>
                  <a:pt x="361" y="182"/>
                  <a:pt x="361" y="182"/>
                </a:cubicBezTo>
                <a:cubicBezTo>
                  <a:pt x="362" y="182"/>
                  <a:pt x="363" y="182"/>
                  <a:pt x="364" y="182"/>
                </a:cubicBezTo>
                <a:cubicBezTo>
                  <a:pt x="364" y="183"/>
                  <a:pt x="364" y="184"/>
                  <a:pt x="364" y="185"/>
                </a:cubicBezTo>
                <a:cubicBezTo>
                  <a:pt x="364" y="185"/>
                  <a:pt x="365" y="185"/>
                  <a:pt x="365" y="185"/>
                </a:cubicBezTo>
                <a:cubicBezTo>
                  <a:pt x="365" y="185"/>
                  <a:pt x="365" y="186"/>
                  <a:pt x="365" y="187"/>
                </a:cubicBezTo>
                <a:cubicBezTo>
                  <a:pt x="365" y="187"/>
                  <a:pt x="365" y="187"/>
                  <a:pt x="365" y="187"/>
                </a:cubicBezTo>
                <a:cubicBezTo>
                  <a:pt x="365" y="188"/>
                  <a:pt x="365" y="189"/>
                  <a:pt x="365" y="190"/>
                </a:cubicBezTo>
                <a:cubicBezTo>
                  <a:pt x="367" y="190"/>
                  <a:pt x="369" y="190"/>
                  <a:pt x="371" y="190"/>
                </a:cubicBezTo>
                <a:cubicBezTo>
                  <a:pt x="371" y="187"/>
                  <a:pt x="371" y="184"/>
                  <a:pt x="371" y="181"/>
                </a:cubicBezTo>
                <a:cubicBezTo>
                  <a:pt x="371" y="181"/>
                  <a:pt x="370" y="181"/>
                  <a:pt x="370" y="181"/>
                </a:cubicBezTo>
                <a:cubicBezTo>
                  <a:pt x="370" y="181"/>
                  <a:pt x="370" y="180"/>
                  <a:pt x="370" y="180"/>
                </a:cubicBezTo>
                <a:cubicBezTo>
                  <a:pt x="371" y="180"/>
                  <a:pt x="372" y="180"/>
                  <a:pt x="373" y="180"/>
                </a:cubicBezTo>
                <a:cubicBezTo>
                  <a:pt x="373" y="178"/>
                  <a:pt x="373" y="177"/>
                  <a:pt x="373" y="175"/>
                </a:cubicBezTo>
                <a:cubicBezTo>
                  <a:pt x="380" y="175"/>
                  <a:pt x="388" y="175"/>
                  <a:pt x="395" y="175"/>
                </a:cubicBezTo>
                <a:cubicBezTo>
                  <a:pt x="395" y="177"/>
                  <a:pt x="395" y="178"/>
                  <a:pt x="395" y="179"/>
                </a:cubicBezTo>
                <a:cubicBezTo>
                  <a:pt x="398" y="179"/>
                  <a:pt x="400" y="179"/>
                  <a:pt x="402" y="179"/>
                </a:cubicBezTo>
                <a:cubicBezTo>
                  <a:pt x="402" y="178"/>
                  <a:pt x="402" y="176"/>
                  <a:pt x="402" y="175"/>
                </a:cubicBezTo>
                <a:cubicBezTo>
                  <a:pt x="403" y="175"/>
                  <a:pt x="403" y="175"/>
                  <a:pt x="404" y="175"/>
                </a:cubicBezTo>
                <a:cubicBezTo>
                  <a:pt x="404" y="172"/>
                  <a:pt x="404" y="169"/>
                  <a:pt x="404" y="166"/>
                </a:cubicBezTo>
                <a:cubicBezTo>
                  <a:pt x="405" y="166"/>
                  <a:pt x="406" y="166"/>
                  <a:pt x="407" y="166"/>
                </a:cubicBezTo>
                <a:cubicBezTo>
                  <a:pt x="407" y="166"/>
                  <a:pt x="408" y="166"/>
                  <a:pt x="408" y="165"/>
                </a:cubicBezTo>
                <a:cubicBezTo>
                  <a:pt x="409" y="165"/>
                  <a:pt x="410" y="165"/>
                  <a:pt x="411" y="165"/>
                </a:cubicBezTo>
                <a:cubicBezTo>
                  <a:pt x="411" y="166"/>
                  <a:pt x="412" y="166"/>
                  <a:pt x="412" y="166"/>
                </a:cubicBezTo>
                <a:cubicBezTo>
                  <a:pt x="413" y="166"/>
                  <a:pt x="414" y="166"/>
                  <a:pt x="415" y="166"/>
                </a:cubicBezTo>
                <a:cubicBezTo>
                  <a:pt x="415" y="169"/>
                  <a:pt x="415" y="172"/>
                  <a:pt x="415" y="174"/>
                </a:cubicBezTo>
                <a:cubicBezTo>
                  <a:pt x="418" y="174"/>
                  <a:pt x="421" y="174"/>
                  <a:pt x="424" y="174"/>
                </a:cubicBezTo>
                <a:cubicBezTo>
                  <a:pt x="424" y="173"/>
                  <a:pt x="424" y="172"/>
                  <a:pt x="424" y="171"/>
                </a:cubicBezTo>
                <a:cubicBezTo>
                  <a:pt x="424" y="171"/>
                  <a:pt x="425" y="171"/>
                  <a:pt x="425" y="171"/>
                </a:cubicBezTo>
                <a:cubicBezTo>
                  <a:pt x="425" y="172"/>
                  <a:pt x="425" y="173"/>
                  <a:pt x="425" y="174"/>
                </a:cubicBezTo>
                <a:cubicBezTo>
                  <a:pt x="428" y="174"/>
                  <a:pt x="430" y="174"/>
                  <a:pt x="432" y="174"/>
                </a:cubicBezTo>
                <a:cubicBezTo>
                  <a:pt x="432" y="171"/>
                  <a:pt x="432" y="167"/>
                  <a:pt x="432" y="164"/>
                </a:cubicBezTo>
                <a:cubicBezTo>
                  <a:pt x="433" y="164"/>
                  <a:pt x="433" y="164"/>
                  <a:pt x="434" y="164"/>
                </a:cubicBezTo>
                <a:cubicBezTo>
                  <a:pt x="434" y="177"/>
                  <a:pt x="434" y="191"/>
                  <a:pt x="434" y="204"/>
                </a:cubicBezTo>
                <a:cubicBezTo>
                  <a:pt x="290" y="204"/>
                  <a:pt x="145" y="204"/>
                  <a:pt x="0" y="204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2" name="出自【趣你的PPT】(微信:qunideppt)：最优质的PPT资源库"/>
          <p:cNvCxnSpPr/>
          <p:nvPr/>
        </p:nvCxnSpPr>
        <p:spPr>
          <a:xfrm flipH="1">
            <a:off x="5648010" y="2434538"/>
            <a:ext cx="1287027" cy="15609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 txBox="1"/>
          <p:nvPr/>
        </p:nvSpPr>
        <p:spPr>
          <a:xfrm>
            <a:off x="6304815" y="3306106"/>
            <a:ext cx="283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480570" y="2421336"/>
            <a:ext cx="1208753" cy="1073136"/>
          </a:xfrm>
          <a:custGeom>
            <a:avLst/>
            <a:gdLst/>
            <a:ahLst/>
            <a:cxnLst/>
            <a:rect l="l" t="t" r="r" b="b"/>
            <a:pathLst>
              <a:path w="490272" h="414361">
                <a:moveTo>
                  <a:pt x="117825" y="61377"/>
                </a:moveTo>
                <a:cubicBezTo>
                  <a:pt x="110430" y="61377"/>
                  <a:pt x="105542" y="64212"/>
                  <a:pt x="103159" y="69882"/>
                </a:cubicBezTo>
                <a:cubicBezTo>
                  <a:pt x="100776" y="75551"/>
                  <a:pt x="99585" y="88656"/>
                  <a:pt x="99585" y="109198"/>
                </a:cubicBezTo>
                <a:lnTo>
                  <a:pt x="99585" y="303930"/>
                </a:lnTo>
                <a:cubicBezTo>
                  <a:pt x="99585" y="327101"/>
                  <a:pt x="100694" y="341069"/>
                  <a:pt x="102912" y="345834"/>
                </a:cubicBezTo>
                <a:cubicBezTo>
                  <a:pt x="105131" y="350600"/>
                  <a:pt x="109937" y="352983"/>
                  <a:pt x="117332" y="352983"/>
                </a:cubicBezTo>
                <a:cubicBezTo>
                  <a:pt x="124727" y="352983"/>
                  <a:pt x="129575" y="350189"/>
                  <a:pt x="131876" y="344602"/>
                </a:cubicBezTo>
                <a:cubicBezTo>
                  <a:pt x="134176" y="339015"/>
                  <a:pt x="135327" y="326443"/>
                  <a:pt x="135327" y="306888"/>
                </a:cubicBezTo>
                <a:lnTo>
                  <a:pt x="135327" y="109198"/>
                </a:lnTo>
                <a:cubicBezTo>
                  <a:pt x="135327" y="87999"/>
                  <a:pt x="134300" y="74729"/>
                  <a:pt x="132245" y="69389"/>
                </a:cubicBezTo>
                <a:cubicBezTo>
                  <a:pt x="130191" y="64048"/>
                  <a:pt x="125385" y="61377"/>
                  <a:pt x="117825" y="61377"/>
                </a:cubicBezTo>
                <a:close/>
                <a:moveTo>
                  <a:pt x="369982" y="0"/>
                </a:moveTo>
                <a:cubicBezTo>
                  <a:pt x="409586" y="0"/>
                  <a:pt x="439535" y="9819"/>
                  <a:pt x="459830" y="29456"/>
                </a:cubicBezTo>
                <a:cubicBezTo>
                  <a:pt x="480125" y="49094"/>
                  <a:pt x="490272" y="73949"/>
                  <a:pt x="490272" y="104021"/>
                </a:cubicBezTo>
                <a:lnTo>
                  <a:pt x="488498" y="118621"/>
                </a:lnTo>
                <a:lnTo>
                  <a:pt x="262283" y="388336"/>
                </a:lnTo>
                <a:lnTo>
                  <a:pt x="262325" y="349778"/>
                </a:lnTo>
                <a:cubicBezTo>
                  <a:pt x="327235" y="243621"/>
                  <a:pt x="365812" y="177929"/>
                  <a:pt x="378055" y="152704"/>
                </a:cubicBezTo>
                <a:cubicBezTo>
                  <a:pt x="390297" y="127480"/>
                  <a:pt x="396419" y="107801"/>
                  <a:pt x="396419" y="93668"/>
                </a:cubicBezTo>
                <a:cubicBezTo>
                  <a:pt x="396419" y="82823"/>
                  <a:pt x="394567" y="74729"/>
                  <a:pt x="390865" y="69389"/>
                </a:cubicBezTo>
                <a:cubicBezTo>
                  <a:pt x="387162" y="64048"/>
                  <a:pt x="381526" y="61377"/>
                  <a:pt x="373957" y="61377"/>
                </a:cubicBezTo>
                <a:cubicBezTo>
                  <a:pt x="366387" y="61377"/>
                  <a:pt x="360751" y="64335"/>
                  <a:pt x="357049" y="70251"/>
                </a:cubicBezTo>
                <a:cubicBezTo>
                  <a:pt x="353346" y="76167"/>
                  <a:pt x="351495" y="87917"/>
                  <a:pt x="351495" y="105500"/>
                </a:cubicBezTo>
                <a:lnTo>
                  <a:pt x="351495" y="143461"/>
                </a:lnTo>
                <a:lnTo>
                  <a:pt x="262263" y="143461"/>
                </a:lnTo>
                <a:lnTo>
                  <a:pt x="262263" y="128917"/>
                </a:lnTo>
                <a:cubicBezTo>
                  <a:pt x="262263" y="106568"/>
                  <a:pt x="263413" y="88944"/>
                  <a:pt x="265714" y="76044"/>
                </a:cubicBezTo>
                <a:cubicBezTo>
                  <a:pt x="268015" y="63144"/>
                  <a:pt x="273684" y="50449"/>
                  <a:pt x="282722" y="37960"/>
                </a:cubicBezTo>
                <a:cubicBezTo>
                  <a:pt x="291760" y="25471"/>
                  <a:pt x="303510" y="16022"/>
                  <a:pt x="317971" y="9613"/>
                </a:cubicBezTo>
                <a:cubicBezTo>
                  <a:pt x="332432" y="3204"/>
                  <a:pt x="349769" y="0"/>
                  <a:pt x="369982" y="0"/>
                </a:cubicBezTo>
                <a:close/>
                <a:moveTo>
                  <a:pt x="115607" y="0"/>
                </a:moveTo>
                <a:cubicBezTo>
                  <a:pt x="137463" y="0"/>
                  <a:pt x="157018" y="3820"/>
                  <a:pt x="174273" y="11462"/>
                </a:cubicBezTo>
                <a:cubicBezTo>
                  <a:pt x="191528" y="19103"/>
                  <a:pt x="204428" y="28429"/>
                  <a:pt x="212973" y="39439"/>
                </a:cubicBezTo>
                <a:cubicBezTo>
                  <a:pt x="221518" y="50449"/>
                  <a:pt x="227311" y="62856"/>
                  <a:pt x="230351" y="76660"/>
                </a:cubicBezTo>
                <a:cubicBezTo>
                  <a:pt x="233391" y="90464"/>
                  <a:pt x="234911" y="112484"/>
                  <a:pt x="234911" y="142721"/>
                </a:cubicBezTo>
                <a:lnTo>
                  <a:pt x="234911" y="275829"/>
                </a:lnTo>
                <a:cubicBezTo>
                  <a:pt x="234911" y="306066"/>
                  <a:pt x="233268" y="328087"/>
                  <a:pt x="229981" y="341891"/>
                </a:cubicBezTo>
                <a:cubicBezTo>
                  <a:pt x="226695" y="355694"/>
                  <a:pt x="219875" y="368594"/>
                  <a:pt x="209522" y="380591"/>
                </a:cubicBezTo>
                <a:cubicBezTo>
                  <a:pt x="199169" y="392587"/>
                  <a:pt x="186680" y="401214"/>
                  <a:pt x="172055" y="406473"/>
                </a:cubicBezTo>
                <a:cubicBezTo>
                  <a:pt x="157429" y="411731"/>
                  <a:pt x="141078" y="414361"/>
                  <a:pt x="123002" y="414361"/>
                </a:cubicBezTo>
                <a:cubicBezTo>
                  <a:pt x="99174" y="414361"/>
                  <a:pt x="79372" y="411608"/>
                  <a:pt x="63596" y="406103"/>
                </a:cubicBezTo>
                <a:cubicBezTo>
                  <a:pt x="47820" y="400598"/>
                  <a:pt x="35249" y="392012"/>
                  <a:pt x="25882" y="380344"/>
                </a:cubicBezTo>
                <a:cubicBezTo>
                  <a:pt x="16515" y="368677"/>
                  <a:pt x="9860" y="356393"/>
                  <a:pt x="5916" y="343493"/>
                </a:cubicBezTo>
                <a:cubicBezTo>
                  <a:pt x="1972" y="330593"/>
                  <a:pt x="0" y="310092"/>
                  <a:pt x="0" y="281992"/>
                </a:cubicBezTo>
                <a:lnTo>
                  <a:pt x="0" y="142721"/>
                </a:lnTo>
                <a:cubicBezTo>
                  <a:pt x="0" y="106075"/>
                  <a:pt x="3163" y="78632"/>
                  <a:pt x="9490" y="60391"/>
                </a:cubicBezTo>
                <a:cubicBezTo>
                  <a:pt x="15817" y="42151"/>
                  <a:pt x="28388" y="27525"/>
                  <a:pt x="47204" y="16515"/>
                </a:cubicBezTo>
                <a:cubicBezTo>
                  <a:pt x="66020" y="5505"/>
                  <a:pt x="88821" y="0"/>
                  <a:pt x="1156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0043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23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FFFFFF"/>
      </a:accent1>
      <a:accent2>
        <a:srgbClr val="D8D8D8"/>
      </a:accent2>
      <a:accent3>
        <a:srgbClr val="FFFFFF"/>
      </a:accent3>
      <a:accent4>
        <a:srgbClr val="D8D8D8"/>
      </a:accent4>
      <a:accent5>
        <a:srgbClr val="FFFFFF"/>
      </a:accent5>
      <a:accent6>
        <a:srgbClr val="D8D8D8"/>
      </a:accent6>
      <a:hlink>
        <a:srgbClr val="FED987"/>
      </a:hlink>
      <a:folHlink>
        <a:srgbClr val="FEC03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1975</Words>
  <Application>Microsoft Office PowerPoint</Application>
  <PresentationFormat>宽屏</PresentationFormat>
  <Paragraphs>240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 Unicode MS</vt:lpstr>
      <vt:lpstr>方正北魏楷书简体</vt:lpstr>
      <vt:lpstr>宋体</vt:lpstr>
      <vt:lpstr>微软雅黑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房飞羊</dc:creator>
  <cp:lastModifiedBy>chentianping</cp:lastModifiedBy>
  <cp:revision>29</cp:revision>
  <dcterms:created xsi:type="dcterms:W3CDTF">2017-01-14T15:37:34Z</dcterms:created>
  <dcterms:modified xsi:type="dcterms:W3CDTF">2017-03-13T02:43:05Z</dcterms:modified>
</cp:coreProperties>
</file>